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9" r:id="rId2"/>
  </p:sldMasterIdLst>
  <p:notesMasterIdLst>
    <p:notesMasterId r:id="rId27"/>
  </p:notesMasterIdLst>
  <p:handoutMasterIdLst>
    <p:handoutMasterId r:id="rId28"/>
  </p:handoutMasterIdLst>
  <p:sldIdLst>
    <p:sldId id="282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3" r:id="rId2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>
        <p:scale>
          <a:sx n="58" d="100"/>
          <a:sy n="58" d="100"/>
        </p:scale>
        <p:origin x="-2538" y="-13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457200" cy="457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handoutMaster" Target="handoutMasters/handout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heme" Target="theme/theme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notesMaster" Target="notesMasters/notesMaster1.xml"/><Relationship Id="rId30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32AFF25-B225-4033-AE2A-0D5A27133417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8BE119-EEFB-463B-9982-A5C1131D726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E79425-A665-4653-BFC6-8C19A349B1FE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E79425-A665-4653-BFC6-8C19A349B1FE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E79425-A665-4653-BFC6-8C19A349B1FE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16B1DC-17CB-4F61-A1A8-81718B842BCA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E79425-A665-4653-BFC6-8C19A349B1FE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E79425-A665-4653-BFC6-8C19A349B1FE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AAB310-83A2-49B5-A575-F01C853B0B7D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AAAB310-83A2-49B5-A575-F01C853B0B7D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24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E79425-A665-4653-BFC6-8C19A349B1FE}" type="slidenum">
              <a:rPr lang="zh-CN" altLang="en-US" smtClean="0"/>
              <a:t>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67E5784E-EB56-480E-AC49-38BEAA797724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481013" y="1279525"/>
            <a:ext cx="6140450" cy="34544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EE79425-A665-4653-BFC6-8C19A349B1FE}" type="slidenum">
              <a:rPr lang="zh-CN" altLang="en-US" smtClean="0"/>
              <a:t>9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jieri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spd="slow" advClick="0" advTm="3000">
    <p:wip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2_标题幻灯片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t>2023-01-10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>
                <a:solidFill>
                  <a:prstClr val="black"/>
                </a:solidFill>
              </a:rPr>
              <a:t>2023-01-10</a:t>
            </a:fld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>
              <a:solidFill>
                <a:prstClr val="black"/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>
                <a:solidFill>
                  <a:prstClr val="black"/>
                </a:solidFill>
              </a:rPr>
              <a:t>‹#›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10"/>
          <p:cNvSpPr txBox="1"/>
          <p:nvPr userDrawn="1"/>
        </p:nvSpPr>
        <p:spPr>
          <a:xfrm>
            <a:off x="1907704" y="2256575"/>
            <a:ext cx="1440159" cy="1219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节日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PPT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hlinkClick r:id="rId2"/>
              </a:rPr>
              <a:t>模板</a:t>
            </a:r>
            <a:r>
              <a:rPr kumimoji="0" lang="zh-CN" altLang="en-US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 </a:t>
            </a:r>
            <a:r>
              <a:rPr kumimoji="0" lang="en-US" altLang="zh-CN" sz="100" b="0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http:// www.2ppt.com/jieri/</a:t>
            </a: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36DEBE7-76B1-4E89-8445-61D588E3AEB5}" type="datetimeFigureOut">
              <a:rPr lang="zh-CN" altLang="en-US" smtClean="0"/>
              <a:t>2023-01-10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81D641-4556-4866-83D9-FA50DDC93FB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1.jpeg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D:\11.10圣诞\5933c3f3b5d85.jpg"/>
          <p:cNvPicPr>
            <a:picLocks noChangeAspect="1" noChangeArrowheads="1"/>
          </p:cNvPicPr>
          <p:nvPr userDrawn="1"/>
        </p:nvPicPr>
        <p:blipFill rotWithShape="1">
          <a:blip r:embed="rId22" cstate="print"/>
          <a:srcRect l="25423" t="32090" r="38602"/>
          <a:stretch>
            <a:fillRect/>
          </a:stretch>
        </p:blipFill>
        <p:spPr bwMode="auto">
          <a:xfrm>
            <a:off x="-23221" y="-39494"/>
            <a:ext cx="12215221" cy="6897493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13" Type="http://schemas.openxmlformats.org/officeDocument/2006/relationships/image" Target="../media/image48.png"/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12" Type="http://schemas.openxmlformats.org/officeDocument/2006/relationships/image" Target="../media/image47.png"/><Relationship Id="rId17" Type="http://schemas.openxmlformats.org/officeDocument/2006/relationships/image" Target="../media/image52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51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41.png"/><Relationship Id="rId11" Type="http://schemas.openxmlformats.org/officeDocument/2006/relationships/image" Target="../media/image46.png"/><Relationship Id="rId5" Type="http://schemas.openxmlformats.org/officeDocument/2006/relationships/image" Target="../media/image40.png"/><Relationship Id="rId15" Type="http://schemas.openxmlformats.org/officeDocument/2006/relationships/image" Target="../media/image50.png"/><Relationship Id="rId10" Type="http://schemas.openxmlformats.org/officeDocument/2006/relationships/image" Target="../media/image45.png"/><Relationship Id="rId4" Type="http://schemas.openxmlformats.org/officeDocument/2006/relationships/image" Target="../media/image39.png"/><Relationship Id="rId9" Type="http://schemas.openxmlformats.org/officeDocument/2006/relationships/image" Target="../media/image44.png"/><Relationship Id="rId14" Type="http://schemas.openxmlformats.org/officeDocument/2006/relationships/image" Target="../media/image4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6.png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4.svg"/><Relationship Id="rId3" Type="http://schemas.openxmlformats.org/officeDocument/2006/relationships/image" Target="../media/image3.png"/><Relationship Id="rId7" Type="http://schemas.openxmlformats.org/officeDocument/2006/relationships/image" Target="../media/image1.svg"/><Relationship Id="rId12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.png"/><Relationship Id="rId11" Type="http://schemas.openxmlformats.org/officeDocument/2006/relationships/image" Target="../media/image3.svg"/><Relationship Id="rId5" Type="http://schemas.openxmlformats.org/officeDocument/2006/relationships/image" Target="../media/image6.png"/><Relationship Id="rId10" Type="http://schemas.openxmlformats.org/officeDocument/2006/relationships/image" Target="../media/image9.png"/><Relationship Id="rId4" Type="http://schemas.openxmlformats.org/officeDocument/2006/relationships/image" Target="../media/image5.png"/><Relationship Id="rId9" Type="http://schemas.openxmlformats.org/officeDocument/2006/relationships/image" Target="../media/image2.sv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image" Target="../media/image3.png"/><Relationship Id="rId7" Type="http://schemas.openxmlformats.org/officeDocument/2006/relationships/image" Target="../media/image6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59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65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1.png"/><Relationship Id="rId5" Type="http://schemas.openxmlformats.org/officeDocument/2006/relationships/image" Target="../media/image18.png"/><Relationship Id="rId4" Type="http://schemas.openxmlformats.org/officeDocument/2006/relationships/image" Target="../media/image2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2" descr="D:\11.10圣诞\5933c3f3b5d85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</p:spPr>
      </p:pic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4" cstate="screen"/>
          <a:srcRect/>
          <a:stretch>
            <a:fillRect/>
          </a:stretch>
        </p:blipFill>
        <p:spPr>
          <a:xfrm>
            <a:off x="45390" y="-110109"/>
            <a:ext cx="12192000" cy="2135498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68871">
            <a:off x="-1311341" y="140801"/>
            <a:ext cx="4878512" cy="4676872"/>
          </a:xfrm>
          <a:prstGeom prst="rect">
            <a:avLst/>
          </a:prstGeom>
        </p:spPr>
      </p:pic>
      <p:sp>
        <p:nvSpPr>
          <p:cNvPr id="3" name="文本框 4"/>
          <p:cNvSpPr txBox="1"/>
          <p:nvPr/>
        </p:nvSpPr>
        <p:spPr bwMode="auto">
          <a:xfrm>
            <a:off x="3633550" y="2201548"/>
            <a:ext cx="5961769" cy="40011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适用于新年汇报 活动策划 营销策划演讲等</a:t>
            </a:r>
          </a:p>
        </p:txBody>
      </p:sp>
      <p:sp>
        <p:nvSpPr>
          <p:cNvPr id="4" name="文本框 4"/>
          <p:cNvSpPr txBox="1"/>
          <p:nvPr/>
        </p:nvSpPr>
        <p:spPr bwMode="auto">
          <a:xfrm>
            <a:off x="6531287" y="1177693"/>
            <a:ext cx="2772484" cy="92333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sz="5400" b="1" dirty="0">
                <a:solidFill>
                  <a:schemeClr val="bg1"/>
                </a:solidFill>
                <a:cs typeface="+mn-ea"/>
                <a:sym typeface="+mn-lt"/>
              </a:rPr>
              <a:t>LOGO</a:t>
            </a:r>
            <a:endParaRPr lang="zh-CN" altLang="en-US" sz="5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5" name="文本框 2"/>
          <p:cNvSpPr txBox="1"/>
          <p:nvPr/>
        </p:nvSpPr>
        <p:spPr>
          <a:xfrm>
            <a:off x="2873508" y="2571793"/>
            <a:ext cx="664797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 dirty="0">
                <a:solidFill>
                  <a:schemeClr val="bg1"/>
                </a:solidFill>
                <a:cs typeface="+mn-ea"/>
                <a:sym typeface="+mn-lt"/>
              </a:rPr>
              <a:t>圣</a:t>
            </a:r>
            <a:r>
              <a:rPr lang="zh-CN" altLang="en-US" sz="7200" b="1" dirty="0" smtClean="0">
                <a:solidFill>
                  <a:schemeClr val="bg1"/>
                </a:solidFill>
                <a:cs typeface="+mn-ea"/>
                <a:sym typeface="+mn-lt"/>
              </a:rPr>
              <a:t>诞活动策</a:t>
            </a:r>
            <a:r>
              <a:rPr lang="zh-CN" altLang="en-US" sz="7200" b="1" dirty="0">
                <a:solidFill>
                  <a:schemeClr val="bg1"/>
                </a:solidFill>
                <a:cs typeface="+mn-ea"/>
                <a:sym typeface="+mn-lt"/>
              </a:rPr>
              <a:t>划书</a:t>
            </a:r>
          </a:p>
        </p:txBody>
      </p:sp>
      <p:sp>
        <p:nvSpPr>
          <p:cNvPr id="6" name="文本框 4"/>
          <p:cNvSpPr txBox="1"/>
          <p:nvPr/>
        </p:nvSpPr>
        <p:spPr>
          <a:xfrm>
            <a:off x="3631549" y="3781350"/>
            <a:ext cx="4854260" cy="79406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14000"/>
              </a:lnSpc>
              <a:defRPr/>
            </a:pPr>
            <a:r>
              <a:rPr lang="zh-CN" altLang="en-US" sz="10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点击输入您的内容，或者通过复制您的文本后，在此框中选择粘贴。请言简意赅，简单说明即可，不必繁琐。</a:t>
            </a:r>
            <a:endParaRPr lang="en-US" altLang="zh-CN" sz="10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altLang="zh-CN" sz="1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六边形 6"/>
          <p:cNvSpPr/>
          <p:nvPr/>
        </p:nvSpPr>
        <p:spPr>
          <a:xfrm flipH="1">
            <a:off x="3724101" y="4888424"/>
            <a:ext cx="2015699" cy="431936"/>
          </a:xfrm>
          <a:prstGeom prst="hexagon">
            <a:avLst/>
          </a:prstGeom>
          <a:solidFill>
            <a:srgbClr val="C00000"/>
          </a:solidFill>
          <a:ln w="19050">
            <a:gradFill>
              <a:gsLst>
                <a:gs pos="0">
                  <a:schemeClr val="bg1"/>
                </a:gs>
                <a:gs pos="100000">
                  <a:srgbClr val="CBCBCB"/>
                </a:gs>
              </a:gsLst>
              <a:lin ang="5400000" scaled="0"/>
            </a:gradFill>
          </a:ln>
          <a:effectLst>
            <a:outerShdw blurRad="190500" dist="762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六边形 8"/>
          <p:cNvSpPr/>
          <p:nvPr/>
        </p:nvSpPr>
        <p:spPr>
          <a:xfrm flipH="1">
            <a:off x="5883778" y="4888424"/>
            <a:ext cx="2015699" cy="431936"/>
          </a:xfrm>
          <a:prstGeom prst="hexagon">
            <a:avLst/>
          </a:prstGeom>
          <a:solidFill>
            <a:srgbClr val="C00000"/>
          </a:solidFill>
          <a:ln w="19050">
            <a:gradFill>
              <a:gsLst>
                <a:gs pos="0">
                  <a:schemeClr val="bg1"/>
                </a:gs>
                <a:gs pos="100000">
                  <a:srgbClr val="CBCBCB"/>
                </a:gs>
              </a:gsLst>
              <a:lin ang="5400000" scaled="0"/>
            </a:gradFill>
          </a:ln>
          <a:effectLst>
            <a:outerShdw blurRad="190500" dist="762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  <p:bldP spid="7" grpId="0" animBg="1"/>
      <p:bldP spid="9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" name="图片 70"/>
          <p:cNvPicPr>
            <a:picLocks noChangeAspect="1"/>
          </p:cNvPicPr>
          <p:nvPr/>
        </p:nvPicPr>
        <p:blipFill rotWithShape="1">
          <a:blip r:embed="rId3" cstate="screen"/>
          <a:srcRect/>
          <a:stretch>
            <a:fillRect/>
          </a:stretch>
        </p:blipFill>
        <p:spPr>
          <a:xfrm>
            <a:off x="45390" y="-110109"/>
            <a:ext cx="12192000" cy="213549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 rotWithShape="1">
          <a:blip r:embed="rId4" cstate="screen"/>
          <a:srcRect/>
          <a:stretch>
            <a:fillRect/>
          </a:stretch>
        </p:blipFill>
        <p:spPr>
          <a:xfrm>
            <a:off x="4117398" y="885354"/>
            <a:ext cx="3155794" cy="4070855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1157375" y="3983816"/>
            <a:ext cx="3091101" cy="13195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kumimoji="1"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8" name="矩形 7"/>
          <p:cNvSpPr/>
          <p:nvPr/>
        </p:nvSpPr>
        <p:spPr>
          <a:xfrm>
            <a:off x="1911049" y="3522151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>
                <a:solidFill>
                  <a:schemeClr val="bg1"/>
                </a:solidFill>
                <a:cs typeface="+mn-ea"/>
                <a:sym typeface="+mn-lt"/>
              </a:rPr>
              <a:t>添加标题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129377" y="2856584"/>
            <a:ext cx="3091101" cy="13195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kumimoji="1"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10" name="矩形 9"/>
          <p:cNvSpPr/>
          <p:nvPr/>
        </p:nvSpPr>
        <p:spPr>
          <a:xfrm>
            <a:off x="8883051" y="2394919"/>
            <a:ext cx="14157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>
                <a:solidFill>
                  <a:schemeClr val="bg1"/>
                </a:solidFill>
                <a:cs typeface="+mn-ea"/>
                <a:sym typeface="+mn-lt"/>
              </a:rPr>
              <a:t>添加标题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2235266" y="2627192"/>
            <a:ext cx="924998" cy="670073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9217588" y="1493103"/>
            <a:ext cx="924998" cy="670073"/>
          </a:xfrm>
          <a:prstGeom prst="rect">
            <a:avLst/>
          </a:prstGeom>
        </p:spPr>
      </p:pic>
      <p:grpSp>
        <p:nvGrpSpPr>
          <p:cNvPr id="11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1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4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0" name="文本框 69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活动策划</a:t>
            </a: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8366" y="2856584"/>
            <a:ext cx="3315992" cy="3315992"/>
          </a:xfrm>
          <a:prstGeom prst="rect">
            <a:avLst/>
          </a:prstGeom>
        </p:spPr>
      </p:pic>
    </p:spTree>
  </p:cSld>
  <p:clrMapOvr>
    <a:masterClrMapping/>
  </p:clrMapOvr>
  <p:transition spd="med" advTm="7000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88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72" name="组合 240"/>
          <p:cNvGrpSpPr/>
          <p:nvPr/>
        </p:nvGrpSpPr>
        <p:grpSpPr>
          <a:xfrm>
            <a:off x="866937" y="-727710"/>
            <a:ext cx="3251101" cy="7132105"/>
            <a:chOff x="798357" y="-704850"/>
            <a:chExt cx="3251101" cy="7132105"/>
          </a:xfrm>
        </p:grpSpPr>
        <p:grpSp>
          <p:nvGrpSpPr>
            <p:cNvPr id="241" name="组合 171"/>
            <p:cNvGrpSpPr/>
            <p:nvPr/>
          </p:nvGrpSpPr>
          <p:grpSpPr>
            <a:xfrm>
              <a:off x="798357" y="-704850"/>
              <a:ext cx="3251101" cy="7132105"/>
              <a:chOff x="3119439" y="3175"/>
              <a:chExt cx="1270000" cy="2786063"/>
            </a:xfrm>
          </p:grpSpPr>
          <p:sp>
            <p:nvSpPr>
              <p:cNvPr id="173" name="Freeform 391"/>
              <p:cNvSpPr/>
              <p:nvPr/>
            </p:nvSpPr>
            <p:spPr bwMode="auto">
              <a:xfrm>
                <a:off x="3794126" y="909638"/>
                <a:ext cx="369888" cy="368300"/>
              </a:xfrm>
              <a:custGeom>
                <a:avLst/>
                <a:gdLst>
                  <a:gd name="T0" fmla="*/ 233 w 233"/>
                  <a:gd name="T1" fmla="*/ 167 h 232"/>
                  <a:gd name="T2" fmla="*/ 66 w 233"/>
                  <a:gd name="T3" fmla="*/ 0 h 232"/>
                  <a:gd name="T4" fmla="*/ 0 w 233"/>
                  <a:gd name="T5" fmla="*/ 65 h 232"/>
                  <a:gd name="T6" fmla="*/ 168 w 233"/>
                  <a:gd name="T7" fmla="*/ 232 h 232"/>
                  <a:gd name="T8" fmla="*/ 233 w 233"/>
                  <a:gd name="T9" fmla="*/ 16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" h="232">
                    <a:moveTo>
                      <a:pt x="233" y="167"/>
                    </a:moveTo>
                    <a:lnTo>
                      <a:pt x="66" y="0"/>
                    </a:lnTo>
                    <a:lnTo>
                      <a:pt x="0" y="65"/>
                    </a:lnTo>
                    <a:lnTo>
                      <a:pt x="168" y="232"/>
                    </a:lnTo>
                    <a:lnTo>
                      <a:pt x="233" y="167"/>
                    </a:ln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4" name="Freeform 392"/>
              <p:cNvSpPr/>
              <p:nvPr/>
            </p:nvSpPr>
            <p:spPr bwMode="auto">
              <a:xfrm>
                <a:off x="3819526" y="909638"/>
                <a:ext cx="344488" cy="342900"/>
              </a:xfrm>
              <a:custGeom>
                <a:avLst/>
                <a:gdLst>
                  <a:gd name="T0" fmla="*/ 217 w 217"/>
                  <a:gd name="T1" fmla="*/ 167 h 216"/>
                  <a:gd name="T2" fmla="*/ 50 w 217"/>
                  <a:gd name="T3" fmla="*/ 0 h 216"/>
                  <a:gd name="T4" fmla="*/ 0 w 217"/>
                  <a:gd name="T5" fmla="*/ 51 h 216"/>
                  <a:gd name="T6" fmla="*/ 168 w 217"/>
                  <a:gd name="T7" fmla="*/ 216 h 216"/>
                  <a:gd name="T8" fmla="*/ 217 w 217"/>
                  <a:gd name="T9" fmla="*/ 16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216">
                    <a:moveTo>
                      <a:pt x="217" y="167"/>
                    </a:moveTo>
                    <a:lnTo>
                      <a:pt x="50" y="0"/>
                    </a:lnTo>
                    <a:lnTo>
                      <a:pt x="0" y="51"/>
                    </a:lnTo>
                    <a:lnTo>
                      <a:pt x="168" y="216"/>
                    </a:lnTo>
                    <a:lnTo>
                      <a:pt x="217" y="167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5" name="Freeform 393"/>
              <p:cNvSpPr/>
              <p:nvPr/>
            </p:nvSpPr>
            <p:spPr bwMode="auto">
              <a:xfrm>
                <a:off x="3756026" y="869950"/>
                <a:ext cx="161925" cy="161925"/>
              </a:xfrm>
              <a:custGeom>
                <a:avLst/>
                <a:gdLst>
                  <a:gd name="T0" fmla="*/ 21 w 69"/>
                  <a:gd name="T1" fmla="*/ 66 h 69"/>
                  <a:gd name="T2" fmla="*/ 65 w 69"/>
                  <a:gd name="T3" fmla="*/ 22 h 69"/>
                  <a:gd name="T4" fmla="*/ 65 w 69"/>
                  <a:gd name="T5" fmla="*/ 13 h 69"/>
                  <a:gd name="T6" fmla="*/ 45 w 69"/>
                  <a:gd name="T7" fmla="*/ 3 h 69"/>
                  <a:gd name="T8" fmla="*/ 3 w 69"/>
                  <a:gd name="T9" fmla="*/ 46 h 69"/>
                  <a:gd name="T10" fmla="*/ 13 w 69"/>
                  <a:gd name="T11" fmla="*/ 66 h 69"/>
                  <a:gd name="T12" fmla="*/ 21 w 69"/>
                  <a:gd name="T13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9">
                    <a:moveTo>
                      <a:pt x="21" y="66"/>
                    </a:moveTo>
                    <a:cubicBezTo>
                      <a:pt x="30" y="49"/>
                      <a:pt x="51" y="29"/>
                      <a:pt x="65" y="22"/>
                    </a:cubicBezTo>
                    <a:cubicBezTo>
                      <a:pt x="69" y="20"/>
                      <a:pt x="67" y="15"/>
                      <a:pt x="65" y="13"/>
                    </a:cubicBezTo>
                    <a:cubicBezTo>
                      <a:pt x="59" y="6"/>
                      <a:pt x="52" y="0"/>
                      <a:pt x="45" y="3"/>
                    </a:cubicBezTo>
                    <a:cubicBezTo>
                      <a:pt x="28" y="12"/>
                      <a:pt x="11" y="29"/>
                      <a:pt x="3" y="46"/>
                    </a:cubicBezTo>
                    <a:cubicBezTo>
                      <a:pt x="0" y="53"/>
                      <a:pt x="7" y="60"/>
                      <a:pt x="13" y="66"/>
                    </a:cubicBezTo>
                    <a:cubicBezTo>
                      <a:pt x="16" y="68"/>
                      <a:pt x="20" y="69"/>
                      <a:pt x="21" y="66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6" name="Freeform 394"/>
              <p:cNvSpPr/>
              <p:nvPr/>
            </p:nvSpPr>
            <p:spPr bwMode="auto">
              <a:xfrm>
                <a:off x="3671889" y="784225"/>
                <a:ext cx="215900" cy="203200"/>
              </a:xfrm>
              <a:custGeom>
                <a:avLst/>
                <a:gdLst>
                  <a:gd name="T0" fmla="*/ 71 w 92"/>
                  <a:gd name="T1" fmla="*/ 26 h 87"/>
                  <a:gd name="T2" fmla="*/ 43 w 92"/>
                  <a:gd name="T3" fmla="*/ 22 h 87"/>
                  <a:gd name="T4" fmla="*/ 12 w 92"/>
                  <a:gd name="T5" fmla="*/ 23 h 87"/>
                  <a:gd name="T6" fmla="*/ 42 w 92"/>
                  <a:gd name="T7" fmla="*/ 79 h 87"/>
                  <a:gd name="T8" fmla="*/ 71 w 92"/>
                  <a:gd name="T9" fmla="*/ 2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87">
                    <a:moveTo>
                      <a:pt x="71" y="26"/>
                    </a:moveTo>
                    <a:cubicBezTo>
                      <a:pt x="60" y="6"/>
                      <a:pt x="44" y="0"/>
                      <a:pt x="43" y="22"/>
                    </a:cubicBezTo>
                    <a:cubicBezTo>
                      <a:pt x="37" y="14"/>
                      <a:pt x="16" y="14"/>
                      <a:pt x="12" y="23"/>
                    </a:cubicBezTo>
                    <a:cubicBezTo>
                      <a:pt x="0" y="54"/>
                      <a:pt x="10" y="64"/>
                      <a:pt x="42" y="79"/>
                    </a:cubicBezTo>
                    <a:cubicBezTo>
                      <a:pt x="60" y="87"/>
                      <a:pt x="92" y="61"/>
                      <a:pt x="71" y="2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7" name="Freeform 395"/>
              <p:cNvSpPr/>
              <p:nvPr/>
            </p:nvSpPr>
            <p:spPr bwMode="auto">
              <a:xfrm>
                <a:off x="3752851" y="865188"/>
                <a:ext cx="160338" cy="160338"/>
              </a:xfrm>
              <a:custGeom>
                <a:avLst/>
                <a:gdLst>
                  <a:gd name="T0" fmla="*/ 21 w 69"/>
                  <a:gd name="T1" fmla="*/ 65 h 68"/>
                  <a:gd name="T2" fmla="*/ 64 w 69"/>
                  <a:gd name="T3" fmla="*/ 21 h 68"/>
                  <a:gd name="T4" fmla="*/ 65 w 69"/>
                  <a:gd name="T5" fmla="*/ 12 h 68"/>
                  <a:gd name="T6" fmla="*/ 45 w 69"/>
                  <a:gd name="T7" fmla="*/ 3 h 68"/>
                  <a:gd name="T8" fmla="*/ 3 w 69"/>
                  <a:gd name="T9" fmla="*/ 46 h 68"/>
                  <a:gd name="T10" fmla="*/ 12 w 69"/>
                  <a:gd name="T11" fmla="*/ 65 h 68"/>
                  <a:gd name="T12" fmla="*/ 21 w 69"/>
                  <a:gd name="T13" fmla="*/ 6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8">
                    <a:moveTo>
                      <a:pt x="21" y="65"/>
                    </a:moveTo>
                    <a:cubicBezTo>
                      <a:pt x="30" y="48"/>
                      <a:pt x="51" y="28"/>
                      <a:pt x="64" y="21"/>
                    </a:cubicBezTo>
                    <a:cubicBezTo>
                      <a:pt x="69" y="19"/>
                      <a:pt x="67" y="15"/>
                      <a:pt x="65" y="12"/>
                    </a:cubicBezTo>
                    <a:cubicBezTo>
                      <a:pt x="59" y="6"/>
                      <a:pt x="52" y="0"/>
                      <a:pt x="45" y="3"/>
                    </a:cubicBezTo>
                    <a:cubicBezTo>
                      <a:pt x="28" y="12"/>
                      <a:pt x="11" y="29"/>
                      <a:pt x="3" y="46"/>
                    </a:cubicBezTo>
                    <a:cubicBezTo>
                      <a:pt x="0" y="53"/>
                      <a:pt x="6" y="60"/>
                      <a:pt x="12" y="65"/>
                    </a:cubicBezTo>
                    <a:cubicBezTo>
                      <a:pt x="15" y="68"/>
                      <a:pt x="19" y="68"/>
                      <a:pt x="2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8" name="Freeform 396"/>
              <p:cNvSpPr/>
              <p:nvPr/>
            </p:nvSpPr>
            <p:spPr bwMode="auto">
              <a:xfrm>
                <a:off x="3409951" y="1476375"/>
                <a:ext cx="231775" cy="234950"/>
              </a:xfrm>
              <a:custGeom>
                <a:avLst/>
                <a:gdLst>
                  <a:gd name="T0" fmla="*/ 61 w 99"/>
                  <a:gd name="T1" fmla="*/ 15 h 100"/>
                  <a:gd name="T2" fmla="*/ 29 w 99"/>
                  <a:gd name="T3" fmla="*/ 4 h 100"/>
                  <a:gd name="T4" fmla="*/ 14 w 99"/>
                  <a:gd name="T5" fmla="*/ 60 h 100"/>
                  <a:gd name="T6" fmla="*/ 75 w 99"/>
                  <a:gd name="T7" fmla="*/ 88 h 100"/>
                  <a:gd name="T8" fmla="*/ 61 w 99"/>
                  <a:gd name="T9" fmla="*/ 1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61" y="15"/>
                    </a:moveTo>
                    <a:cubicBezTo>
                      <a:pt x="54" y="15"/>
                      <a:pt x="45" y="0"/>
                      <a:pt x="29" y="4"/>
                    </a:cubicBezTo>
                    <a:cubicBezTo>
                      <a:pt x="14" y="7"/>
                      <a:pt x="0" y="17"/>
                      <a:pt x="14" y="60"/>
                    </a:cubicBezTo>
                    <a:cubicBezTo>
                      <a:pt x="27" y="100"/>
                      <a:pt x="52" y="100"/>
                      <a:pt x="75" y="88"/>
                    </a:cubicBezTo>
                    <a:cubicBezTo>
                      <a:pt x="99" y="76"/>
                      <a:pt x="85" y="15"/>
                      <a:pt x="61" y="1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9" name="Freeform 397"/>
              <p:cNvSpPr/>
              <p:nvPr/>
            </p:nvSpPr>
            <p:spPr bwMode="auto">
              <a:xfrm>
                <a:off x="3444876" y="1500188"/>
                <a:ext cx="82550" cy="104775"/>
              </a:xfrm>
              <a:custGeom>
                <a:avLst/>
                <a:gdLst>
                  <a:gd name="T0" fmla="*/ 33 w 35"/>
                  <a:gd name="T1" fmla="*/ 20 h 45"/>
                  <a:gd name="T2" fmla="*/ 20 w 35"/>
                  <a:gd name="T3" fmla="*/ 43 h 45"/>
                  <a:gd name="T4" fmla="*/ 2 w 35"/>
                  <a:gd name="T5" fmla="*/ 25 h 45"/>
                  <a:gd name="T6" fmla="*/ 15 w 35"/>
                  <a:gd name="T7" fmla="*/ 2 h 45"/>
                  <a:gd name="T8" fmla="*/ 33 w 35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5">
                    <a:moveTo>
                      <a:pt x="33" y="20"/>
                    </a:moveTo>
                    <a:cubicBezTo>
                      <a:pt x="35" y="31"/>
                      <a:pt x="29" y="42"/>
                      <a:pt x="20" y="43"/>
                    </a:cubicBezTo>
                    <a:cubicBezTo>
                      <a:pt x="11" y="45"/>
                      <a:pt x="3" y="37"/>
                      <a:pt x="2" y="25"/>
                    </a:cubicBezTo>
                    <a:cubicBezTo>
                      <a:pt x="0" y="14"/>
                      <a:pt x="6" y="3"/>
                      <a:pt x="15" y="2"/>
                    </a:cubicBezTo>
                    <a:cubicBezTo>
                      <a:pt x="23" y="0"/>
                      <a:pt x="32" y="8"/>
                      <a:pt x="33" y="2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0" name="Freeform 398"/>
              <p:cNvSpPr/>
              <p:nvPr/>
            </p:nvSpPr>
            <p:spPr bwMode="auto">
              <a:xfrm>
                <a:off x="3602039" y="1412875"/>
                <a:ext cx="477838" cy="257175"/>
              </a:xfrm>
              <a:custGeom>
                <a:avLst/>
                <a:gdLst>
                  <a:gd name="T0" fmla="*/ 280 w 301"/>
                  <a:gd name="T1" fmla="*/ 0 h 162"/>
                  <a:gd name="T2" fmla="*/ 0 w 301"/>
                  <a:gd name="T3" fmla="*/ 52 h 162"/>
                  <a:gd name="T4" fmla="*/ 19 w 301"/>
                  <a:gd name="T5" fmla="*/ 162 h 162"/>
                  <a:gd name="T6" fmla="*/ 301 w 301"/>
                  <a:gd name="T7" fmla="*/ 111 h 162"/>
                  <a:gd name="T8" fmla="*/ 280 w 301"/>
                  <a:gd name="T9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62">
                    <a:moveTo>
                      <a:pt x="280" y="0"/>
                    </a:moveTo>
                    <a:lnTo>
                      <a:pt x="0" y="52"/>
                    </a:lnTo>
                    <a:lnTo>
                      <a:pt x="19" y="162"/>
                    </a:lnTo>
                    <a:lnTo>
                      <a:pt x="301" y="111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1" name="Freeform 399"/>
              <p:cNvSpPr/>
              <p:nvPr/>
            </p:nvSpPr>
            <p:spPr bwMode="auto">
              <a:xfrm>
                <a:off x="3602039" y="1487488"/>
                <a:ext cx="77788" cy="182563"/>
              </a:xfrm>
              <a:custGeom>
                <a:avLst/>
                <a:gdLst>
                  <a:gd name="T0" fmla="*/ 20 w 33"/>
                  <a:gd name="T1" fmla="*/ 0 h 78"/>
                  <a:gd name="T2" fmla="*/ 0 w 33"/>
                  <a:gd name="T3" fmla="*/ 3 h 78"/>
                  <a:gd name="T4" fmla="*/ 13 w 33"/>
                  <a:gd name="T5" fmla="*/ 78 h 78"/>
                  <a:gd name="T6" fmla="*/ 33 w 33"/>
                  <a:gd name="T7" fmla="*/ 74 h 78"/>
                  <a:gd name="T8" fmla="*/ 33 w 33"/>
                  <a:gd name="T9" fmla="*/ 74 h 78"/>
                  <a:gd name="T10" fmla="*/ 19 w 33"/>
                  <a:gd name="T11" fmla="*/ 0 h 78"/>
                  <a:gd name="T12" fmla="*/ 20 w 33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78">
                    <a:moveTo>
                      <a:pt x="2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23" y="53"/>
                      <a:pt x="17" y="18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2" name="Freeform 400"/>
              <p:cNvSpPr/>
              <p:nvPr/>
            </p:nvSpPr>
            <p:spPr bwMode="auto">
              <a:xfrm>
                <a:off x="3536951" y="1479550"/>
                <a:ext cx="119063" cy="214313"/>
              </a:xfrm>
              <a:custGeom>
                <a:avLst/>
                <a:gdLst>
                  <a:gd name="T0" fmla="*/ 49 w 51"/>
                  <a:gd name="T1" fmla="*/ 80 h 92"/>
                  <a:gd name="T2" fmla="*/ 36 w 51"/>
                  <a:gd name="T3" fmla="*/ 6 h 92"/>
                  <a:gd name="T4" fmla="*/ 27 w 51"/>
                  <a:gd name="T5" fmla="*/ 0 h 92"/>
                  <a:gd name="T6" fmla="*/ 4 w 51"/>
                  <a:gd name="T7" fmla="*/ 13 h 92"/>
                  <a:gd name="T8" fmla="*/ 17 w 51"/>
                  <a:gd name="T9" fmla="*/ 85 h 92"/>
                  <a:gd name="T10" fmla="*/ 43 w 51"/>
                  <a:gd name="T11" fmla="*/ 89 h 92"/>
                  <a:gd name="T12" fmla="*/ 49 w 51"/>
                  <a:gd name="T13" fmla="*/ 8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92">
                    <a:moveTo>
                      <a:pt x="49" y="80"/>
                    </a:moveTo>
                    <a:cubicBezTo>
                      <a:pt x="39" y="59"/>
                      <a:pt x="33" y="25"/>
                      <a:pt x="36" y="6"/>
                    </a:cubicBezTo>
                    <a:cubicBezTo>
                      <a:pt x="36" y="1"/>
                      <a:pt x="31" y="0"/>
                      <a:pt x="27" y="0"/>
                    </a:cubicBezTo>
                    <a:cubicBezTo>
                      <a:pt x="16" y="2"/>
                      <a:pt x="5" y="4"/>
                      <a:pt x="4" y="13"/>
                    </a:cubicBezTo>
                    <a:cubicBezTo>
                      <a:pt x="0" y="36"/>
                      <a:pt x="5" y="65"/>
                      <a:pt x="17" y="85"/>
                    </a:cubicBezTo>
                    <a:cubicBezTo>
                      <a:pt x="22" y="92"/>
                      <a:pt x="33" y="91"/>
                      <a:pt x="43" y="89"/>
                    </a:cubicBezTo>
                    <a:cubicBezTo>
                      <a:pt x="48" y="88"/>
                      <a:pt x="51" y="84"/>
                      <a:pt x="49" y="8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3" name="Freeform 401"/>
              <p:cNvSpPr/>
              <p:nvPr/>
            </p:nvSpPr>
            <p:spPr bwMode="auto">
              <a:xfrm>
                <a:off x="3551239" y="1476375"/>
                <a:ext cx="115888" cy="215900"/>
              </a:xfrm>
              <a:custGeom>
                <a:avLst/>
                <a:gdLst>
                  <a:gd name="T0" fmla="*/ 48 w 50"/>
                  <a:gd name="T1" fmla="*/ 80 h 92"/>
                  <a:gd name="T2" fmla="*/ 35 w 50"/>
                  <a:gd name="T3" fmla="*/ 6 h 92"/>
                  <a:gd name="T4" fmla="*/ 26 w 50"/>
                  <a:gd name="T5" fmla="*/ 0 h 92"/>
                  <a:gd name="T6" fmla="*/ 4 w 50"/>
                  <a:gd name="T7" fmla="*/ 13 h 92"/>
                  <a:gd name="T8" fmla="*/ 17 w 50"/>
                  <a:gd name="T9" fmla="*/ 85 h 92"/>
                  <a:gd name="T10" fmla="*/ 42 w 50"/>
                  <a:gd name="T11" fmla="*/ 89 h 92"/>
                  <a:gd name="T12" fmla="*/ 48 w 50"/>
                  <a:gd name="T13" fmla="*/ 8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92">
                    <a:moveTo>
                      <a:pt x="48" y="80"/>
                    </a:moveTo>
                    <a:cubicBezTo>
                      <a:pt x="38" y="59"/>
                      <a:pt x="32" y="24"/>
                      <a:pt x="35" y="6"/>
                    </a:cubicBezTo>
                    <a:cubicBezTo>
                      <a:pt x="35" y="1"/>
                      <a:pt x="30" y="0"/>
                      <a:pt x="26" y="0"/>
                    </a:cubicBezTo>
                    <a:cubicBezTo>
                      <a:pt x="16" y="2"/>
                      <a:pt x="5" y="4"/>
                      <a:pt x="4" y="13"/>
                    </a:cubicBezTo>
                    <a:cubicBezTo>
                      <a:pt x="0" y="37"/>
                      <a:pt x="6" y="65"/>
                      <a:pt x="17" y="85"/>
                    </a:cubicBezTo>
                    <a:cubicBezTo>
                      <a:pt x="22" y="92"/>
                      <a:pt x="33" y="91"/>
                      <a:pt x="42" y="89"/>
                    </a:cubicBezTo>
                    <a:cubicBezTo>
                      <a:pt x="47" y="88"/>
                      <a:pt x="50" y="84"/>
                      <a:pt x="48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4" name="Oval 402"/>
              <p:cNvSpPr>
                <a:spLocks noChangeArrowheads="1"/>
              </p:cNvSpPr>
              <p:nvPr/>
            </p:nvSpPr>
            <p:spPr bwMode="auto">
              <a:xfrm>
                <a:off x="3119439" y="1541463"/>
                <a:ext cx="1247775" cy="124777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5" name="Rectangle 403"/>
              <p:cNvSpPr>
                <a:spLocks noChangeArrowheads="1"/>
              </p:cNvSpPr>
              <p:nvPr/>
            </p:nvSpPr>
            <p:spPr bwMode="auto">
              <a:xfrm>
                <a:off x="3625851" y="1376363"/>
                <a:ext cx="233363" cy="17780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6" name="Freeform 404"/>
              <p:cNvSpPr>
                <a:spLocks noEditPoints="1"/>
              </p:cNvSpPr>
              <p:nvPr/>
            </p:nvSpPr>
            <p:spPr bwMode="auto">
              <a:xfrm>
                <a:off x="3602039" y="1139825"/>
                <a:ext cx="284163" cy="282575"/>
              </a:xfrm>
              <a:custGeom>
                <a:avLst/>
                <a:gdLst>
                  <a:gd name="T0" fmla="*/ 60 w 121"/>
                  <a:gd name="T1" fmla="*/ 0 h 121"/>
                  <a:gd name="T2" fmla="*/ 103 w 121"/>
                  <a:gd name="T3" fmla="*/ 18 h 121"/>
                  <a:gd name="T4" fmla="*/ 121 w 121"/>
                  <a:gd name="T5" fmla="*/ 61 h 121"/>
                  <a:gd name="T6" fmla="*/ 103 w 121"/>
                  <a:gd name="T7" fmla="*/ 103 h 121"/>
                  <a:gd name="T8" fmla="*/ 60 w 121"/>
                  <a:gd name="T9" fmla="*/ 121 h 121"/>
                  <a:gd name="T10" fmla="*/ 60 w 121"/>
                  <a:gd name="T11" fmla="*/ 91 h 121"/>
                  <a:gd name="T12" fmla="*/ 82 w 121"/>
                  <a:gd name="T13" fmla="*/ 82 h 121"/>
                  <a:gd name="T14" fmla="*/ 91 w 121"/>
                  <a:gd name="T15" fmla="*/ 61 h 121"/>
                  <a:gd name="T16" fmla="*/ 82 w 121"/>
                  <a:gd name="T17" fmla="*/ 39 h 121"/>
                  <a:gd name="T18" fmla="*/ 60 w 121"/>
                  <a:gd name="T19" fmla="*/ 30 h 121"/>
                  <a:gd name="T20" fmla="*/ 60 w 121"/>
                  <a:gd name="T21" fmla="*/ 0 h 121"/>
                  <a:gd name="T22" fmla="*/ 60 w 121"/>
                  <a:gd name="T23" fmla="*/ 121 h 121"/>
                  <a:gd name="T24" fmla="*/ 17 w 121"/>
                  <a:gd name="T25" fmla="*/ 104 h 121"/>
                  <a:gd name="T26" fmla="*/ 0 w 121"/>
                  <a:gd name="T27" fmla="*/ 61 h 121"/>
                  <a:gd name="T28" fmla="*/ 17 w 121"/>
                  <a:gd name="T29" fmla="*/ 18 h 121"/>
                  <a:gd name="T30" fmla="*/ 60 w 121"/>
                  <a:gd name="T31" fmla="*/ 0 h 121"/>
                  <a:gd name="T32" fmla="*/ 60 w 121"/>
                  <a:gd name="T33" fmla="*/ 30 h 121"/>
                  <a:gd name="T34" fmla="*/ 39 w 121"/>
                  <a:gd name="T35" fmla="*/ 39 h 121"/>
                  <a:gd name="T36" fmla="*/ 30 w 121"/>
                  <a:gd name="T37" fmla="*/ 61 h 121"/>
                  <a:gd name="T38" fmla="*/ 39 w 121"/>
                  <a:gd name="T39" fmla="*/ 82 h 121"/>
                  <a:gd name="T40" fmla="*/ 60 w 121"/>
                  <a:gd name="T41" fmla="*/ 91 h 121"/>
                  <a:gd name="T42" fmla="*/ 60 w 121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21">
                    <a:moveTo>
                      <a:pt x="60" y="0"/>
                    </a:moveTo>
                    <a:cubicBezTo>
                      <a:pt x="77" y="0"/>
                      <a:pt x="92" y="7"/>
                      <a:pt x="103" y="18"/>
                    </a:cubicBezTo>
                    <a:cubicBezTo>
                      <a:pt x="114" y="29"/>
                      <a:pt x="121" y="44"/>
                      <a:pt x="121" y="61"/>
                    </a:cubicBezTo>
                    <a:cubicBezTo>
                      <a:pt x="121" y="77"/>
                      <a:pt x="114" y="93"/>
                      <a:pt x="103" y="103"/>
                    </a:cubicBezTo>
                    <a:cubicBezTo>
                      <a:pt x="92" y="114"/>
                      <a:pt x="77" y="121"/>
                      <a:pt x="60" y="121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9" y="91"/>
                      <a:pt x="76" y="88"/>
                      <a:pt x="82" y="82"/>
                    </a:cubicBezTo>
                    <a:cubicBezTo>
                      <a:pt x="87" y="77"/>
                      <a:pt x="91" y="69"/>
                      <a:pt x="91" y="61"/>
                    </a:cubicBezTo>
                    <a:cubicBezTo>
                      <a:pt x="91" y="52"/>
                      <a:pt x="87" y="45"/>
                      <a:pt x="82" y="39"/>
                    </a:cubicBezTo>
                    <a:cubicBezTo>
                      <a:pt x="76" y="34"/>
                      <a:pt x="69" y="30"/>
                      <a:pt x="60" y="30"/>
                    </a:cubicBezTo>
                    <a:lnTo>
                      <a:pt x="60" y="0"/>
                    </a:lnTo>
                    <a:close/>
                    <a:moveTo>
                      <a:pt x="60" y="121"/>
                    </a:moveTo>
                    <a:cubicBezTo>
                      <a:pt x="43" y="121"/>
                      <a:pt x="28" y="114"/>
                      <a:pt x="17" y="104"/>
                    </a:cubicBezTo>
                    <a:cubicBezTo>
                      <a:pt x="6" y="93"/>
                      <a:pt x="0" y="77"/>
                      <a:pt x="0" y="61"/>
                    </a:cubicBezTo>
                    <a:cubicBezTo>
                      <a:pt x="0" y="44"/>
                      <a:pt x="6" y="29"/>
                      <a:pt x="17" y="18"/>
                    </a:cubicBezTo>
                    <a:cubicBezTo>
                      <a:pt x="28" y="7"/>
                      <a:pt x="43" y="0"/>
                      <a:pt x="60" y="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52" y="30"/>
                      <a:pt x="44" y="34"/>
                      <a:pt x="39" y="39"/>
                    </a:cubicBezTo>
                    <a:cubicBezTo>
                      <a:pt x="33" y="45"/>
                      <a:pt x="30" y="52"/>
                      <a:pt x="30" y="61"/>
                    </a:cubicBezTo>
                    <a:cubicBezTo>
                      <a:pt x="30" y="69"/>
                      <a:pt x="33" y="77"/>
                      <a:pt x="39" y="82"/>
                    </a:cubicBezTo>
                    <a:cubicBezTo>
                      <a:pt x="44" y="88"/>
                      <a:pt x="52" y="91"/>
                      <a:pt x="60" y="91"/>
                    </a:cubicBezTo>
                    <a:lnTo>
                      <a:pt x="60" y="12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7" name="Rectangle 405"/>
              <p:cNvSpPr>
                <a:spLocks noChangeArrowheads="1"/>
              </p:cNvSpPr>
              <p:nvPr/>
            </p:nvSpPr>
            <p:spPr bwMode="auto">
              <a:xfrm>
                <a:off x="3729039" y="3175"/>
                <a:ext cx="26988" cy="117157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8" name="Freeform 407"/>
              <p:cNvSpPr/>
              <p:nvPr/>
            </p:nvSpPr>
            <p:spPr bwMode="auto">
              <a:xfrm>
                <a:off x="3902076" y="768350"/>
                <a:ext cx="379413" cy="376238"/>
              </a:xfrm>
              <a:custGeom>
                <a:avLst/>
                <a:gdLst>
                  <a:gd name="T0" fmla="*/ 98 w 162"/>
                  <a:gd name="T1" fmla="*/ 9 h 161"/>
                  <a:gd name="T2" fmla="*/ 10 w 162"/>
                  <a:gd name="T3" fmla="*/ 64 h 161"/>
                  <a:gd name="T4" fmla="*/ 64 w 162"/>
                  <a:gd name="T5" fmla="*/ 152 h 161"/>
                  <a:gd name="T6" fmla="*/ 152 w 162"/>
                  <a:gd name="T7" fmla="*/ 97 h 161"/>
                  <a:gd name="T8" fmla="*/ 98 w 162"/>
                  <a:gd name="T9" fmla="*/ 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161">
                    <a:moveTo>
                      <a:pt x="98" y="9"/>
                    </a:moveTo>
                    <a:cubicBezTo>
                      <a:pt x="58" y="0"/>
                      <a:pt x="19" y="25"/>
                      <a:pt x="10" y="64"/>
                    </a:cubicBezTo>
                    <a:cubicBezTo>
                      <a:pt x="0" y="103"/>
                      <a:pt x="25" y="143"/>
                      <a:pt x="64" y="152"/>
                    </a:cubicBezTo>
                    <a:cubicBezTo>
                      <a:pt x="104" y="161"/>
                      <a:pt x="143" y="137"/>
                      <a:pt x="152" y="97"/>
                    </a:cubicBezTo>
                    <a:cubicBezTo>
                      <a:pt x="162" y="58"/>
                      <a:pt x="137" y="19"/>
                      <a:pt x="9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9" name="Freeform 412"/>
              <p:cNvSpPr/>
              <p:nvPr/>
            </p:nvSpPr>
            <p:spPr bwMode="auto">
              <a:xfrm>
                <a:off x="3627438" y="1652588"/>
                <a:ext cx="269875" cy="238125"/>
              </a:xfrm>
              <a:custGeom>
                <a:avLst/>
                <a:gdLst>
                  <a:gd name="T0" fmla="*/ 54 w 115"/>
                  <a:gd name="T1" fmla="*/ 10 h 102"/>
                  <a:gd name="T2" fmla="*/ 21 w 115"/>
                  <a:gd name="T3" fmla="*/ 15 h 102"/>
                  <a:gd name="T4" fmla="*/ 32 w 115"/>
                  <a:gd name="T5" fmla="*/ 72 h 102"/>
                  <a:gd name="T6" fmla="*/ 100 w 115"/>
                  <a:gd name="T7" fmla="*/ 69 h 102"/>
                  <a:gd name="T8" fmla="*/ 54 w 115"/>
                  <a:gd name="T9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" h="102">
                    <a:moveTo>
                      <a:pt x="54" y="10"/>
                    </a:moveTo>
                    <a:cubicBezTo>
                      <a:pt x="48" y="14"/>
                      <a:pt x="33" y="5"/>
                      <a:pt x="21" y="15"/>
                    </a:cubicBezTo>
                    <a:cubicBezTo>
                      <a:pt x="9" y="25"/>
                      <a:pt x="0" y="40"/>
                      <a:pt x="32" y="72"/>
                    </a:cubicBezTo>
                    <a:cubicBezTo>
                      <a:pt x="62" y="102"/>
                      <a:pt x="84" y="90"/>
                      <a:pt x="100" y="69"/>
                    </a:cubicBezTo>
                    <a:cubicBezTo>
                      <a:pt x="115" y="48"/>
                      <a:pt x="75" y="0"/>
                      <a:pt x="54" y="1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0" name="Freeform 413"/>
              <p:cNvSpPr/>
              <p:nvPr/>
            </p:nvSpPr>
            <p:spPr bwMode="auto">
              <a:xfrm>
                <a:off x="3667126" y="1692275"/>
                <a:ext cx="92075" cy="104775"/>
              </a:xfrm>
              <a:custGeom>
                <a:avLst/>
                <a:gdLst>
                  <a:gd name="T0" fmla="*/ 32 w 39"/>
                  <a:gd name="T1" fmla="*/ 12 h 45"/>
                  <a:gd name="T2" fmla="*/ 31 w 39"/>
                  <a:gd name="T3" fmla="*/ 40 h 45"/>
                  <a:gd name="T4" fmla="*/ 7 w 39"/>
                  <a:gd name="T5" fmla="*/ 32 h 45"/>
                  <a:gd name="T6" fmla="*/ 8 w 39"/>
                  <a:gd name="T7" fmla="*/ 5 h 45"/>
                  <a:gd name="T8" fmla="*/ 32 w 39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2" y="12"/>
                    </a:moveTo>
                    <a:cubicBezTo>
                      <a:pt x="39" y="22"/>
                      <a:pt x="38" y="34"/>
                      <a:pt x="31" y="40"/>
                    </a:cubicBezTo>
                    <a:cubicBezTo>
                      <a:pt x="24" y="45"/>
                      <a:pt x="13" y="42"/>
                      <a:pt x="7" y="32"/>
                    </a:cubicBezTo>
                    <a:cubicBezTo>
                      <a:pt x="0" y="22"/>
                      <a:pt x="1" y="10"/>
                      <a:pt x="8" y="5"/>
                    </a:cubicBezTo>
                    <a:cubicBezTo>
                      <a:pt x="15" y="0"/>
                      <a:pt x="26" y="3"/>
                      <a:pt x="32" y="12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1" name="Freeform 414"/>
              <p:cNvSpPr/>
              <p:nvPr/>
            </p:nvSpPr>
            <p:spPr bwMode="auto">
              <a:xfrm>
                <a:off x="3792538" y="1368425"/>
                <a:ext cx="466725" cy="414338"/>
              </a:xfrm>
              <a:custGeom>
                <a:avLst/>
                <a:gdLst>
                  <a:gd name="T0" fmla="*/ 227 w 294"/>
                  <a:gd name="T1" fmla="*/ 0 h 261"/>
                  <a:gd name="T2" fmla="*/ 0 w 294"/>
                  <a:gd name="T3" fmla="*/ 171 h 261"/>
                  <a:gd name="T4" fmla="*/ 66 w 294"/>
                  <a:gd name="T5" fmla="*/ 261 h 261"/>
                  <a:gd name="T6" fmla="*/ 294 w 294"/>
                  <a:gd name="T7" fmla="*/ 89 h 261"/>
                  <a:gd name="T8" fmla="*/ 227 w 294"/>
                  <a:gd name="T9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4" h="261">
                    <a:moveTo>
                      <a:pt x="227" y="0"/>
                    </a:moveTo>
                    <a:lnTo>
                      <a:pt x="0" y="171"/>
                    </a:lnTo>
                    <a:lnTo>
                      <a:pt x="66" y="261"/>
                    </a:lnTo>
                    <a:lnTo>
                      <a:pt x="294" y="89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2" name="Freeform 415"/>
              <p:cNvSpPr/>
              <p:nvPr/>
            </p:nvSpPr>
            <p:spPr bwMode="auto">
              <a:xfrm>
                <a:off x="3792538" y="1612900"/>
                <a:ext cx="144463" cy="169863"/>
              </a:xfrm>
              <a:custGeom>
                <a:avLst/>
                <a:gdLst>
                  <a:gd name="T0" fmla="*/ 16 w 62"/>
                  <a:gd name="T1" fmla="*/ 0 h 73"/>
                  <a:gd name="T2" fmla="*/ 0 w 62"/>
                  <a:gd name="T3" fmla="*/ 12 h 73"/>
                  <a:gd name="T4" fmla="*/ 45 w 62"/>
                  <a:gd name="T5" fmla="*/ 73 h 73"/>
                  <a:gd name="T6" fmla="*/ 62 w 62"/>
                  <a:gd name="T7" fmla="*/ 61 h 73"/>
                  <a:gd name="T8" fmla="*/ 61 w 62"/>
                  <a:gd name="T9" fmla="*/ 60 h 73"/>
                  <a:gd name="T10" fmla="*/ 16 w 62"/>
                  <a:gd name="T11" fmla="*/ 1 h 73"/>
                  <a:gd name="T12" fmla="*/ 16 w 62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73">
                    <a:moveTo>
                      <a:pt x="16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1" y="61"/>
                      <a:pt x="61" y="60"/>
                      <a:pt x="61" y="60"/>
                    </a:cubicBezTo>
                    <a:cubicBezTo>
                      <a:pt x="43" y="46"/>
                      <a:pt x="22" y="18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3" name="Freeform 416"/>
              <p:cNvSpPr/>
              <p:nvPr/>
            </p:nvSpPr>
            <p:spPr bwMode="auto">
              <a:xfrm>
                <a:off x="3743326" y="1619250"/>
                <a:ext cx="177800" cy="206375"/>
              </a:xfrm>
              <a:custGeom>
                <a:avLst/>
                <a:gdLst>
                  <a:gd name="T0" fmla="*/ 73 w 76"/>
                  <a:gd name="T1" fmla="*/ 65 h 88"/>
                  <a:gd name="T2" fmla="*/ 27 w 76"/>
                  <a:gd name="T3" fmla="*/ 5 h 88"/>
                  <a:gd name="T4" fmla="*/ 17 w 76"/>
                  <a:gd name="T5" fmla="*/ 3 h 88"/>
                  <a:gd name="T6" fmla="*/ 2 w 76"/>
                  <a:gd name="T7" fmla="*/ 26 h 88"/>
                  <a:gd name="T8" fmla="*/ 46 w 76"/>
                  <a:gd name="T9" fmla="*/ 84 h 88"/>
                  <a:gd name="T10" fmla="*/ 71 w 76"/>
                  <a:gd name="T11" fmla="*/ 75 h 88"/>
                  <a:gd name="T12" fmla="*/ 73 w 76"/>
                  <a:gd name="T13" fmla="*/ 6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88">
                    <a:moveTo>
                      <a:pt x="73" y="65"/>
                    </a:moveTo>
                    <a:cubicBezTo>
                      <a:pt x="54" y="51"/>
                      <a:pt x="33" y="23"/>
                      <a:pt x="27" y="5"/>
                    </a:cubicBezTo>
                    <a:cubicBezTo>
                      <a:pt x="25" y="0"/>
                      <a:pt x="20" y="1"/>
                      <a:pt x="17" y="3"/>
                    </a:cubicBezTo>
                    <a:cubicBezTo>
                      <a:pt x="8" y="10"/>
                      <a:pt x="0" y="17"/>
                      <a:pt x="2" y="26"/>
                    </a:cubicBezTo>
                    <a:cubicBezTo>
                      <a:pt x="9" y="48"/>
                      <a:pt x="27" y="71"/>
                      <a:pt x="46" y="84"/>
                    </a:cubicBezTo>
                    <a:cubicBezTo>
                      <a:pt x="54" y="88"/>
                      <a:pt x="63" y="81"/>
                      <a:pt x="71" y="75"/>
                    </a:cubicBezTo>
                    <a:cubicBezTo>
                      <a:pt x="75" y="72"/>
                      <a:pt x="76" y="67"/>
                      <a:pt x="73" y="65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4" name="Freeform 417"/>
              <p:cNvSpPr/>
              <p:nvPr/>
            </p:nvSpPr>
            <p:spPr bwMode="auto">
              <a:xfrm>
                <a:off x="3752851" y="1612900"/>
                <a:ext cx="177800" cy="203200"/>
              </a:xfrm>
              <a:custGeom>
                <a:avLst/>
                <a:gdLst>
                  <a:gd name="T0" fmla="*/ 73 w 76"/>
                  <a:gd name="T1" fmla="*/ 65 h 87"/>
                  <a:gd name="T2" fmla="*/ 27 w 76"/>
                  <a:gd name="T3" fmla="*/ 5 h 87"/>
                  <a:gd name="T4" fmla="*/ 17 w 76"/>
                  <a:gd name="T5" fmla="*/ 3 h 87"/>
                  <a:gd name="T6" fmla="*/ 3 w 76"/>
                  <a:gd name="T7" fmla="*/ 25 h 87"/>
                  <a:gd name="T8" fmla="*/ 47 w 76"/>
                  <a:gd name="T9" fmla="*/ 83 h 87"/>
                  <a:gd name="T10" fmla="*/ 71 w 76"/>
                  <a:gd name="T11" fmla="*/ 75 h 87"/>
                  <a:gd name="T12" fmla="*/ 73 w 76"/>
                  <a:gd name="T13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87">
                    <a:moveTo>
                      <a:pt x="73" y="65"/>
                    </a:moveTo>
                    <a:cubicBezTo>
                      <a:pt x="54" y="51"/>
                      <a:pt x="34" y="22"/>
                      <a:pt x="27" y="5"/>
                    </a:cubicBezTo>
                    <a:cubicBezTo>
                      <a:pt x="25" y="0"/>
                      <a:pt x="20" y="1"/>
                      <a:pt x="17" y="3"/>
                    </a:cubicBezTo>
                    <a:cubicBezTo>
                      <a:pt x="9" y="9"/>
                      <a:pt x="0" y="16"/>
                      <a:pt x="3" y="25"/>
                    </a:cubicBezTo>
                    <a:cubicBezTo>
                      <a:pt x="11" y="47"/>
                      <a:pt x="28" y="70"/>
                      <a:pt x="47" y="83"/>
                    </a:cubicBezTo>
                    <a:cubicBezTo>
                      <a:pt x="54" y="87"/>
                      <a:pt x="64" y="81"/>
                      <a:pt x="71" y="75"/>
                    </a:cubicBezTo>
                    <a:cubicBezTo>
                      <a:pt x="75" y="72"/>
                      <a:pt x="76" y="67"/>
                      <a:pt x="73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5" name="Freeform 418"/>
              <p:cNvSpPr/>
              <p:nvPr/>
            </p:nvSpPr>
            <p:spPr bwMode="auto">
              <a:xfrm>
                <a:off x="3656013" y="1017588"/>
                <a:ext cx="617538" cy="600075"/>
              </a:xfrm>
              <a:custGeom>
                <a:avLst/>
                <a:gdLst>
                  <a:gd name="T0" fmla="*/ 115 w 264"/>
                  <a:gd name="T1" fmla="*/ 0 h 256"/>
                  <a:gd name="T2" fmla="*/ 0 w 264"/>
                  <a:gd name="T3" fmla="*/ 197 h 256"/>
                  <a:gd name="T4" fmla="*/ 254 w 264"/>
                  <a:gd name="T5" fmla="*/ 256 h 256"/>
                  <a:gd name="T6" fmla="*/ 234 w 264"/>
                  <a:gd name="T7" fmla="*/ 28 h 256"/>
                  <a:gd name="T8" fmla="*/ 115 w 264"/>
                  <a:gd name="T9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256">
                    <a:moveTo>
                      <a:pt x="115" y="0"/>
                    </a:moveTo>
                    <a:cubicBezTo>
                      <a:pt x="68" y="47"/>
                      <a:pt x="12" y="150"/>
                      <a:pt x="0" y="197"/>
                    </a:cubicBezTo>
                    <a:cubicBezTo>
                      <a:pt x="91" y="239"/>
                      <a:pt x="154" y="254"/>
                      <a:pt x="254" y="256"/>
                    </a:cubicBezTo>
                    <a:cubicBezTo>
                      <a:pt x="264" y="207"/>
                      <a:pt x="257" y="89"/>
                      <a:pt x="234" y="28"/>
                    </a:cubicBez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6" name="Freeform 419"/>
              <p:cNvSpPr/>
              <p:nvPr/>
            </p:nvSpPr>
            <p:spPr bwMode="auto">
              <a:xfrm>
                <a:off x="3694113" y="1296988"/>
                <a:ext cx="568325" cy="212725"/>
              </a:xfrm>
              <a:custGeom>
                <a:avLst/>
                <a:gdLst>
                  <a:gd name="T0" fmla="*/ 0 w 243"/>
                  <a:gd name="T1" fmla="*/ 34 h 91"/>
                  <a:gd name="T2" fmla="*/ 70 w 243"/>
                  <a:gd name="T3" fmla="*/ 64 h 91"/>
                  <a:gd name="T4" fmla="*/ 75 w 243"/>
                  <a:gd name="T5" fmla="*/ 69 h 91"/>
                  <a:gd name="T6" fmla="*/ 106 w 243"/>
                  <a:gd name="T7" fmla="*/ 78 h 91"/>
                  <a:gd name="T8" fmla="*/ 113 w 243"/>
                  <a:gd name="T9" fmla="*/ 75 h 91"/>
                  <a:gd name="T10" fmla="*/ 242 w 243"/>
                  <a:gd name="T11" fmla="*/ 91 h 91"/>
                  <a:gd name="T12" fmla="*/ 242 w 243"/>
                  <a:gd name="T13" fmla="*/ 53 h 91"/>
                  <a:gd name="T14" fmla="*/ 122 w 243"/>
                  <a:gd name="T15" fmla="*/ 37 h 91"/>
                  <a:gd name="T16" fmla="*/ 117 w 243"/>
                  <a:gd name="T17" fmla="*/ 32 h 91"/>
                  <a:gd name="T18" fmla="*/ 86 w 243"/>
                  <a:gd name="T19" fmla="*/ 23 h 91"/>
                  <a:gd name="T20" fmla="*/ 79 w 243"/>
                  <a:gd name="T21" fmla="*/ 26 h 91"/>
                  <a:gd name="T22" fmla="*/ 17 w 243"/>
                  <a:gd name="T23" fmla="*/ 0 h 91"/>
                  <a:gd name="T24" fmla="*/ 0 w 243"/>
                  <a:gd name="T25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3" h="91">
                    <a:moveTo>
                      <a:pt x="0" y="34"/>
                    </a:moveTo>
                    <a:cubicBezTo>
                      <a:pt x="35" y="50"/>
                      <a:pt x="45" y="53"/>
                      <a:pt x="70" y="64"/>
                    </a:cubicBezTo>
                    <a:cubicBezTo>
                      <a:pt x="70" y="66"/>
                      <a:pt x="72" y="69"/>
                      <a:pt x="75" y="69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9" y="79"/>
                      <a:pt x="112" y="77"/>
                      <a:pt x="113" y="75"/>
                    </a:cubicBezTo>
                    <a:cubicBezTo>
                      <a:pt x="150" y="83"/>
                      <a:pt x="204" y="89"/>
                      <a:pt x="242" y="91"/>
                    </a:cubicBezTo>
                    <a:cubicBezTo>
                      <a:pt x="243" y="79"/>
                      <a:pt x="242" y="66"/>
                      <a:pt x="242" y="53"/>
                    </a:cubicBezTo>
                    <a:cubicBezTo>
                      <a:pt x="208" y="52"/>
                      <a:pt x="151" y="43"/>
                      <a:pt x="122" y="37"/>
                    </a:cubicBezTo>
                    <a:cubicBezTo>
                      <a:pt x="122" y="35"/>
                      <a:pt x="120" y="32"/>
                      <a:pt x="117" y="32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3" y="23"/>
                      <a:pt x="80" y="24"/>
                      <a:pt x="79" y="26"/>
                    </a:cubicBezTo>
                    <a:cubicBezTo>
                      <a:pt x="50" y="18"/>
                      <a:pt x="48" y="14"/>
                      <a:pt x="17" y="0"/>
                    </a:cubicBezTo>
                    <a:cubicBezTo>
                      <a:pt x="11" y="12"/>
                      <a:pt x="5" y="23"/>
                      <a:pt x="0" y="34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7" name="Freeform 420"/>
              <p:cNvSpPr/>
              <p:nvPr/>
            </p:nvSpPr>
            <p:spPr bwMode="auto">
              <a:xfrm>
                <a:off x="3862388" y="1017588"/>
                <a:ext cx="365125" cy="212725"/>
              </a:xfrm>
              <a:custGeom>
                <a:avLst/>
                <a:gdLst>
                  <a:gd name="T0" fmla="*/ 136 w 156"/>
                  <a:gd name="T1" fmla="*/ 56 h 91"/>
                  <a:gd name="T2" fmla="*/ 136 w 156"/>
                  <a:gd name="T3" fmla="*/ 56 h 91"/>
                  <a:gd name="T4" fmla="*/ 136 w 156"/>
                  <a:gd name="T5" fmla="*/ 56 h 91"/>
                  <a:gd name="T6" fmla="*/ 136 w 156"/>
                  <a:gd name="T7" fmla="*/ 56 h 91"/>
                  <a:gd name="T8" fmla="*/ 136 w 156"/>
                  <a:gd name="T9" fmla="*/ 56 h 91"/>
                  <a:gd name="T10" fmla="*/ 136 w 156"/>
                  <a:gd name="T11" fmla="*/ 56 h 91"/>
                  <a:gd name="T12" fmla="*/ 136 w 156"/>
                  <a:gd name="T13" fmla="*/ 56 h 91"/>
                  <a:gd name="T14" fmla="*/ 136 w 156"/>
                  <a:gd name="T15" fmla="*/ 56 h 91"/>
                  <a:gd name="T16" fmla="*/ 136 w 156"/>
                  <a:gd name="T17" fmla="*/ 56 h 91"/>
                  <a:gd name="T18" fmla="*/ 136 w 156"/>
                  <a:gd name="T19" fmla="*/ 56 h 91"/>
                  <a:gd name="T20" fmla="*/ 136 w 156"/>
                  <a:gd name="T21" fmla="*/ 56 h 91"/>
                  <a:gd name="T22" fmla="*/ 136 w 156"/>
                  <a:gd name="T23" fmla="*/ 56 h 91"/>
                  <a:gd name="T24" fmla="*/ 135 w 156"/>
                  <a:gd name="T25" fmla="*/ 56 h 91"/>
                  <a:gd name="T26" fmla="*/ 135 w 156"/>
                  <a:gd name="T27" fmla="*/ 61 h 91"/>
                  <a:gd name="T28" fmla="*/ 125 w 156"/>
                  <a:gd name="T29" fmla="*/ 77 h 91"/>
                  <a:gd name="T30" fmla="*/ 125 w 156"/>
                  <a:gd name="T31" fmla="*/ 78 h 91"/>
                  <a:gd name="T32" fmla="*/ 125 w 156"/>
                  <a:gd name="T33" fmla="*/ 78 h 91"/>
                  <a:gd name="T34" fmla="*/ 124 w 156"/>
                  <a:gd name="T35" fmla="*/ 78 h 91"/>
                  <a:gd name="T36" fmla="*/ 124 w 156"/>
                  <a:gd name="T37" fmla="*/ 79 h 91"/>
                  <a:gd name="T38" fmla="*/ 124 w 156"/>
                  <a:gd name="T39" fmla="*/ 79 h 91"/>
                  <a:gd name="T40" fmla="*/ 124 w 156"/>
                  <a:gd name="T41" fmla="*/ 80 h 91"/>
                  <a:gd name="T42" fmla="*/ 123 w 156"/>
                  <a:gd name="T43" fmla="*/ 80 h 91"/>
                  <a:gd name="T44" fmla="*/ 123 w 156"/>
                  <a:gd name="T45" fmla="*/ 80 h 91"/>
                  <a:gd name="T46" fmla="*/ 123 w 156"/>
                  <a:gd name="T47" fmla="*/ 81 h 91"/>
                  <a:gd name="T48" fmla="*/ 123 w 156"/>
                  <a:gd name="T49" fmla="*/ 81 h 91"/>
                  <a:gd name="T50" fmla="*/ 123 w 156"/>
                  <a:gd name="T51" fmla="*/ 81 h 91"/>
                  <a:gd name="T52" fmla="*/ 123 w 156"/>
                  <a:gd name="T53" fmla="*/ 81 h 91"/>
                  <a:gd name="T54" fmla="*/ 91 w 156"/>
                  <a:gd name="T55" fmla="*/ 83 h 91"/>
                  <a:gd name="T56" fmla="*/ 28 w 156"/>
                  <a:gd name="T57" fmla="*/ 59 h 91"/>
                  <a:gd name="T58" fmla="*/ 28 w 156"/>
                  <a:gd name="T59" fmla="*/ 59 h 91"/>
                  <a:gd name="T60" fmla="*/ 28 w 156"/>
                  <a:gd name="T61" fmla="*/ 59 h 91"/>
                  <a:gd name="T62" fmla="*/ 28 w 156"/>
                  <a:gd name="T63" fmla="*/ 59 h 91"/>
                  <a:gd name="T64" fmla="*/ 28 w 156"/>
                  <a:gd name="T65" fmla="*/ 58 h 91"/>
                  <a:gd name="T66" fmla="*/ 28 w 156"/>
                  <a:gd name="T67" fmla="*/ 58 h 91"/>
                  <a:gd name="T68" fmla="*/ 28 w 156"/>
                  <a:gd name="T69" fmla="*/ 58 h 91"/>
                  <a:gd name="T70" fmla="*/ 28 w 156"/>
                  <a:gd name="T71" fmla="*/ 57 h 91"/>
                  <a:gd name="T72" fmla="*/ 28 w 156"/>
                  <a:gd name="T73" fmla="*/ 57 h 91"/>
                  <a:gd name="T74" fmla="*/ 28 w 156"/>
                  <a:gd name="T75" fmla="*/ 56 h 91"/>
                  <a:gd name="T76" fmla="*/ 28 w 156"/>
                  <a:gd name="T77" fmla="*/ 56 h 91"/>
                  <a:gd name="T78" fmla="*/ 28 w 156"/>
                  <a:gd name="T79" fmla="*/ 55 h 91"/>
                  <a:gd name="T80" fmla="*/ 28 w 156"/>
                  <a:gd name="T81" fmla="*/ 55 h 91"/>
                  <a:gd name="T82" fmla="*/ 28 w 156"/>
                  <a:gd name="T83" fmla="*/ 54 h 91"/>
                  <a:gd name="T84" fmla="*/ 10 w 156"/>
                  <a:gd name="T85" fmla="*/ 24 h 91"/>
                  <a:gd name="T86" fmla="*/ 9 w 156"/>
                  <a:gd name="T87" fmla="*/ 24 h 91"/>
                  <a:gd name="T88" fmla="*/ 9 w 156"/>
                  <a:gd name="T89" fmla="*/ 24 h 91"/>
                  <a:gd name="T90" fmla="*/ 9 w 156"/>
                  <a:gd name="T91" fmla="*/ 24 h 91"/>
                  <a:gd name="T92" fmla="*/ 9 w 156"/>
                  <a:gd name="T93" fmla="*/ 24 h 91"/>
                  <a:gd name="T94" fmla="*/ 8 w 156"/>
                  <a:gd name="T95" fmla="*/ 24 h 91"/>
                  <a:gd name="T96" fmla="*/ 8 w 156"/>
                  <a:gd name="T97" fmla="*/ 24 h 91"/>
                  <a:gd name="T98" fmla="*/ 8 w 156"/>
                  <a:gd name="T99" fmla="*/ 24 h 91"/>
                  <a:gd name="T100" fmla="*/ 8 w 156"/>
                  <a:gd name="T101" fmla="*/ 24 h 91"/>
                  <a:gd name="T102" fmla="*/ 8 w 156"/>
                  <a:gd name="T103" fmla="*/ 23 h 91"/>
                  <a:gd name="T104" fmla="*/ 8 w 156"/>
                  <a:gd name="T105" fmla="*/ 23 h 91"/>
                  <a:gd name="T106" fmla="*/ 7 w 156"/>
                  <a:gd name="T107" fmla="*/ 23 h 91"/>
                  <a:gd name="T108" fmla="*/ 7 w 156"/>
                  <a:gd name="T109" fmla="*/ 23 h 91"/>
                  <a:gd name="T110" fmla="*/ 7 w 156"/>
                  <a:gd name="T111" fmla="*/ 23 h 91"/>
                  <a:gd name="T112" fmla="*/ 7 w 156"/>
                  <a:gd name="T113" fmla="*/ 23 h 91"/>
                  <a:gd name="T114" fmla="*/ 22 w 156"/>
                  <a:gd name="T115" fmla="*/ 13 h 91"/>
                  <a:gd name="T116" fmla="*/ 131 w 156"/>
                  <a:gd name="T117" fmla="*/ 3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6" h="91">
                    <a:moveTo>
                      <a:pt x="156" y="43"/>
                    </a:moveTo>
                    <a:cubicBezTo>
                      <a:pt x="153" y="51"/>
                      <a:pt x="145" y="57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6" y="58"/>
                      <a:pt x="136" y="55"/>
                      <a:pt x="135" y="61"/>
                    </a:cubicBezTo>
                    <a:cubicBezTo>
                      <a:pt x="133" y="68"/>
                      <a:pt x="136" y="80"/>
                      <a:pt x="130" y="79"/>
                    </a:cubicBezTo>
                    <a:cubicBezTo>
                      <a:pt x="124" y="77"/>
                      <a:pt x="127" y="78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2"/>
                      <a:pt x="123" y="82"/>
                      <a:pt x="123" y="82"/>
                    </a:cubicBezTo>
                    <a:cubicBezTo>
                      <a:pt x="118" y="88"/>
                      <a:pt x="110" y="91"/>
                      <a:pt x="102" y="89"/>
                    </a:cubicBezTo>
                    <a:cubicBezTo>
                      <a:pt x="97" y="88"/>
                      <a:pt x="93" y="86"/>
                      <a:pt x="91" y="83"/>
                    </a:cubicBezTo>
                    <a:cubicBezTo>
                      <a:pt x="86" y="88"/>
                      <a:pt x="79" y="91"/>
                      <a:pt x="71" y="89"/>
                    </a:cubicBezTo>
                    <a:cubicBezTo>
                      <a:pt x="63" y="87"/>
                      <a:pt x="58" y="82"/>
                      <a:pt x="56" y="75"/>
                    </a:cubicBezTo>
                    <a:cubicBezTo>
                      <a:pt x="52" y="76"/>
                      <a:pt x="48" y="77"/>
                      <a:pt x="43" y="76"/>
                    </a:cubicBezTo>
                    <a:cubicBezTo>
                      <a:pt x="35" y="74"/>
                      <a:pt x="29" y="67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6" y="54"/>
                      <a:pt x="24" y="54"/>
                      <a:pt x="23" y="54"/>
                    </a:cubicBezTo>
                    <a:cubicBezTo>
                      <a:pt x="12" y="51"/>
                      <a:pt x="5" y="40"/>
                      <a:pt x="8" y="29"/>
                    </a:cubicBezTo>
                    <a:cubicBezTo>
                      <a:pt x="8" y="28"/>
                      <a:pt x="9" y="26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4" y="21"/>
                      <a:pt x="2" y="19"/>
                      <a:pt x="0" y="16"/>
                    </a:cubicBezTo>
                    <a:cubicBezTo>
                      <a:pt x="8" y="17"/>
                      <a:pt x="21" y="18"/>
                      <a:pt x="22" y="1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2" y="5"/>
                      <a:pt x="25" y="2"/>
                      <a:pt x="27" y="0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8" y="29"/>
                      <a:pt x="130" y="33"/>
                      <a:pt x="131" y="37"/>
                    </a:cubicBezTo>
                    <a:lnTo>
                      <a:pt x="156" y="43"/>
                    </a:ln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8" name="Freeform 421"/>
              <p:cNvSpPr/>
              <p:nvPr/>
            </p:nvSpPr>
            <p:spPr bwMode="auto">
              <a:xfrm>
                <a:off x="3921126" y="681038"/>
                <a:ext cx="381000" cy="381000"/>
              </a:xfrm>
              <a:custGeom>
                <a:avLst/>
                <a:gdLst>
                  <a:gd name="T0" fmla="*/ 98 w 163"/>
                  <a:gd name="T1" fmla="*/ 9 h 163"/>
                  <a:gd name="T2" fmla="*/ 9 w 163"/>
                  <a:gd name="T3" fmla="*/ 64 h 163"/>
                  <a:gd name="T4" fmla="*/ 65 w 163"/>
                  <a:gd name="T5" fmla="*/ 153 h 163"/>
                  <a:gd name="T6" fmla="*/ 154 w 163"/>
                  <a:gd name="T7" fmla="*/ 98 h 163"/>
                  <a:gd name="T8" fmla="*/ 98 w 163"/>
                  <a:gd name="T9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163">
                    <a:moveTo>
                      <a:pt x="98" y="9"/>
                    </a:moveTo>
                    <a:cubicBezTo>
                      <a:pt x="58" y="0"/>
                      <a:pt x="19" y="24"/>
                      <a:pt x="9" y="64"/>
                    </a:cubicBezTo>
                    <a:cubicBezTo>
                      <a:pt x="0" y="104"/>
                      <a:pt x="25" y="144"/>
                      <a:pt x="65" y="153"/>
                    </a:cubicBezTo>
                    <a:cubicBezTo>
                      <a:pt x="105" y="163"/>
                      <a:pt x="144" y="138"/>
                      <a:pt x="154" y="98"/>
                    </a:cubicBezTo>
                    <a:cubicBezTo>
                      <a:pt x="163" y="58"/>
                      <a:pt x="138" y="18"/>
                      <a:pt x="98" y="9"/>
                    </a:cubicBezTo>
                    <a:close/>
                  </a:path>
                </a:pathLst>
              </a:custGeom>
              <a:solidFill>
                <a:srgbClr val="F8C8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9" name="Freeform 422"/>
              <p:cNvSpPr/>
              <p:nvPr/>
            </p:nvSpPr>
            <p:spPr bwMode="auto">
              <a:xfrm>
                <a:off x="4179888" y="536575"/>
                <a:ext cx="160338" cy="158750"/>
              </a:xfrm>
              <a:custGeom>
                <a:avLst/>
                <a:gdLst>
                  <a:gd name="T0" fmla="*/ 50 w 68"/>
                  <a:gd name="T1" fmla="*/ 8 h 68"/>
                  <a:gd name="T2" fmla="*/ 8 w 68"/>
                  <a:gd name="T3" fmla="*/ 18 h 68"/>
                  <a:gd name="T4" fmla="*/ 18 w 68"/>
                  <a:gd name="T5" fmla="*/ 59 h 68"/>
                  <a:gd name="T6" fmla="*/ 60 w 68"/>
                  <a:gd name="T7" fmla="*/ 50 h 68"/>
                  <a:gd name="T8" fmla="*/ 50 w 68"/>
                  <a:gd name="T9" fmla="*/ 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50" y="8"/>
                    </a:moveTo>
                    <a:cubicBezTo>
                      <a:pt x="36" y="0"/>
                      <a:pt x="17" y="4"/>
                      <a:pt x="8" y="18"/>
                    </a:cubicBezTo>
                    <a:cubicBezTo>
                      <a:pt x="0" y="32"/>
                      <a:pt x="4" y="51"/>
                      <a:pt x="18" y="59"/>
                    </a:cubicBezTo>
                    <a:cubicBezTo>
                      <a:pt x="32" y="68"/>
                      <a:pt x="51" y="64"/>
                      <a:pt x="60" y="50"/>
                    </a:cubicBezTo>
                    <a:cubicBezTo>
                      <a:pt x="68" y="35"/>
                      <a:pt x="64" y="17"/>
                      <a:pt x="5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0" name="Freeform 423"/>
              <p:cNvSpPr/>
              <p:nvPr/>
            </p:nvSpPr>
            <p:spPr bwMode="auto">
              <a:xfrm>
                <a:off x="4183063" y="596900"/>
                <a:ext cx="123825" cy="95250"/>
              </a:xfrm>
              <a:custGeom>
                <a:avLst/>
                <a:gdLst>
                  <a:gd name="T0" fmla="*/ 4 w 53"/>
                  <a:gd name="T1" fmla="*/ 0 h 41"/>
                  <a:gd name="T2" fmla="*/ 17 w 53"/>
                  <a:gd name="T3" fmla="*/ 33 h 41"/>
                  <a:gd name="T4" fmla="*/ 53 w 53"/>
                  <a:gd name="T5" fmla="*/ 30 h 41"/>
                  <a:gd name="T6" fmla="*/ 30 w 53"/>
                  <a:gd name="T7" fmla="*/ 12 h 41"/>
                  <a:gd name="T8" fmla="*/ 4 w 53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41">
                    <a:moveTo>
                      <a:pt x="4" y="0"/>
                    </a:moveTo>
                    <a:cubicBezTo>
                      <a:pt x="0" y="12"/>
                      <a:pt x="6" y="26"/>
                      <a:pt x="17" y="33"/>
                    </a:cubicBezTo>
                    <a:cubicBezTo>
                      <a:pt x="29" y="41"/>
                      <a:pt x="43" y="39"/>
                      <a:pt x="53" y="30"/>
                    </a:cubicBezTo>
                    <a:cubicBezTo>
                      <a:pt x="46" y="23"/>
                      <a:pt x="39" y="17"/>
                      <a:pt x="30" y="12"/>
                    </a:cubicBezTo>
                    <a:cubicBezTo>
                      <a:pt x="22" y="7"/>
                      <a:pt x="13" y="3"/>
                      <a:pt x="4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1" name="Freeform 424"/>
              <p:cNvSpPr/>
              <p:nvPr/>
            </p:nvSpPr>
            <p:spPr bwMode="auto">
              <a:xfrm>
                <a:off x="3943351" y="581025"/>
                <a:ext cx="409575" cy="292100"/>
              </a:xfrm>
              <a:custGeom>
                <a:avLst/>
                <a:gdLst>
                  <a:gd name="T0" fmla="*/ 106 w 175"/>
                  <a:gd name="T1" fmla="*/ 13 h 125"/>
                  <a:gd name="T2" fmla="*/ 2 w 175"/>
                  <a:gd name="T3" fmla="*/ 69 h 125"/>
                  <a:gd name="T4" fmla="*/ 0 w 175"/>
                  <a:gd name="T5" fmla="*/ 78 h 125"/>
                  <a:gd name="T6" fmla="*/ 160 w 175"/>
                  <a:gd name="T7" fmla="*/ 125 h 125"/>
                  <a:gd name="T8" fmla="*/ 162 w 175"/>
                  <a:gd name="T9" fmla="*/ 117 h 125"/>
                  <a:gd name="T10" fmla="*/ 106 w 175"/>
                  <a:gd name="T11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5" h="125">
                    <a:moveTo>
                      <a:pt x="106" y="13"/>
                    </a:moveTo>
                    <a:cubicBezTo>
                      <a:pt x="62" y="0"/>
                      <a:pt x="15" y="25"/>
                      <a:pt x="2" y="69"/>
                    </a:cubicBezTo>
                    <a:cubicBezTo>
                      <a:pt x="1" y="72"/>
                      <a:pt x="1" y="75"/>
                      <a:pt x="0" y="78"/>
                    </a:cubicBezTo>
                    <a:cubicBezTo>
                      <a:pt x="54" y="83"/>
                      <a:pt x="112" y="100"/>
                      <a:pt x="160" y="125"/>
                    </a:cubicBezTo>
                    <a:cubicBezTo>
                      <a:pt x="161" y="122"/>
                      <a:pt x="161" y="120"/>
                      <a:pt x="162" y="117"/>
                    </a:cubicBezTo>
                    <a:cubicBezTo>
                      <a:pt x="175" y="73"/>
                      <a:pt x="150" y="26"/>
                      <a:pt x="106" y="13"/>
                    </a:cubicBez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2" name="Freeform 425"/>
              <p:cNvSpPr/>
              <p:nvPr/>
            </p:nvSpPr>
            <p:spPr bwMode="auto">
              <a:xfrm>
                <a:off x="3946526" y="641350"/>
                <a:ext cx="390525" cy="223838"/>
              </a:xfrm>
              <a:custGeom>
                <a:avLst/>
                <a:gdLst>
                  <a:gd name="T0" fmla="*/ 32 w 167"/>
                  <a:gd name="T1" fmla="*/ 0 h 96"/>
                  <a:gd name="T2" fmla="*/ 1 w 167"/>
                  <a:gd name="T3" fmla="*/ 43 h 96"/>
                  <a:gd name="T4" fmla="*/ 0 w 167"/>
                  <a:gd name="T5" fmla="*/ 49 h 96"/>
                  <a:gd name="T6" fmla="*/ 3 w 167"/>
                  <a:gd name="T7" fmla="*/ 49 h 96"/>
                  <a:gd name="T8" fmla="*/ 157 w 167"/>
                  <a:gd name="T9" fmla="*/ 95 h 96"/>
                  <a:gd name="T10" fmla="*/ 159 w 167"/>
                  <a:gd name="T11" fmla="*/ 96 h 96"/>
                  <a:gd name="T12" fmla="*/ 161 w 167"/>
                  <a:gd name="T13" fmla="*/ 91 h 96"/>
                  <a:gd name="T14" fmla="*/ 159 w 167"/>
                  <a:gd name="T15" fmla="*/ 38 h 96"/>
                  <a:gd name="T16" fmla="*/ 32 w 167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7" h="96">
                    <a:moveTo>
                      <a:pt x="32" y="0"/>
                    </a:moveTo>
                    <a:cubicBezTo>
                      <a:pt x="18" y="10"/>
                      <a:pt x="7" y="25"/>
                      <a:pt x="1" y="43"/>
                    </a:cubicBezTo>
                    <a:cubicBezTo>
                      <a:pt x="1" y="45"/>
                      <a:pt x="0" y="47"/>
                      <a:pt x="0" y="49"/>
                    </a:cubicBezTo>
                    <a:cubicBezTo>
                      <a:pt x="1" y="49"/>
                      <a:pt x="2" y="49"/>
                      <a:pt x="3" y="49"/>
                    </a:cubicBezTo>
                    <a:cubicBezTo>
                      <a:pt x="54" y="45"/>
                      <a:pt x="125" y="70"/>
                      <a:pt x="157" y="95"/>
                    </a:cubicBezTo>
                    <a:cubicBezTo>
                      <a:pt x="158" y="95"/>
                      <a:pt x="159" y="96"/>
                      <a:pt x="159" y="96"/>
                    </a:cubicBezTo>
                    <a:cubicBezTo>
                      <a:pt x="160" y="95"/>
                      <a:pt x="161" y="93"/>
                      <a:pt x="161" y="91"/>
                    </a:cubicBezTo>
                    <a:cubicBezTo>
                      <a:pt x="167" y="73"/>
                      <a:pt x="166" y="54"/>
                      <a:pt x="159" y="38"/>
                    </a:cubicBezTo>
                    <a:cubicBezTo>
                      <a:pt x="123" y="14"/>
                      <a:pt x="74" y="0"/>
                      <a:pt x="32" y="0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3" name="Freeform 426"/>
              <p:cNvSpPr/>
              <p:nvPr/>
            </p:nvSpPr>
            <p:spPr bwMode="auto">
              <a:xfrm>
                <a:off x="4011613" y="808038"/>
                <a:ext cx="23813" cy="36513"/>
              </a:xfrm>
              <a:custGeom>
                <a:avLst/>
                <a:gdLst>
                  <a:gd name="T0" fmla="*/ 7 w 10"/>
                  <a:gd name="T1" fmla="*/ 1 h 16"/>
                  <a:gd name="T2" fmla="*/ 1 w 10"/>
                  <a:gd name="T3" fmla="*/ 7 h 16"/>
                  <a:gd name="T4" fmla="*/ 3 w 10"/>
                  <a:gd name="T5" fmla="*/ 16 h 16"/>
                  <a:gd name="T6" fmla="*/ 9 w 10"/>
                  <a:gd name="T7" fmla="*/ 9 h 16"/>
                  <a:gd name="T8" fmla="*/ 7 w 10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7" y="1"/>
                    </a:moveTo>
                    <a:cubicBezTo>
                      <a:pt x="5" y="0"/>
                      <a:pt x="2" y="3"/>
                      <a:pt x="1" y="7"/>
                    </a:cubicBezTo>
                    <a:cubicBezTo>
                      <a:pt x="0" y="11"/>
                      <a:pt x="1" y="15"/>
                      <a:pt x="3" y="16"/>
                    </a:cubicBezTo>
                    <a:cubicBezTo>
                      <a:pt x="5" y="16"/>
                      <a:pt x="8" y="13"/>
                      <a:pt x="9" y="9"/>
                    </a:cubicBezTo>
                    <a:cubicBezTo>
                      <a:pt x="10" y="5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4" name="Freeform 427"/>
              <p:cNvSpPr/>
              <p:nvPr/>
            </p:nvSpPr>
            <p:spPr bwMode="auto">
              <a:xfrm>
                <a:off x="4130676" y="835025"/>
                <a:ext cx="22225" cy="38100"/>
              </a:xfrm>
              <a:custGeom>
                <a:avLst/>
                <a:gdLst>
                  <a:gd name="T0" fmla="*/ 6 w 9"/>
                  <a:gd name="T1" fmla="*/ 1 h 16"/>
                  <a:gd name="T2" fmla="*/ 1 w 9"/>
                  <a:gd name="T3" fmla="*/ 7 h 16"/>
                  <a:gd name="T4" fmla="*/ 3 w 9"/>
                  <a:gd name="T5" fmla="*/ 15 h 16"/>
                  <a:gd name="T6" fmla="*/ 8 w 9"/>
                  <a:gd name="T7" fmla="*/ 9 h 16"/>
                  <a:gd name="T8" fmla="*/ 6 w 9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6" y="1"/>
                    </a:moveTo>
                    <a:cubicBezTo>
                      <a:pt x="4" y="0"/>
                      <a:pt x="2" y="3"/>
                      <a:pt x="1" y="7"/>
                    </a:cubicBezTo>
                    <a:cubicBezTo>
                      <a:pt x="0" y="11"/>
                      <a:pt x="1" y="15"/>
                      <a:pt x="3" y="15"/>
                    </a:cubicBezTo>
                    <a:cubicBezTo>
                      <a:pt x="5" y="16"/>
                      <a:pt x="7" y="13"/>
                      <a:pt x="8" y="9"/>
                    </a:cubicBezTo>
                    <a:cubicBezTo>
                      <a:pt x="9" y="5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5" name="Freeform 428"/>
              <p:cNvSpPr/>
              <p:nvPr/>
            </p:nvSpPr>
            <p:spPr bwMode="auto">
              <a:xfrm>
                <a:off x="3857626" y="803275"/>
                <a:ext cx="465138" cy="396875"/>
              </a:xfrm>
              <a:custGeom>
                <a:avLst/>
                <a:gdLst>
                  <a:gd name="T0" fmla="*/ 161 w 199"/>
                  <a:gd name="T1" fmla="*/ 72 h 170"/>
                  <a:gd name="T2" fmla="*/ 173 w 199"/>
                  <a:gd name="T3" fmla="*/ 74 h 170"/>
                  <a:gd name="T4" fmla="*/ 181 w 199"/>
                  <a:gd name="T5" fmla="*/ 35 h 170"/>
                  <a:gd name="T6" fmla="*/ 197 w 199"/>
                  <a:gd name="T7" fmla="*/ 59 h 170"/>
                  <a:gd name="T8" fmla="*/ 187 w 199"/>
                  <a:gd name="T9" fmla="*/ 72 h 170"/>
                  <a:gd name="T10" fmla="*/ 193 w 199"/>
                  <a:gd name="T11" fmla="*/ 92 h 170"/>
                  <a:gd name="T12" fmla="*/ 179 w 199"/>
                  <a:gd name="T13" fmla="*/ 107 h 170"/>
                  <a:gd name="T14" fmla="*/ 181 w 199"/>
                  <a:gd name="T15" fmla="*/ 121 h 170"/>
                  <a:gd name="T16" fmla="*/ 160 w 199"/>
                  <a:gd name="T17" fmla="*/ 137 h 170"/>
                  <a:gd name="T18" fmla="*/ 159 w 199"/>
                  <a:gd name="T19" fmla="*/ 142 h 170"/>
                  <a:gd name="T20" fmla="*/ 135 w 199"/>
                  <a:gd name="T21" fmla="*/ 157 h 170"/>
                  <a:gd name="T22" fmla="*/ 130 w 199"/>
                  <a:gd name="T23" fmla="*/ 155 h 170"/>
                  <a:gd name="T24" fmla="*/ 107 w 199"/>
                  <a:gd name="T25" fmla="*/ 168 h 170"/>
                  <a:gd name="T26" fmla="*/ 96 w 199"/>
                  <a:gd name="T27" fmla="*/ 161 h 170"/>
                  <a:gd name="T28" fmla="*/ 76 w 199"/>
                  <a:gd name="T29" fmla="*/ 168 h 170"/>
                  <a:gd name="T30" fmla="*/ 61 w 199"/>
                  <a:gd name="T31" fmla="*/ 153 h 170"/>
                  <a:gd name="T32" fmla="*/ 49 w 199"/>
                  <a:gd name="T33" fmla="*/ 155 h 170"/>
                  <a:gd name="T34" fmla="*/ 33 w 199"/>
                  <a:gd name="T35" fmla="*/ 133 h 170"/>
                  <a:gd name="T36" fmla="*/ 28 w 199"/>
                  <a:gd name="T37" fmla="*/ 132 h 170"/>
                  <a:gd name="T38" fmla="*/ 13 w 199"/>
                  <a:gd name="T39" fmla="*/ 108 h 170"/>
                  <a:gd name="T40" fmla="*/ 15 w 199"/>
                  <a:gd name="T41" fmla="*/ 103 h 170"/>
                  <a:gd name="T42" fmla="*/ 3 w 199"/>
                  <a:gd name="T43" fmla="*/ 80 h 170"/>
                  <a:gd name="T44" fmla="*/ 11 w 199"/>
                  <a:gd name="T45" fmla="*/ 68 h 170"/>
                  <a:gd name="T46" fmla="*/ 5 w 199"/>
                  <a:gd name="T47" fmla="*/ 48 h 170"/>
                  <a:gd name="T48" fmla="*/ 19 w 199"/>
                  <a:gd name="T49" fmla="*/ 33 h 170"/>
                  <a:gd name="T50" fmla="*/ 16 w 199"/>
                  <a:gd name="T51" fmla="*/ 17 h 170"/>
                  <a:gd name="T52" fmla="*/ 40 w 199"/>
                  <a:gd name="T53" fmla="*/ 2 h 170"/>
                  <a:gd name="T54" fmla="*/ 31 w 199"/>
                  <a:gd name="T55" fmla="*/ 41 h 170"/>
                  <a:gd name="T56" fmla="*/ 42 w 199"/>
                  <a:gd name="T57" fmla="*/ 44 h 170"/>
                  <a:gd name="T58" fmla="*/ 161 w 199"/>
                  <a:gd name="T59" fmla="*/ 7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9" h="170">
                    <a:moveTo>
                      <a:pt x="161" y="72"/>
                    </a:moveTo>
                    <a:cubicBezTo>
                      <a:pt x="173" y="74"/>
                      <a:pt x="173" y="74"/>
                      <a:pt x="173" y="74"/>
                    </a:cubicBezTo>
                    <a:cubicBezTo>
                      <a:pt x="177" y="66"/>
                      <a:pt x="180" y="62"/>
                      <a:pt x="181" y="35"/>
                    </a:cubicBezTo>
                    <a:cubicBezTo>
                      <a:pt x="192" y="37"/>
                      <a:pt x="199" y="51"/>
                      <a:pt x="197" y="59"/>
                    </a:cubicBezTo>
                    <a:cubicBezTo>
                      <a:pt x="195" y="68"/>
                      <a:pt x="192" y="70"/>
                      <a:pt x="187" y="72"/>
                    </a:cubicBezTo>
                    <a:cubicBezTo>
                      <a:pt x="192" y="77"/>
                      <a:pt x="195" y="85"/>
                      <a:pt x="193" y="92"/>
                    </a:cubicBezTo>
                    <a:cubicBezTo>
                      <a:pt x="192" y="99"/>
                      <a:pt x="186" y="105"/>
                      <a:pt x="179" y="107"/>
                    </a:cubicBezTo>
                    <a:cubicBezTo>
                      <a:pt x="181" y="111"/>
                      <a:pt x="182" y="116"/>
                      <a:pt x="181" y="121"/>
                    </a:cubicBezTo>
                    <a:cubicBezTo>
                      <a:pt x="179" y="131"/>
                      <a:pt x="170" y="138"/>
                      <a:pt x="160" y="137"/>
                    </a:cubicBezTo>
                    <a:cubicBezTo>
                      <a:pt x="160" y="139"/>
                      <a:pt x="160" y="140"/>
                      <a:pt x="159" y="142"/>
                    </a:cubicBezTo>
                    <a:cubicBezTo>
                      <a:pt x="157" y="153"/>
                      <a:pt x="146" y="160"/>
                      <a:pt x="135" y="157"/>
                    </a:cubicBezTo>
                    <a:cubicBezTo>
                      <a:pt x="133" y="157"/>
                      <a:pt x="132" y="156"/>
                      <a:pt x="130" y="155"/>
                    </a:cubicBezTo>
                    <a:cubicBezTo>
                      <a:pt x="127" y="165"/>
                      <a:pt x="117" y="170"/>
                      <a:pt x="107" y="168"/>
                    </a:cubicBezTo>
                    <a:cubicBezTo>
                      <a:pt x="102" y="167"/>
                      <a:pt x="99" y="165"/>
                      <a:pt x="96" y="161"/>
                    </a:cubicBezTo>
                    <a:cubicBezTo>
                      <a:pt x="91" y="167"/>
                      <a:pt x="84" y="170"/>
                      <a:pt x="76" y="168"/>
                    </a:cubicBezTo>
                    <a:cubicBezTo>
                      <a:pt x="69" y="166"/>
                      <a:pt x="63" y="160"/>
                      <a:pt x="61" y="153"/>
                    </a:cubicBezTo>
                    <a:cubicBezTo>
                      <a:pt x="57" y="155"/>
                      <a:pt x="53" y="156"/>
                      <a:pt x="49" y="155"/>
                    </a:cubicBezTo>
                    <a:cubicBezTo>
                      <a:pt x="39" y="152"/>
                      <a:pt x="32" y="143"/>
                      <a:pt x="33" y="133"/>
                    </a:cubicBezTo>
                    <a:cubicBezTo>
                      <a:pt x="31" y="133"/>
                      <a:pt x="30" y="133"/>
                      <a:pt x="28" y="132"/>
                    </a:cubicBezTo>
                    <a:cubicBezTo>
                      <a:pt x="17" y="130"/>
                      <a:pt x="10" y="119"/>
                      <a:pt x="13" y="108"/>
                    </a:cubicBezTo>
                    <a:cubicBezTo>
                      <a:pt x="13" y="106"/>
                      <a:pt x="14" y="105"/>
                      <a:pt x="15" y="103"/>
                    </a:cubicBezTo>
                    <a:cubicBezTo>
                      <a:pt x="6" y="99"/>
                      <a:pt x="0" y="90"/>
                      <a:pt x="3" y="80"/>
                    </a:cubicBezTo>
                    <a:cubicBezTo>
                      <a:pt x="4" y="75"/>
                      <a:pt x="7" y="70"/>
                      <a:pt x="11" y="68"/>
                    </a:cubicBezTo>
                    <a:cubicBezTo>
                      <a:pt x="6" y="63"/>
                      <a:pt x="3" y="55"/>
                      <a:pt x="5" y="48"/>
                    </a:cubicBezTo>
                    <a:cubicBezTo>
                      <a:pt x="6" y="40"/>
                      <a:pt x="12" y="35"/>
                      <a:pt x="19" y="33"/>
                    </a:cubicBezTo>
                    <a:cubicBezTo>
                      <a:pt x="16" y="29"/>
                      <a:pt x="15" y="23"/>
                      <a:pt x="16" y="17"/>
                    </a:cubicBezTo>
                    <a:cubicBezTo>
                      <a:pt x="19" y="6"/>
                      <a:pt x="29" y="0"/>
                      <a:pt x="40" y="2"/>
                    </a:cubicBezTo>
                    <a:cubicBezTo>
                      <a:pt x="36" y="15"/>
                      <a:pt x="33" y="29"/>
                      <a:pt x="31" y="41"/>
                    </a:cubicBezTo>
                    <a:cubicBezTo>
                      <a:pt x="42" y="44"/>
                      <a:pt x="42" y="44"/>
                      <a:pt x="42" y="44"/>
                    </a:cubicBezTo>
                    <a:lnTo>
                      <a:pt x="161" y="72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6" name="Freeform 429"/>
              <p:cNvSpPr/>
              <p:nvPr/>
            </p:nvSpPr>
            <p:spPr bwMode="auto">
              <a:xfrm>
                <a:off x="3863976" y="785813"/>
                <a:ext cx="461963" cy="377825"/>
              </a:xfrm>
              <a:custGeom>
                <a:avLst/>
                <a:gdLst>
                  <a:gd name="T0" fmla="*/ 161 w 197"/>
                  <a:gd name="T1" fmla="*/ 69 h 161"/>
                  <a:gd name="T2" fmla="*/ 172 w 197"/>
                  <a:gd name="T3" fmla="*/ 72 h 161"/>
                  <a:gd name="T4" fmla="*/ 180 w 197"/>
                  <a:gd name="T5" fmla="*/ 35 h 161"/>
                  <a:gd name="T6" fmla="*/ 196 w 197"/>
                  <a:gd name="T7" fmla="*/ 58 h 161"/>
                  <a:gd name="T8" fmla="*/ 186 w 197"/>
                  <a:gd name="T9" fmla="*/ 70 h 161"/>
                  <a:gd name="T10" fmla="*/ 193 w 197"/>
                  <a:gd name="T11" fmla="*/ 89 h 161"/>
                  <a:gd name="T12" fmla="*/ 179 w 197"/>
                  <a:gd name="T13" fmla="*/ 102 h 161"/>
                  <a:gd name="T14" fmla="*/ 181 w 197"/>
                  <a:gd name="T15" fmla="*/ 116 h 161"/>
                  <a:gd name="T16" fmla="*/ 160 w 197"/>
                  <a:gd name="T17" fmla="*/ 130 h 161"/>
                  <a:gd name="T18" fmla="*/ 160 w 197"/>
                  <a:gd name="T19" fmla="*/ 135 h 161"/>
                  <a:gd name="T20" fmla="*/ 136 w 197"/>
                  <a:gd name="T21" fmla="*/ 149 h 161"/>
                  <a:gd name="T22" fmla="*/ 131 w 197"/>
                  <a:gd name="T23" fmla="*/ 147 h 161"/>
                  <a:gd name="T24" fmla="*/ 108 w 197"/>
                  <a:gd name="T25" fmla="*/ 159 h 161"/>
                  <a:gd name="T26" fmla="*/ 97 w 197"/>
                  <a:gd name="T27" fmla="*/ 152 h 161"/>
                  <a:gd name="T28" fmla="*/ 77 w 197"/>
                  <a:gd name="T29" fmla="*/ 158 h 161"/>
                  <a:gd name="T30" fmla="*/ 62 w 197"/>
                  <a:gd name="T31" fmla="*/ 144 h 161"/>
                  <a:gd name="T32" fmla="*/ 49 w 197"/>
                  <a:gd name="T33" fmla="*/ 145 h 161"/>
                  <a:gd name="T34" fmla="*/ 34 w 197"/>
                  <a:gd name="T35" fmla="*/ 124 h 161"/>
                  <a:gd name="T36" fmla="*/ 28 w 197"/>
                  <a:gd name="T37" fmla="*/ 124 h 161"/>
                  <a:gd name="T38" fmla="*/ 13 w 197"/>
                  <a:gd name="T39" fmla="*/ 101 h 161"/>
                  <a:gd name="T40" fmla="*/ 15 w 197"/>
                  <a:gd name="T41" fmla="*/ 96 h 161"/>
                  <a:gd name="T42" fmla="*/ 2 w 197"/>
                  <a:gd name="T43" fmla="*/ 74 h 161"/>
                  <a:gd name="T44" fmla="*/ 11 w 197"/>
                  <a:gd name="T45" fmla="*/ 63 h 161"/>
                  <a:gd name="T46" fmla="*/ 4 w 197"/>
                  <a:gd name="T47" fmla="*/ 44 h 161"/>
                  <a:gd name="T48" fmla="*/ 18 w 197"/>
                  <a:gd name="T49" fmla="*/ 31 h 161"/>
                  <a:gd name="T50" fmla="*/ 15 w 197"/>
                  <a:gd name="T51" fmla="*/ 16 h 161"/>
                  <a:gd name="T52" fmla="*/ 39 w 197"/>
                  <a:gd name="T53" fmla="*/ 2 h 161"/>
                  <a:gd name="T54" fmla="*/ 30 w 197"/>
                  <a:gd name="T55" fmla="*/ 39 h 161"/>
                  <a:gd name="T56" fmla="*/ 42 w 197"/>
                  <a:gd name="T57" fmla="*/ 41 h 161"/>
                  <a:gd name="T58" fmla="*/ 161 w 197"/>
                  <a:gd name="T59" fmla="*/ 6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7" h="161">
                    <a:moveTo>
                      <a:pt x="161" y="69"/>
                    </a:moveTo>
                    <a:cubicBezTo>
                      <a:pt x="172" y="72"/>
                      <a:pt x="172" y="72"/>
                      <a:pt x="172" y="72"/>
                    </a:cubicBezTo>
                    <a:cubicBezTo>
                      <a:pt x="176" y="64"/>
                      <a:pt x="179" y="60"/>
                      <a:pt x="180" y="35"/>
                    </a:cubicBezTo>
                    <a:cubicBezTo>
                      <a:pt x="191" y="37"/>
                      <a:pt x="197" y="50"/>
                      <a:pt x="196" y="58"/>
                    </a:cubicBezTo>
                    <a:cubicBezTo>
                      <a:pt x="194" y="66"/>
                      <a:pt x="191" y="68"/>
                      <a:pt x="186" y="70"/>
                    </a:cubicBezTo>
                    <a:cubicBezTo>
                      <a:pt x="192" y="74"/>
                      <a:pt x="194" y="82"/>
                      <a:pt x="193" y="89"/>
                    </a:cubicBezTo>
                    <a:cubicBezTo>
                      <a:pt x="191" y="95"/>
                      <a:pt x="186" y="101"/>
                      <a:pt x="179" y="102"/>
                    </a:cubicBezTo>
                    <a:cubicBezTo>
                      <a:pt x="181" y="106"/>
                      <a:pt x="182" y="111"/>
                      <a:pt x="181" y="116"/>
                    </a:cubicBezTo>
                    <a:cubicBezTo>
                      <a:pt x="179" y="125"/>
                      <a:pt x="170" y="131"/>
                      <a:pt x="160" y="130"/>
                    </a:cubicBezTo>
                    <a:cubicBezTo>
                      <a:pt x="160" y="132"/>
                      <a:pt x="160" y="134"/>
                      <a:pt x="160" y="135"/>
                    </a:cubicBezTo>
                    <a:cubicBezTo>
                      <a:pt x="157" y="145"/>
                      <a:pt x="147" y="151"/>
                      <a:pt x="136" y="149"/>
                    </a:cubicBezTo>
                    <a:cubicBezTo>
                      <a:pt x="134" y="148"/>
                      <a:pt x="132" y="148"/>
                      <a:pt x="131" y="147"/>
                    </a:cubicBezTo>
                    <a:cubicBezTo>
                      <a:pt x="128" y="156"/>
                      <a:pt x="118" y="161"/>
                      <a:pt x="108" y="159"/>
                    </a:cubicBezTo>
                    <a:cubicBezTo>
                      <a:pt x="103" y="158"/>
                      <a:pt x="99" y="155"/>
                      <a:pt x="97" y="152"/>
                    </a:cubicBezTo>
                    <a:cubicBezTo>
                      <a:pt x="92" y="157"/>
                      <a:pt x="85" y="160"/>
                      <a:pt x="77" y="158"/>
                    </a:cubicBezTo>
                    <a:cubicBezTo>
                      <a:pt x="70" y="156"/>
                      <a:pt x="64" y="151"/>
                      <a:pt x="62" y="144"/>
                    </a:cubicBezTo>
                    <a:cubicBezTo>
                      <a:pt x="58" y="146"/>
                      <a:pt x="54" y="146"/>
                      <a:pt x="49" y="145"/>
                    </a:cubicBezTo>
                    <a:cubicBezTo>
                      <a:pt x="39" y="143"/>
                      <a:pt x="33" y="134"/>
                      <a:pt x="34" y="124"/>
                    </a:cubicBezTo>
                    <a:cubicBezTo>
                      <a:pt x="32" y="124"/>
                      <a:pt x="30" y="124"/>
                      <a:pt x="28" y="124"/>
                    </a:cubicBezTo>
                    <a:cubicBezTo>
                      <a:pt x="18" y="121"/>
                      <a:pt x="11" y="111"/>
                      <a:pt x="13" y="101"/>
                    </a:cubicBezTo>
                    <a:cubicBezTo>
                      <a:pt x="14" y="99"/>
                      <a:pt x="14" y="98"/>
                      <a:pt x="15" y="96"/>
                    </a:cubicBezTo>
                    <a:cubicBezTo>
                      <a:pt x="6" y="93"/>
                      <a:pt x="0" y="83"/>
                      <a:pt x="2" y="74"/>
                    </a:cubicBezTo>
                    <a:cubicBezTo>
                      <a:pt x="4" y="69"/>
                      <a:pt x="7" y="65"/>
                      <a:pt x="11" y="63"/>
                    </a:cubicBezTo>
                    <a:cubicBezTo>
                      <a:pt x="5" y="58"/>
                      <a:pt x="2" y="51"/>
                      <a:pt x="4" y="44"/>
                    </a:cubicBezTo>
                    <a:cubicBezTo>
                      <a:pt x="6" y="37"/>
                      <a:pt x="11" y="32"/>
                      <a:pt x="18" y="31"/>
                    </a:cubicBezTo>
                    <a:cubicBezTo>
                      <a:pt x="15" y="26"/>
                      <a:pt x="14" y="21"/>
                      <a:pt x="15" y="16"/>
                    </a:cubicBezTo>
                    <a:cubicBezTo>
                      <a:pt x="17" y="6"/>
                      <a:pt x="28" y="0"/>
                      <a:pt x="39" y="2"/>
                    </a:cubicBezTo>
                    <a:cubicBezTo>
                      <a:pt x="35" y="14"/>
                      <a:pt x="32" y="27"/>
                      <a:pt x="30" y="39"/>
                    </a:cubicBezTo>
                    <a:cubicBezTo>
                      <a:pt x="42" y="41"/>
                      <a:pt x="42" y="41"/>
                      <a:pt x="42" y="41"/>
                    </a:cubicBezTo>
                    <a:lnTo>
                      <a:pt x="161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7" name="Freeform 430"/>
              <p:cNvSpPr/>
              <p:nvPr/>
            </p:nvSpPr>
            <p:spPr bwMode="auto">
              <a:xfrm>
                <a:off x="4049713" y="874713"/>
                <a:ext cx="174625" cy="150813"/>
              </a:xfrm>
              <a:custGeom>
                <a:avLst/>
                <a:gdLst>
                  <a:gd name="T0" fmla="*/ 75 w 75"/>
                  <a:gd name="T1" fmla="*/ 12 h 64"/>
                  <a:gd name="T2" fmla="*/ 13 w 75"/>
                  <a:gd name="T3" fmla="*/ 43 h 64"/>
                  <a:gd name="T4" fmla="*/ 17 w 75"/>
                  <a:gd name="T5" fmla="*/ 6 h 64"/>
                  <a:gd name="T6" fmla="*/ 75 w 75"/>
                  <a:gd name="T7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64">
                    <a:moveTo>
                      <a:pt x="75" y="12"/>
                    </a:moveTo>
                    <a:cubicBezTo>
                      <a:pt x="70" y="53"/>
                      <a:pt x="37" y="64"/>
                      <a:pt x="13" y="43"/>
                    </a:cubicBezTo>
                    <a:cubicBezTo>
                      <a:pt x="0" y="32"/>
                      <a:pt x="5" y="10"/>
                      <a:pt x="17" y="6"/>
                    </a:cubicBezTo>
                    <a:cubicBezTo>
                      <a:pt x="37" y="0"/>
                      <a:pt x="60" y="56"/>
                      <a:pt x="75" y="12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8" name="Freeform 431"/>
              <p:cNvSpPr/>
              <p:nvPr/>
            </p:nvSpPr>
            <p:spPr bwMode="auto">
              <a:xfrm>
                <a:off x="3908426" y="838200"/>
                <a:ext cx="177800" cy="147638"/>
              </a:xfrm>
              <a:custGeom>
                <a:avLst/>
                <a:gdLst>
                  <a:gd name="T0" fmla="*/ 13 w 76"/>
                  <a:gd name="T1" fmla="*/ 0 h 63"/>
                  <a:gd name="T2" fmla="*/ 55 w 76"/>
                  <a:gd name="T3" fmla="*/ 55 h 63"/>
                  <a:gd name="T4" fmla="*/ 68 w 76"/>
                  <a:gd name="T5" fmla="*/ 20 h 63"/>
                  <a:gd name="T6" fmla="*/ 13 w 76"/>
                  <a:gd name="T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63">
                    <a:moveTo>
                      <a:pt x="13" y="0"/>
                    </a:moveTo>
                    <a:cubicBezTo>
                      <a:pt x="0" y="38"/>
                      <a:pt x="24" y="63"/>
                      <a:pt x="55" y="55"/>
                    </a:cubicBezTo>
                    <a:cubicBezTo>
                      <a:pt x="72" y="51"/>
                      <a:pt x="76" y="29"/>
                      <a:pt x="68" y="20"/>
                    </a:cubicBezTo>
                    <a:cubicBezTo>
                      <a:pt x="52" y="6"/>
                      <a:pt x="7" y="46"/>
                      <a:pt x="13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9" name="Freeform 432"/>
              <p:cNvSpPr/>
              <p:nvPr/>
            </p:nvSpPr>
            <p:spPr bwMode="auto">
              <a:xfrm>
                <a:off x="4054476" y="863600"/>
                <a:ext cx="173038" cy="138113"/>
              </a:xfrm>
              <a:custGeom>
                <a:avLst/>
                <a:gdLst>
                  <a:gd name="T0" fmla="*/ 74 w 74"/>
                  <a:gd name="T1" fmla="*/ 12 h 59"/>
                  <a:gd name="T2" fmla="*/ 13 w 74"/>
                  <a:gd name="T3" fmla="*/ 39 h 59"/>
                  <a:gd name="T4" fmla="*/ 16 w 74"/>
                  <a:gd name="T5" fmla="*/ 6 h 59"/>
                  <a:gd name="T6" fmla="*/ 74 w 74"/>
                  <a:gd name="T7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59">
                    <a:moveTo>
                      <a:pt x="74" y="12"/>
                    </a:moveTo>
                    <a:cubicBezTo>
                      <a:pt x="69" y="49"/>
                      <a:pt x="37" y="59"/>
                      <a:pt x="13" y="39"/>
                    </a:cubicBezTo>
                    <a:cubicBezTo>
                      <a:pt x="0" y="29"/>
                      <a:pt x="5" y="9"/>
                      <a:pt x="16" y="6"/>
                    </a:cubicBezTo>
                    <a:cubicBezTo>
                      <a:pt x="36" y="0"/>
                      <a:pt x="60" y="52"/>
                      <a:pt x="7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0" name="Freeform 433"/>
              <p:cNvSpPr/>
              <p:nvPr/>
            </p:nvSpPr>
            <p:spPr bwMode="auto">
              <a:xfrm>
                <a:off x="3913188" y="825500"/>
                <a:ext cx="177800" cy="133350"/>
              </a:xfrm>
              <a:custGeom>
                <a:avLst/>
                <a:gdLst>
                  <a:gd name="T0" fmla="*/ 12 w 76"/>
                  <a:gd name="T1" fmla="*/ 0 h 57"/>
                  <a:gd name="T2" fmla="*/ 55 w 76"/>
                  <a:gd name="T3" fmla="*/ 51 h 57"/>
                  <a:gd name="T4" fmla="*/ 67 w 76"/>
                  <a:gd name="T5" fmla="*/ 19 h 57"/>
                  <a:gd name="T6" fmla="*/ 12 w 7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57">
                    <a:moveTo>
                      <a:pt x="12" y="0"/>
                    </a:moveTo>
                    <a:cubicBezTo>
                      <a:pt x="0" y="35"/>
                      <a:pt x="24" y="57"/>
                      <a:pt x="55" y="51"/>
                    </a:cubicBezTo>
                    <a:cubicBezTo>
                      <a:pt x="71" y="47"/>
                      <a:pt x="76" y="27"/>
                      <a:pt x="67" y="19"/>
                    </a:cubicBezTo>
                    <a:cubicBezTo>
                      <a:pt x="52" y="6"/>
                      <a:pt x="7" y="41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1" name="Freeform 434"/>
              <p:cNvSpPr/>
              <p:nvPr/>
            </p:nvSpPr>
            <p:spPr bwMode="auto">
              <a:xfrm>
                <a:off x="4035426" y="844550"/>
                <a:ext cx="74613" cy="74613"/>
              </a:xfrm>
              <a:custGeom>
                <a:avLst/>
                <a:gdLst>
                  <a:gd name="T0" fmla="*/ 19 w 32"/>
                  <a:gd name="T1" fmla="*/ 2 h 32"/>
                  <a:gd name="T2" fmla="*/ 2 w 32"/>
                  <a:gd name="T3" fmla="*/ 13 h 32"/>
                  <a:gd name="T4" fmla="*/ 13 w 32"/>
                  <a:gd name="T5" fmla="*/ 30 h 32"/>
                  <a:gd name="T6" fmla="*/ 30 w 32"/>
                  <a:gd name="T7" fmla="*/ 19 h 32"/>
                  <a:gd name="T8" fmla="*/ 19 w 32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9" y="2"/>
                    </a:moveTo>
                    <a:cubicBezTo>
                      <a:pt x="11" y="0"/>
                      <a:pt x="4" y="5"/>
                      <a:pt x="2" y="13"/>
                    </a:cubicBezTo>
                    <a:cubicBezTo>
                      <a:pt x="0" y="21"/>
                      <a:pt x="5" y="29"/>
                      <a:pt x="13" y="30"/>
                    </a:cubicBezTo>
                    <a:cubicBezTo>
                      <a:pt x="21" y="32"/>
                      <a:pt x="29" y="27"/>
                      <a:pt x="30" y="19"/>
                    </a:cubicBezTo>
                    <a:cubicBezTo>
                      <a:pt x="32" y="12"/>
                      <a:pt x="27" y="4"/>
                      <a:pt x="19" y="2"/>
                    </a:cubicBezTo>
                    <a:close/>
                  </a:path>
                </a:pathLst>
              </a:custGeom>
              <a:solidFill>
                <a:srgbClr val="D6A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2" name="Freeform 435"/>
              <p:cNvSpPr/>
              <p:nvPr/>
            </p:nvSpPr>
            <p:spPr bwMode="auto">
              <a:xfrm>
                <a:off x="4037013" y="835025"/>
                <a:ext cx="76200" cy="74613"/>
              </a:xfrm>
              <a:custGeom>
                <a:avLst/>
                <a:gdLst>
                  <a:gd name="T0" fmla="*/ 19 w 32"/>
                  <a:gd name="T1" fmla="*/ 2 h 32"/>
                  <a:gd name="T2" fmla="*/ 2 w 32"/>
                  <a:gd name="T3" fmla="*/ 13 h 32"/>
                  <a:gd name="T4" fmla="*/ 13 w 32"/>
                  <a:gd name="T5" fmla="*/ 30 h 32"/>
                  <a:gd name="T6" fmla="*/ 30 w 32"/>
                  <a:gd name="T7" fmla="*/ 19 h 32"/>
                  <a:gd name="T8" fmla="*/ 19 w 32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9" y="2"/>
                    </a:moveTo>
                    <a:cubicBezTo>
                      <a:pt x="11" y="0"/>
                      <a:pt x="3" y="5"/>
                      <a:pt x="2" y="13"/>
                    </a:cubicBezTo>
                    <a:cubicBezTo>
                      <a:pt x="0" y="21"/>
                      <a:pt x="5" y="29"/>
                      <a:pt x="13" y="30"/>
                    </a:cubicBezTo>
                    <a:cubicBezTo>
                      <a:pt x="21" y="32"/>
                      <a:pt x="28" y="27"/>
                      <a:pt x="30" y="19"/>
                    </a:cubicBezTo>
                    <a:cubicBezTo>
                      <a:pt x="32" y="12"/>
                      <a:pt x="27" y="4"/>
                      <a:pt x="19" y="2"/>
                    </a:cubicBezTo>
                    <a:close/>
                  </a:path>
                </a:pathLst>
              </a:custGeom>
              <a:solidFill>
                <a:srgbClr val="F8C8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3" name="Freeform 436"/>
              <p:cNvSpPr/>
              <p:nvPr/>
            </p:nvSpPr>
            <p:spPr bwMode="auto">
              <a:xfrm>
                <a:off x="4238626" y="828675"/>
                <a:ext cx="53975" cy="55563"/>
              </a:xfrm>
              <a:custGeom>
                <a:avLst/>
                <a:gdLst>
                  <a:gd name="T0" fmla="*/ 14 w 23"/>
                  <a:gd name="T1" fmla="*/ 2 h 24"/>
                  <a:gd name="T2" fmla="*/ 1 w 23"/>
                  <a:gd name="T3" fmla="*/ 10 h 24"/>
                  <a:gd name="T4" fmla="*/ 9 w 23"/>
                  <a:gd name="T5" fmla="*/ 22 h 24"/>
                  <a:gd name="T6" fmla="*/ 22 w 23"/>
                  <a:gd name="T7" fmla="*/ 14 h 24"/>
                  <a:gd name="T8" fmla="*/ 14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4" y="2"/>
                    </a:moveTo>
                    <a:cubicBezTo>
                      <a:pt x="8" y="0"/>
                      <a:pt x="3" y="4"/>
                      <a:pt x="1" y="10"/>
                    </a:cubicBezTo>
                    <a:cubicBezTo>
                      <a:pt x="0" y="15"/>
                      <a:pt x="4" y="21"/>
                      <a:pt x="9" y="22"/>
                    </a:cubicBezTo>
                    <a:cubicBezTo>
                      <a:pt x="15" y="24"/>
                      <a:pt x="21" y="20"/>
                      <a:pt x="22" y="14"/>
                    </a:cubicBezTo>
                    <a:cubicBezTo>
                      <a:pt x="23" y="9"/>
                      <a:pt x="20" y="3"/>
                      <a:pt x="1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4" name="Freeform 437"/>
              <p:cNvSpPr/>
              <p:nvPr/>
            </p:nvSpPr>
            <p:spPr bwMode="auto">
              <a:xfrm>
                <a:off x="4227513" y="887413"/>
                <a:ext cx="53975" cy="53975"/>
              </a:xfrm>
              <a:custGeom>
                <a:avLst/>
                <a:gdLst>
                  <a:gd name="T0" fmla="*/ 14 w 23"/>
                  <a:gd name="T1" fmla="*/ 1 h 23"/>
                  <a:gd name="T2" fmla="*/ 1 w 23"/>
                  <a:gd name="T3" fmla="*/ 9 h 23"/>
                  <a:gd name="T4" fmla="*/ 9 w 23"/>
                  <a:gd name="T5" fmla="*/ 22 h 23"/>
                  <a:gd name="T6" fmla="*/ 22 w 23"/>
                  <a:gd name="T7" fmla="*/ 14 h 23"/>
                  <a:gd name="T8" fmla="*/ 14 w 23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4" y="1"/>
                    </a:moveTo>
                    <a:cubicBezTo>
                      <a:pt x="8" y="0"/>
                      <a:pt x="3" y="4"/>
                      <a:pt x="1" y="9"/>
                    </a:cubicBezTo>
                    <a:cubicBezTo>
                      <a:pt x="0" y="15"/>
                      <a:pt x="3" y="21"/>
                      <a:pt x="9" y="22"/>
                    </a:cubicBezTo>
                    <a:cubicBezTo>
                      <a:pt x="15" y="23"/>
                      <a:pt x="21" y="20"/>
                      <a:pt x="22" y="14"/>
                    </a:cubicBezTo>
                    <a:cubicBezTo>
                      <a:pt x="23" y="8"/>
                      <a:pt x="20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5" name="Freeform 438"/>
              <p:cNvSpPr/>
              <p:nvPr/>
            </p:nvSpPr>
            <p:spPr bwMode="auto">
              <a:xfrm>
                <a:off x="4217988" y="912813"/>
                <a:ext cx="53975" cy="53975"/>
              </a:xfrm>
              <a:custGeom>
                <a:avLst/>
                <a:gdLst>
                  <a:gd name="T0" fmla="*/ 14 w 23"/>
                  <a:gd name="T1" fmla="*/ 1 h 23"/>
                  <a:gd name="T2" fmla="*/ 1 w 23"/>
                  <a:gd name="T3" fmla="*/ 9 h 23"/>
                  <a:gd name="T4" fmla="*/ 9 w 23"/>
                  <a:gd name="T5" fmla="*/ 22 h 23"/>
                  <a:gd name="T6" fmla="*/ 22 w 23"/>
                  <a:gd name="T7" fmla="*/ 14 h 23"/>
                  <a:gd name="T8" fmla="*/ 14 w 23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4" y="1"/>
                    </a:moveTo>
                    <a:cubicBezTo>
                      <a:pt x="8" y="0"/>
                      <a:pt x="3" y="3"/>
                      <a:pt x="1" y="9"/>
                    </a:cubicBezTo>
                    <a:cubicBezTo>
                      <a:pt x="0" y="15"/>
                      <a:pt x="3" y="21"/>
                      <a:pt x="9" y="22"/>
                    </a:cubicBezTo>
                    <a:cubicBezTo>
                      <a:pt x="15" y="23"/>
                      <a:pt x="21" y="20"/>
                      <a:pt x="22" y="14"/>
                    </a:cubicBezTo>
                    <a:cubicBezTo>
                      <a:pt x="23" y="8"/>
                      <a:pt x="20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6" name="Freeform 439"/>
              <p:cNvSpPr/>
              <p:nvPr/>
            </p:nvSpPr>
            <p:spPr bwMode="auto">
              <a:xfrm>
                <a:off x="4243388" y="857250"/>
                <a:ext cx="53975" cy="52388"/>
              </a:xfrm>
              <a:custGeom>
                <a:avLst/>
                <a:gdLst>
                  <a:gd name="T0" fmla="*/ 14 w 23"/>
                  <a:gd name="T1" fmla="*/ 1 h 23"/>
                  <a:gd name="T2" fmla="*/ 1 w 23"/>
                  <a:gd name="T3" fmla="*/ 9 h 23"/>
                  <a:gd name="T4" fmla="*/ 9 w 23"/>
                  <a:gd name="T5" fmla="*/ 22 h 23"/>
                  <a:gd name="T6" fmla="*/ 22 w 23"/>
                  <a:gd name="T7" fmla="*/ 14 h 23"/>
                  <a:gd name="T8" fmla="*/ 14 w 23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4" y="1"/>
                    </a:moveTo>
                    <a:cubicBezTo>
                      <a:pt x="8" y="0"/>
                      <a:pt x="2" y="3"/>
                      <a:pt x="1" y="9"/>
                    </a:cubicBezTo>
                    <a:cubicBezTo>
                      <a:pt x="0" y="15"/>
                      <a:pt x="3" y="20"/>
                      <a:pt x="9" y="22"/>
                    </a:cubicBezTo>
                    <a:cubicBezTo>
                      <a:pt x="15" y="23"/>
                      <a:pt x="20" y="19"/>
                      <a:pt x="22" y="14"/>
                    </a:cubicBezTo>
                    <a:cubicBezTo>
                      <a:pt x="23" y="8"/>
                      <a:pt x="19" y="2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7" name="Freeform 440"/>
              <p:cNvSpPr/>
              <p:nvPr/>
            </p:nvSpPr>
            <p:spPr bwMode="auto">
              <a:xfrm>
                <a:off x="4246563" y="857250"/>
                <a:ext cx="85725" cy="106363"/>
              </a:xfrm>
              <a:custGeom>
                <a:avLst/>
                <a:gdLst>
                  <a:gd name="T0" fmla="*/ 28 w 37"/>
                  <a:gd name="T1" fmla="*/ 4 h 46"/>
                  <a:gd name="T2" fmla="*/ 5 w 37"/>
                  <a:gd name="T3" fmla="*/ 17 h 46"/>
                  <a:gd name="T4" fmla="*/ 9 w 37"/>
                  <a:gd name="T5" fmla="*/ 43 h 46"/>
                  <a:gd name="T6" fmla="*/ 32 w 37"/>
                  <a:gd name="T7" fmla="*/ 29 h 46"/>
                  <a:gd name="T8" fmla="*/ 28 w 37"/>
                  <a:gd name="T9" fmla="*/ 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28" y="4"/>
                    </a:moveTo>
                    <a:cubicBezTo>
                      <a:pt x="20" y="0"/>
                      <a:pt x="10" y="6"/>
                      <a:pt x="5" y="17"/>
                    </a:cubicBezTo>
                    <a:cubicBezTo>
                      <a:pt x="0" y="28"/>
                      <a:pt x="2" y="39"/>
                      <a:pt x="9" y="43"/>
                    </a:cubicBezTo>
                    <a:cubicBezTo>
                      <a:pt x="17" y="46"/>
                      <a:pt x="27" y="40"/>
                      <a:pt x="32" y="29"/>
                    </a:cubicBezTo>
                    <a:cubicBezTo>
                      <a:pt x="37" y="19"/>
                      <a:pt x="35" y="7"/>
                      <a:pt x="28" y="4"/>
                    </a:cubicBezTo>
                    <a:close/>
                  </a:path>
                </a:pathLst>
              </a:custGeom>
              <a:solidFill>
                <a:srgbClr val="D6A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8" name="Freeform 441"/>
              <p:cNvSpPr/>
              <p:nvPr/>
            </p:nvSpPr>
            <p:spPr bwMode="auto">
              <a:xfrm>
                <a:off x="4246563" y="857250"/>
                <a:ext cx="80963" cy="100013"/>
              </a:xfrm>
              <a:custGeom>
                <a:avLst/>
                <a:gdLst>
                  <a:gd name="T0" fmla="*/ 26 w 35"/>
                  <a:gd name="T1" fmla="*/ 3 h 43"/>
                  <a:gd name="T2" fmla="*/ 5 w 35"/>
                  <a:gd name="T3" fmla="*/ 15 h 43"/>
                  <a:gd name="T4" fmla="*/ 9 w 35"/>
                  <a:gd name="T5" fmla="*/ 40 h 43"/>
                  <a:gd name="T6" fmla="*/ 30 w 35"/>
                  <a:gd name="T7" fmla="*/ 27 h 43"/>
                  <a:gd name="T8" fmla="*/ 26 w 35"/>
                  <a:gd name="T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3">
                    <a:moveTo>
                      <a:pt x="26" y="3"/>
                    </a:moveTo>
                    <a:cubicBezTo>
                      <a:pt x="19" y="0"/>
                      <a:pt x="9" y="5"/>
                      <a:pt x="5" y="15"/>
                    </a:cubicBezTo>
                    <a:cubicBezTo>
                      <a:pt x="0" y="26"/>
                      <a:pt x="2" y="36"/>
                      <a:pt x="9" y="40"/>
                    </a:cubicBezTo>
                    <a:cubicBezTo>
                      <a:pt x="16" y="43"/>
                      <a:pt x="25" y="37"/>
                      <a:pt x="30" y="27"/>
                    </a:cubicBezTo>
                    <a:cubicBezTo>
                      <a:pt x="35" y="17"/>
                      <a:pt x="33" y="6"/>
                      <a:pt x="26" y="3"/>
                    </a:cubicBezTo>
                    <a:close/>
                  </a:path>
                </a:pathLst>
              </a:custGeom>
              <a:solidFill>
                <a:srgbClr val="F8C8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9" name="Freeform 442"/>
              <p:cNvSpPr/>
              <p:nvPr/>
            </p:nvSpPr>
            <p:spPr bwMode="auto">
              <a:xfrm>
                <a:off x="3902076" y="660400"/>
                <a:ext cx="484188" cy="266700"/>
              </a:xfrm>
              <a:custGeom>
                <a:avLst/>
                <a:gdLst>
                  <a:gd name="T0" fmla="*/ 15 w 207"/>
                  <a:gd name="T1" fmla="*/ 58 h 114"/>
                  <a:gd name="T2" fmla="*/ 178 w 207"/>
                  <a:gd name="T3" fmla="*/ 105 h 114"/>
                  <a:gd name="T4" fmla="*/ 197 w 207"/>
                  <a:gd name="T5" fmla="*/ 98 h 114"/>
                  <a:gd name="T6" fmla="*/ 191 w 207"/>
                  <a:gd name="T7" fmla="*/ 50 h 114"/>
                  <a:gd name="T8" fmla="*/ 33 w 207"/>
                  <a:gd name="T9" fmla="*/ 5 h 114"/>
                  <a:gd name="T10" fmla="*/ 2 w 207"/>
                  <a:gd name="T11" fmla="*/ 41 h 114"/>
                  <a:gd name="T12" fmla="*/ 15 w 207"/>
                  <a:gd name="T13" fmla="*/ 5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7" h="114">
                    <a:moveTo>
                      <a:pt x="15" y="58"/>
                    </a:moveTo>
                    <a:cubicBezTo>
                      <a:pt x="72" y="47"/>
                      <a:pt x="147" y="73"/>
                      <a:pt x="178" y="105"/>
                    </a:cubicBezTo>
                    <a:cubicBezTo>
                      <a:pt x="186" y="114"/>
                      <a:pt x="195" y="104"/>
                      <a:pt x="197" y="98"/>
                    </a:cubicBezTo>
                    <a:cubicBezTo>
                      <a:pt x="203" y="80"/>
                      <a:pt x="207" y="62"/>
                      <a:pt x="191" y="50"/>
                    </a:cubicBezTo>
                    <a:cubicBezTo>
                      <a:pt x="147" y="18"/>
                      <a:pt x="84" y="0"/>
                      <a:pt x="33" y="5"/>
                    </a:cubicBezTo>
                    <a:cubicBezTo>
                      <a:pt x="14" y="6"/>
                      <a:pt x="7" y="24"/>
                      <a:pt x="2" y="41"/>
                    </a:cubicBezTo>
                    <a:cubicBezTo>
                      <a:pt x="0" y="49"/>
                      <a:pt x="5" y="60"/>
                      <a:pt x="15" y="58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0" name="Freeform 443"/>
              <p:cNvSpPr/>
              <p:nvPr/>
            </p:nvSpPr>
            <p:spPr bwMode="auto">
              <a:xfrm>
                <a:off x="3908426" y="647700"/>
                <a:ext cx="481013" cy="260350"/>
              </a:xfrm>
              <a:custGeom>
                <a:avLst/>
                <a:gdLst>
                  <a:gd name="T0" fmla="*/ 14 w 205"/>
                  <a:gd name="T1" fmla="*/ 55 h 111"/>
                  <a:gd name="T2" fmla="*/ 177 w 205"/>
                  <a:gd name="T3" fmla="*/ 103 h 111"/>
                  <a:gd name="T4" fmla="*/ 196 w 205"/>
                  <a:gd name="T5" fmla="*/ 95 h 111"/>
                  <a:gd name="T6" fmla="*/ 189 w 205"/>
                  <a:gd name="T7" fmla="*/ 49 h 111"/>
                  <a:gd name="T8" fmla="*/ 31 w 205"/>
                  <a:gd name="T9" fmla="*/ 4 h 111"/>
                  <a:gd name="T10" fmla="*/ 2 w 205"/>
                  <a:gd name="T11" fmla="*/ 39 h 111"/>
                  <a:gd name="T12" fmla="*/ 14 w 205"/>
                  <a:gd name="T13" fmla="*/ 5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5" h="111">
                    <a:moveTo>
                      <a:pt x="14" y="55"/>
                    </a:moveTo>
                    <a:cubicBezTo>
                      <a:pt x="71" y="45"/>
                      <a:pt x="146" y="71"/>
                      <a:pt x="177" y="103"/>
                    </a:cubicBezTo>
                    <a:cubicBezTo>
                      <a:pt x="185" y="111"/>
                      <a:pt x="194" y="101"/>
                      <a:pt x="196" y="95"/>
                    </a:cubicBezTo>
                    <a:cubicBezTo>
                      <a:pt x="202" y="78"/>
                      <a:pt x="205" y="61"/>
                      <a:pt x="189" y="49"/>
                    </a:cubicBezTo>
                    <a:cubicBezTo>
                      <a:pt x="146" y="18"/>
                      <a:pt x="82" y="0"/>
                      <a:pt x="31" y="4"/>
                    </a:cubicBezTo>
                    <a:cubicBezTo>
                      <a:pt x="13" y="5"/>
                      <a:pt x="6" y="22"/>
                      <a:pt x="2" y="39"/>
                    </a:cubicBezTo>
                    <a:cubicBezTo>
                      <a:pt x="0" y="46"/>
                      <a:pt x="5" y="57"/>
                      <a:pt x="14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1" name="Freeform 444"/>
              <p:cNvSpPr/>
              <p:nvPr/>
            </p:nvSpPr>
            <p:spPr bwMode="auto">
              <a:xfrm>
                <a:off x="3700463" y="1287463"/>
                <a:ext cx="561975" cy="204788"/>
              </a:xfrm>
              <a:custGeom>
                <a:avLst/>
                <a:gdLst>
                  <a:gd name="T0" fmla="*/ 0 w 240"/>
                  <a:gd name="T1" fmla="*/ 32 h 88"/>
                  <a:gd name="T2" fmla="*/ 239 w 240"/>
                  <a:gd name="T3" fmla="*/ 88 h 88"/>
                  <a:gd name="T4" fmla="*/ 239 w 240"/>
                  <a:gd name="T5" fmla="*/ 52 h 88"/>
                  <a:gd name="T6" fmla="*/ 16 w 240"/>
                  <a:gd name="T7" fmla="*/ 0 h 88"/>
                  <a:gd name="T8" fmla="*/ 0 w 240"/>
                  <a:gd name="T9" fmla="*/ 3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88">
                    <a:moveTo>
                      <a:pt x="0" y="32"/>
                    </a:moveTo>
                    <a:cubicBezTo>
                      <a:pt x="85" y="71"/>
                      <a:pt x="146" y="86"/>
                      <a:pt x="239" y="88"/>
                    </a:cubicBezTo>
                    <a:cubicBezTo>
                      <a:pt x="240" y="77"/>
                      <a:pt x="239" y="65"/>
                      <a:pt x="239" y="52"/>
                    </a:cubicBezTo>
                    <a:cubicBezTo>
                      <a:pt x="154" y="49"/>
                      <a:pt x="94" y="35"/>
                      <a:pt x="16" y="0"/>
                    </a:cubicBezTo>
                    <a:cubicBezTo>
                      <a:pt x="10" y="11"/>
                      <a:pt x="5" y="22"/>
                      <a:pt x="0" y="3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2" name="Freeform 445"/>
              <p:cNvSpPr/>
              <p:nvPr/>
            </p:nvSpPr>
            <p:spPr bwMode="auto">
              <a:xfrm>
                <a:off x="3636963" y="1412875"/>
                <a:ext cx="641350" cy="211138"/>
              </a:xfrm>
              <a:custGeom>
                <a:avLst/>
                <a:gdLst>
                  <a:gd name="T0" fmla="*/ 3 w 274"/>
                  <a:gd name="T1" fmla="*/ 13 h 90"/>
                  <a:gd name="T2" fmla="*/ 5 w 274"/>
                  <a:gd name="T3" fmla="*/ 29 h 90"/>
                  <a:gd name="T4" fmla="*/ 260 w 274"/>
                  <a:gd name="T5" fmla="*/ 90 h 90"/>
                  <a:gd name="T6" fmla="*/ 273 w 274"/>
                  <a:gd name="T7" fmla="*/ 75 h 90"/>
                  <a:gd name="T8" fmla="*/ 266 w 274"/>
                  <a:gd name="T9" fmla="*/ 61 h 90"/>
                  <a:gd name="T10" fmla="*/ 15 w 274"/>
                  <a:gd name="T11" fmla="*/ 2 h 90"/>
                  <a:gd name="T12" fmla="*/ 3 w 274"/>
                  <a:gd name="T13" fmla="*/ 1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" h="90">
                    <a:moveTo>
                      <a:pt x="3" y="13"/>
                    </a:moveTo>
                    <a:cubicBezTo>
                      <a:pt x="0" y="22"/>
                      <a:pt x="0" y="26"/>
                      <a:pt x="5" y="29"/>
                    </a:cubicBezTo>
                    <a:cubicBezTo>
                      <a:pt x="76" y="63"/>
                      <a:pt x="161" y="89"/>
                      <a:pt x="260" y="90"/>
                    </a:cubicBezTo>
                    <a:cubicBezTo>
                      <a:pt x="267" y="90"/>
                      <a:pt x="271" y="88"/>
                      <a:pt x="273" y="75"/>
                    </a:cubicBezTo>
                    <a:cubicBezTo>
                      <a:pt x="274" y="64"/>
                      <a:pt x="272" y="60"/>
                      <a:pt x="266" y="61"/>
                    </a:cubicBezTo>
                    <a:cubicBezTo>
                      <a:pt x="197" y="65"/>
                      <a:pt x="90" y="42"/>
                      <a:pt x="15" y="2"/>
                    </a:cubicBezTo>
                    <a:cubicBezTo>
                      <a:pt x="13" y="0"/>
                      <a:pt x="7" y="3"/>
                      <a:pt x="3" y="13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3" name="Freeform 446"/>
              <p:cNvSpPr/>
              <p:nvPr/>
            </p:nvSpPr>
            <p:spPr bwMode="auto">
              <a:xfrm>
                <a:off x="3640138" y="1401763"/>
                <a:ext cx="642938" cy="207963"/>
              </a:xfrm>
              <a:custGeom>
                <a:avLst/>
                <a:gdLst>
                  <a:gd name="T0" fmla="*/ 4 w 275"/>
                  <a:gd name="T1" fmla="*/ 13 h 89"/>
                  <a:gd name="T2" fmla="*/ 6 w 275"/>
                  <a:gd name="T3" fmla="*/ 28 h 89"/>
                  <a:gd name="T4" fmla="*/ 260 w 275"/>
                  <a:gd name="T5" fmla="*/ 89 h 89"/>
                  <a:gd name="T6" fmla="*/ 273 w 275"/>
                  <a:gd name="T7" fmla="*/ 75 h 89"/>
                  <a:gd name="T8" fmla="*/ 266 w 275"/>
                  <a:gd name="T9" fmla="*/ 60 h 89"/>
                  <a:gd name="T10" fmla="*/ 16 w 275"/>
                  <a:gd name="T11" fmla="*/ 1 h 89"/>
                  <a:gd name="T12" fmla="*/ 4 w 275"/>
                  <a:gd name="T13" fmla="*/ 1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5" h="89">
                    <a:moveTo>
                      <a:pt x="4" y="13"/>
                    </a:moveTo>
                    <a:cubicBezTo>
                      <a:pt x="0" y="22"/>
                      <a:pt x="0" y="26"/>
                      <a:pt x="6" y="28"/>
                    </a:cubicBezTo>
                    <a:cubicBezTo>
                      <a:pt x="77" y="62"/>
                      <a:pt x="161" y="88"/>
                      <a:pt x="260" y="89"/>
                    </a:cubicBezTo>
                    <a:cubicBezTo>
                      <a:pt x="267" y="89"/>
                      <a:pt x="272" y="88"/>
                      <a:pt x="273" y="75"/>
                    </a:cubicBezTo>
                    <a:cubicBezTo>
                      <a:pt x="275" y="63"/>
                      <a:pt x="273" y="60"/>
                      <a:pt x="266" y="60"/>
                    </a:cubicBezTo>
                    <a:cubicBezTo>
                      <a:pt x="197" y="64"/>
                      <a:pt x="91" y="42"/>
                      <a:pt x="16" y="1"/>
                    </a:cubicBezTo>
                    <a:cubicBezTo>
                      <a:pt x="13" y="0"/>
                      <a:pt x="7" y="3"/>
                      <a:pt x="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4" name="Freeform 447"/>
              <p:cNvSpPr>
                <a:spLocks noEditPoints="1"/>
              </p:cNvSpPr>
              <p:nvPr/>
            </p:nvSpPr>
            <p:spPr bwMode="auto">
              <a:xfrm>
                <a:off x="3857626" y="1333500"/>
                <a:ext cx="125413" cy="131763"/>
              </a:xfrm>
              <a:custGeom>
                <a:avLst/>
                <a:gdLst>
                  <a:gd name="T0" fmla="*/ 44 w 54"/>
                  <a:gd name="T1" fmla="*/ 14 h 56"/>
                  <a:gd name="T2" fmla="*/ 27 w 54"/>
                  <a:gd name="T3" fmla="*/ 10 h 56"/>
                  <a:gd name="T4" fmla="*/ 27 w 54"/>
                  <a:gd name="T5" fmla="*/ 4 h 56"/>
                  <a:gd name="T6" fmla="*/ 49 w 54"/>
                  <a:gd name="T7" fmla="*/ 9 h 56"/>
                  <a:gd name="T8" fmla="*/ 53 w 54"/>
                  <a:gd name="T9" fmla="*/ 17 h 56"/>
                  <a:gd name="T10" fmla="*/ 44 w 54"/>
                  <a:gd name="T11" fmla="*/ 51 h 56"/>
                  <a:gd name="T12" fmla="*/ 36 w 54"/>
                  <a:gd name="T13" fmla="*/ 55 h 56"/>
                  <a:gd name="T14" fmla="*/ 27 w 54"/>
                  <a:gd name="T15" fmla="*/ 53 h 56"/>
                  <a:gd name="T16" fmla="*/ 27 w 54"/>
                  <a:gd name="T17" fmla="*/ 47 h 56"/>
                  <a:gd name="T18" fmla="*/ 35 w 54"/>
                  <a:gd name="T19" fmla="*/ 49 h 56"/>
                  <a:gd name="T20" fmla="*/ 39 w 54"/>
                  <a:gd name="T21" fmla="*/ 46 h 56"/>
                  <a:gd name="T22" fmla="*/ 47 w 54"/>
                  <a:gd name="T23" fmla="*/ 19 h 56"/>
                  <a:gd name="T24" fmla="*/ 44 w 54"/>
                  <a:gd name="T25" fmla="*/ 14 h 56"/>
                  <a:gd name="T26" fmla="*/ 27 w 54"/>
                  <a:gd name="T27" fmla="*/ 10 h 56"/>
                  <a:gd name="T28" fmla="*/ 19 w 54"/>
                  <a:gd name="T29" fmla="*/ 7 h 56"/>
                  <a:gd name="T30" fmla="*/ 14 w 54"/>
                  <a:gd name="T31" fmla="*/ 10 h 56"/>
                  <a:gd name="T32" fmla="*/ 7 w 54"/>
                  <a:gd name="T33" fmla="*/ 37 h 56"/>
                  <a:gd name="T34" fmla="*/ 10 w 54"/>
                  <a:gd name="T35" fmla="*/ 42 h 56"/>
                  <a:gd name="T36" fmla="*/ 27 w 54"/>
                  <a:gd name="T37" fmla="*/ 47 h 56"/>
                  <a:gd name="T38" fmla="*/ 27 w 54"/>
                  <a:gd name="T39" fmla="*/ 53 h 56"/>
                  <a:gd name="T40" fmla="*/ 5 w 54"/>
                  <a:gd name="T41" fmla="*/ 47 h 56"/>
                  <a:gd name="T42" fmla="*/ 1 w 54"/>
                  <a:gd name="T43" fmla="*/ 39 h 56"/>
                  <a:gd name="T44" fmla="*/ 10 w 54"/>
                  <a:gd name="T45" fmla="*/ 6 h 56"/>
                  <a:gd name="T46" fmla="*/ 18 w 54"/>
                  <a:gd name="T47" fmla="*/ 1 h 56"/>
                  <a:gd name="T48" fmla="*/ 27 w 54"/>
                  <a:gd name="T49" fmla="*/ 4 h 56"/>
                  <a:gd name="T50" fmla="*/ 27 w 54"/>
                  <a:gd name="T51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4" h="56">
                    <a:moveTo>
                      <a:pt x="44" y="14"/>
                    </a:move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2" y="10"/>
                      <a:pt x="54" y="14"/>
                      <a:pt x="53" y="17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54"/>
                      <a:pt x="39" y="56"/>
                      <a:pt x="3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7" y="49"/>
                      <a:pt x="39" y="48"/>
                      <a:pt x="39" y="4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7"/>
                      <a:pt x="46" y="15"/>
                      <a:pt x="44" y="14"/>
                    </a:cubicBezTo>
                    <a:close/>
                    <a:moveTo>
                      <a:pt x="27" y="10"/>
                    </a:moveTo>
                    <a:cubicBezTo>
                      <a:pt x="19" y="7"/>
                      <a:pt x="19" y="7"/>
                      <a:pt x="19" y="7"/>
                    </a:cubicBezTo>
                    <a:cubicBezTo>
                      <a:pt x="17" y="7"/>
                      <a:pt x="15" y="8"/>
                      <a:pt x="14" y="10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39"/>
                      <a:pt x="7" y="41"/>
                      <a:pt x="10" y="42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2" y="46"/>
                      <a:pt x="0" y="42"/>
                      <a:pt x="1" y="39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2"/>
                      <a:pt x="14" y="0"/>
                      <a:pt x="18" y="1"/>
                    </a:cubicBezTo>
                    <a:cubicBezTo>
                      <a:pt x="27" y="4"/>
                      <a:pt x="27" y="4"/>
                      <a:pt x="27" y="4"/>
                    </a:cubicBezTo>
                    <a:lnTo>
                      <a:pt x="27" y="10"/>
                    </a:lnTo>
                    <a:close/>
                  </a:path>
                </a:pathLst>
              </a:custGeom>
              <a:solidFill>
                <a:srgbClr val="E0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5" name="Freeform 448"/>
              <p:cNvSpPr/>
              <p:nvPr/>
            </p:nvSpPr>
            <p:spPr bwMode="auto">
              <a:xfrm>
                <a:off x="3952876" y="1204913"/>
                <a:ext cx="68263" cy="68263"/>
              </a:xfrm>
              <a:custGeom>
                <a:avLst/>
                <a:gdLst>
                  <a:gd name="T0" fmla="*/ 17 w 29"/>
                  <a:gd name="T1" fmla="*/ 2 h 29"/>
                  <a:gd name="T2" fmla="*/ 2 w 29"/>
                  <a:gd name="T3" fmla="*/ 12 h 29"/>
                  <a:gd name="T4" fmla="*/ 12 w 29"/>
                  <a:gd name="T5" fmla="*/ 27 h 29"/>
                  <a:gd name="T6" fmla="*/ 27 w 29"/>
                  <a:gd name="T7" fmla="*/ 17 h 29"/>
                  <a:gd name="T8" fmla="*/ 17 w 29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17" y="2"/>
                    </a:moveTo>
                    <a:cubicBezTo>
                      <a:pt x="10" y="0"/>
                      <a:pt x="3" y="5"/>
                      <a:pt x="2" y="12"/>
                    </a:cubicBezTo>
                    <a:cubicBezTo>
                      <a:pt x="0" y="19"/>
                      <a:pt x="4" y="26"/>
                      <a:pt x="12" y="27"/>
                    </a:cubicBezTo>
                    <a:cubicBezTo>
                      <a:pt x="19" y="29"/>
                      <a:pt x="26" y="25"/>
                      <a:pt x="27" y="17"/>
                    </a:cubicBezTo>
                    <a:cubicBezTo>
                      <a:pt x="29" y="10"/>
                      <a:pt x="24" y="3"/>
                      <a:pt x="17" y="2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6" name="Freeform 449"/>
              <p:cNvSpPr/>
              <p:nvPr/>
            </p:nvSpPr>
            <p:spPr bwMode="auto">
              <a:xfrm>
                <a:off x="3956051" y="1198563"/>
                <a:ext cx="68263" cy="65088"/>
              </a:xfrm>
              <a:custGeom>
                <a:avLst/>
                <a:gdLst>
                  <a:gd name="T0" fmla="*/ 17 w 29"/>
                  <a:gd name="T1" fmla="*/ 1 h 28"/>
                  <a:gd name="T2" fmla="*/ 2 w 29"/>
                  <a:gd name="T3" fmla="*/ 11 h 28"/>
                  <a:gd name="T4" fmla="*/ 11 w 29"/>
                  <a:gd name="T5" fmla="*/ 27 h 28"/>
                  <a:gd name="T6" fmla="*/ 27 w 29"/>
                  <a:gd name="T7" fmla="*/ 17 h 28"/>
                  <a:gd name="T8" fmla="*/ 17 w 29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7" y="1"/>
                    </a:moveTo>
                    <a:cubicBezTo>
                      <a:pt x="10" y="0"/>
                      <a:pt x="3" y="4"/>
                      <a:pt x="2" y="11"/>
                    </a:cubicBezTo>
                    <a:cubicBezTo>
                      <a:pt x="0" y="18"/>
                      <a:pt x="4" y="25"/>
                      <a:pt x="11" y="27"/>
                    </a:cubicBezTo>
                    <a:cubicBezTo>
                      <a:pt x="18" y="28"/>
                      <a:pt x="25" y="24"/>
                      <a:pt x="27" y="17"/>
                    </a:cubicBezTo>
                    <a:cubicBezTo>
                      <a:pt x="29" y="10"/>
                      <a:pt x="24" y="3"/>
                      <a:pt x="17" y="1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7" name="Freeform 450"/>
              <p:cNvSpPr/>
              <p:nvPr/>
            </p:nvSpPr>
            <p:spPr bwMode="auto">
              <a:xfrm>
                <a:off x="3960813" y="1198563"/>
                <a:ext cx="60325" cy="55563"/>
              </a:xfrm>
              <a:custGeom>
                <a:avLst/>
                <a:gdLst>
                  <a:gd name="T0" fmla="*/ 0 w 26"/>
                  <a:gd name="T1" fmla="*/ 9 h 24"/>
                  <a:gd name="T2" fmla="*/ 10 w 26"/>
                  <a:gd name="T3" fmla="*/ 22 h 24"/>
                  <a:gd name="T4" fmla="*/ 25 w 26"/>
                  <a:gd name="T5" fmla="*/ 15 h 24"/>
                  <a:gd name="T6" fmla="*/ 15 w 26"/>
                  <a:gd name="T7" fmla="*/ 1 h 24"/>
                  <a:gd name="T8" fmla="*/ 0 w 26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0" y="9"/>
                    </a:moveTo>
                    <a:cubicBezTo>
                      <a:pt x="0" y="15"/>
                      <a:pt x="4" y="21"/>
                      <a:pt x="10" y="22"/>
                    </a:cubicBezTo>
                    <a:cubicBezTo>
                      <a:pt x="17" y="24"/>
                      <a:pt x="23" y="20"/>
                      <a:pt x="25" y="15"/>
                    </a:cubicBezTo>
                    <a:cubicBezTo>
                      <a:pt x="26" y="8"/>
                      <a:pt x="22" y="3"/>
                      <a:pt x="15" y="1"/>
                    </a:cubicBezTo>
                    <a:cubicBezTo>
                      <a:pt x="9" y="0"/>
                      <a:pt x="3" y="3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8" name="Freeform 451"/>
              <p:cNvSpPr/>
              <p:nvPr/>
            </p:nvSpPr>
            <p:spPr bwMode="auto">
              <a:xfrm>
                <a:off x="3937001" y="1279525"/>
                <a:ext cx="65088" cy="68263"/>
              </a:xfrm>
              <a:custGeom>
                <a:avLst/>
                <a:gdLst>
                  <a:gd name="T0" fmla="*/ 17 w 28"/>
                  <a:gd name="T1" fmla="*/ 2 h 29"/>
                  <a:gd name="T2" fmla="*/ 1 w 28"/>
                  <a:gd name="T3" fmla="*/ 12 h 29"/>
                  <a:gd name="T4" fmla="*/ 11 w 28"/>
                  <a:gd name="T5" fmla="*/ 28 h 29"/>
                  <a:gd name="T6" fmla="*/ 27 w 28"/>
                  <a:gd name="T7" fmla="*/ 18 h 29"/>
                  <a:gd name="T8" fmla="*/ 17 w 28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17" y="2"/>
                    </a:moveTo>
                    <a:cubicBezTo>
                      <a:pt x="10" y="0"/>
                      <a:pt x="3" y="5"/>
                      <a:pt x="1" y="12"/>
                    </a:cubicBezTo>
                    <a:cubicBezTo>
                      <a:pt x="0" y="19"/>
                      <a:pt x="4" y="26"/>
                      <a:pt x="11" y="28"/>
                    </a:cubicBezTo>
                    <a:cubicBezTo>
                      <a:pt x="18" y="29"/>
                      <a:pt x="25" y="25"/>
                      <a:pt x="27" y="18"/>
                    </a:cubicBezTo>
                    <a:cubicBezTo>
                      <a:pt x="28" y="11"/>
                      <a:pt x="24" y="4"/>
                      <a:pt x="17" y="2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9" name="Freeform 452"/>
              <p:cNvSpPr/>
              <p:nvPr/>
            </p:nvSpPr>
            <p:spPr bwMode="auto">
              <a:xfrm>
                <a:off x="3937001" y="1273175"/>
                <a:ext cx="68263" cy="68263"/>
              </a:xfrm>
              <a:custGeom>
                <a:avLst/>
                <a:gdLst>
                  <a:gd name="T0" fmla="*/ 18 w 29"/>
                  <a:gd name="T1" fmla="*/ 1 h 29"/>
                  <a:gd name="T2" fmla="*/ 2 w 29"/>
                  <a:gd name="T3" fmla="*/ 11 h 29"/>
                  <a:gd name="T4" fmla="*/ 12 w 29"/>
                  <a:gd name="T5" fmla="*/ 27 h 29"/>
                  <a:gd name="T6" fmla="*/ 28 w 29"/>
                  <a:gd name="T7" fmla="*/ 17 h 29"/>
                  <a:gd name="T8" fmla="*/ 18 w 29"/>
                  <a:gd name="T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18" y="1"/>
                    </a:moveTo>
                    <a:cubicBezTo>
                      <a:pt x="11" y="0"/>
                      <a:pt x="4" y="4"/>
                      <a:pt x="2" y="11"/>
                    </a:cubicBezTo>
                    <a:cubicBezTo>
                      <a:pt x="0" y="18"/>
                      <a:pt x="5" y="25"/>
                      <a:pt x="12" y="27"/>
                    </a:cubicBezTo>
                    <a:cubicBezTo>
                      <a:pt x="19" y="29"/>
                      <a:pt x="26" y="24"/>
                      <a:pt x="28" y="17"/>
                    </a:cubicBezTo>
                    <a:cubicBezTo>
                      <a:pt x="29" y="10"/>
                      <a:pt x="25" y="3"/>
                      <a:pt x="18" y="1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0" name="Freeform 453"/>
              <p:cNvSpPr/>
              <p:nvPr/>
            </p:nvSpPr>
            <p:spPr bwMode="auto">
              <a:xfrm>
                <a:off x="3941763" y="1273175"/>
                <a:ext cx="60325" cy="55563"/>
              </a:xfrm>
              <a:custGeom>
                <a:avLst/>
                <a:gdLst>
                  <a:gd name="T0" fmla="*/ 1 w 26"/>
                  <a:gd name="T1" fmla="*/ 9 h 24"/>
                  <a:gd name="T2" fmla="*/ 11 w 26"/>
                  <a:gd name="T3" fmla="*/ 22 h 24"/>
                  <a:gd name="T4" fmla="*/ 26 w 26"/>
                  <a:gd name="T5" fmla="*/ 15 h 24"/>
                  <a:gd name="T6" fmla="*/ 16 w 26"/>
                  <a:gd name="T7" fmla="*/ 1 h 24"/>
                  <a:gd name="T8" fmla="*/ 1 w 26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1" y="9"/>
                    </a:moveTo>
                    <a:cubicBezTo>
                      <a:pt x="0" y="15"/>
                      <a:pt x="5" y="21"/>
                      <a:pt x="11" y="22"/>
                    </a:cubicBezTo>
                    <a:cubicBezTo>
                      <a:pt x="17" y="24"/>
                      <a:pt x="23" y="21"/>
                      <a:pt x="26" y="15"/>
                    </a:cubicBezTo>
                    <a:cubicBezTo>
                      <a:pt x="26" y="9"/>
                      <a:pt x="22" y="3"/>
                      <a:pt x="16" y="1"/>
                    </a:cubicBezTo>
                    <a:cubicBezTo>
                      <a:pt x="9" y="0"/>
                      <a:pt x="3" y="3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1" name="Freeform 454"/>
              <p:cNvSpPr/>
              <p:nvPr/>
            </p:nvSpPr>
            <p:spPr bwMode="auto">
              <a:xfrm>
                <a:off x="3859213" y="1071563"/>
                <a:ext cx="333375" cy="227013"/>
              </a:xfrm>
              <a:custGeom>
                <a:avLst/>
                <a:gdLst>
                  <a:gd name="T0" fmla="*/ 119 w 142"/>
                  <a:gd name="T1" fmla="*/ 35 h 97"/>
                  <a:gd name="T2" fmla="*/ 22 w 142"/>
                  <a:gd name="T3" fmla="*/ 0 h 97"/>
                  <a:gd name="T4" fmla="*/ 0 w 142"/>
                  <a:gd name="T5" fmla="*/ 59 h 97"/>
                  <a:gd name="T6" fmla="*/ 97 w 142"/>
                  <a:gd name="T7" fmla="*/ 94 h 97"/>
                  <a:gd name="T8" fmla="*/ 97 w 142"/>
                  <a:gd name="T9" fmla="*/ 93 h 97"/>
                  <a:gd name="T10" fmla="*/ 130 w 142"/>
                  <a:gd name="T11" fmla="*/ 84 h 97"/>
                  <a:gd name="T12" fmla="*/ 128 w 142"/>
                  <a:gd name="T13" fmla="*/ 41 h 97"/>
                  <a:gd name="T14" fmla="*/ 119 w 142"/>
                  <a:gd name="T15" fmla="*/ 3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97">
                    <a:moveTo>
                      <a:pt x="119" y="35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108" y="97"/>
                      <a:pt x="122" y="94"/>
                      <a:pt x="130" y="84"/>
                    </a:cubicBezTo>
                    <a:cubicBezTo>
                      <a:pt x="142" y="72"/>
                      <a:pt x="141" y="52"/>
                      <a:pt x="128" y="41"/>
                    </a:cubicBezTo>
                    <a:cubicBezTo>
                      <a:pt x="125" y="38"/>
                      <a:pt x="122" y="37"/>
                      <a:pt x="119" y="35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2" name="Freeform 455"/>
              <p:cNvSpPr/>
              <p:nvPr/>
            </p:nvSpPr>
            <p:spPr bwMode="auto">
              <a:xfrm>
                <a:off x="3871913" y="1071563"/>
                <a:ext cx="320675" cy="206375"/>
              </a:xfrm>
              <a:custGeom>
                <a:avLst/>
                <a:gdLst>
                  <a:gd name="T0" fmla="*/ 114 w 137"/>
                  <a:gd name="T1" fmla="*/ 35 h 88"/>
                  <a:gd name="T2" fmla="*/ 17 w 137"/>
                  <a:gd name="T3" fmla="*/ 0 h 88"/>
                  <a:gd name="T4" fmla="*/ 0 w 137"/>
                  <a:gd name="T5" fmla="*/ 44 h 88"/>
                  <a:gd name="T6" fmla="*/ 121 w 137"/>
                  <a:gd name="T7" fmla="*/ 88 h 88"/>
                  <a:gd name="T8" fmla="*/ 125 w 137"/>
                  <a:gd name="T9" fmla="*/ 84 h 88"/>
                  <a:gd name="T10" fmla="*/ 123 w 137"/>
                  <a:gd name="T11" fmla="*/ 41 h 88"/>
                  <a:gd name="T12" fmla="*/ 114 w 137"/>
                  <a:gd name="T13" fmla="*/ 3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88">
                    <a:moveTo>
                      <a:pt x="114" y="35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22" y="87"/>
                      <a:pt x="124" y="86"/>
                      <a:pt x="125" y="84"/>
                    </a:cubicBezTo>
                    <a:cubicBezTo>
                      <a:pt x="137" y="72"/>
                      <a:pt x="136" y="52"/>
                      <a:pt x="123" y="41"/>
                    </a:cubicBezTo>
                    <a:cubicBezTo>
                      <a:pt x="120" y="38"/>
                      <a:pt x="117" y="37"/>
                      <a:pt x="114" y="35"/>
                    </a:cubicBez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3" name="Freeform 456"/>
              <p:cNvSpPr/>
              <p:nvPr/>
            </p:nvSpPr>
            <p:spPr bwMode="auto">
              <a:xfrm>
                <a:off x="3814763" y="1042988"/>
                <a:ext cx="117475" cy="180975"/>
              </a:xfrm>
              <a:custGeom>
                <a:avLst/>
                <a:gdLst>
                  <a:gd name="T0" fmla="*/ 25 w 50"/>
                  <a:gd name="T1" fmla="*/ 72 h 77"/>
                  <a:gd name="T2" fmla="*/ 47 w 50"/>
                  <a:gd name="T3" fmla="*/ 14 h 77"/>
                  <a:gd name="T4" fmla="*/ 43 w 50"/>
                  <a:gd name="T5" fmla="*/ 6 h 77"/>
                  <a:gd name="T6" fmla="*/ 21 w 50"/>
                  <a:gd name="T7" fmla="*/ 6 h 77"/>
                  <a:gd name="T8" fmla="*/ 1 w 50"/>
                  <a:gd name="T9" fmla="*/ 63 h 77"/>
                  <a:gd name="T10" fmla="*/ 18 w 50"/>
                  <a:gd name="T11" fmla="*/ 76 h 77"/>
                  <a:gd name="T12" fmla="*/ 25 w 50"/>
                  <a:gd name="T13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7">
                    <a:moveTo>
                      <a:pt x="25" y="72"/>
                    </a:moveTo>
                    <a:cubicBezTo>
                      <a:pt x="27" y="54"/>
                      <a:pt x="37" y="26"/>
                      <a:pt x="47" y="14"/>
                    </a:cubicBezTo>
                    <a:cubicBezTo>
                      <a:pt x="50" y="10"/>
                      <a:pt x="46" y="7"/>
                      <a:pt x="43" y="6"/>
                    </a:cubicBezTo>
                    <a:cubicBezTo>
                      <a:pt x="35" y="3"/>
                      <a:pt x="26" y="0"/>
                      <a:pt x="21" y="6"/>
                    </a:cubicBezTo>
                    <a:cubicBezTo>
                      <a:pt x="8" y="21"/>
                      <a:pt x="0" y="44"/>
                      <a:pt x="1" y="63"/>
                    </a:cubicBezTo>
                    <a:cubicBezTo>
                      <a:pt x="1" y="70"/>
                      <a:pt x="10" y="74"/>
                      <a:pt x="18" y="76"/>
                    </a:cubicBezTo>
                    <a:cubicBezTo>
                      <a:pt x="21" y="77"/>
                      <a:pt x="25" y="76"/>
                      <a:pt x="25" y="72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4" name="Freeform 457"/>
              <p:cNvSpPr/>
              <p:nvPr/>
            </p:nvSpPr>
            <p:spPr bwMode="auto">
              <a:xfrm>
                <a:off x="3671888" y="1006475"/>
                <a:ext cx="234950" cy="169863"/>
              </a:xfrm>
              <a:custGeom>
                <a:avLst/>
                <a:gdLst>
                  <a:gd name="T0" fmla="*/ 67 w 100"/>
                  <a:gd name="T1" fmla="*/ 13 h 73"/>
                  <a:gd name="T2" fmla="*/ 39 w 100"/>
                  <a:gd name="T3" fmla="*/ 21 h 73"/>
                  <a:gd name="T4" fmla="*/ 10 w 100"/>
                  <a:gd name="T5" fmla="*/ 30 h 73"/>
                  <a:gd name="T6" fmla="*/ 62 w 100"/>
                  <a:gd name="T7" fmla="*/ 73 h 73"/>
                  <a:gd name="T8" fmla="*/ 67 w 100"/>
                  <a:gd name="T9" fmla="*/ 1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73">
                    <a:moveTo>
                      <a:pt x="67" y="13"/>
                    </a:moveTo>
                    <a:cubicBezTo>
                      <a:pt x="48" y="0"/>
                      <a:pt x="31" y="1"/>
                      <a:pt x="39" y="21"/>
                    </a:cubicBezTo>
                    <a:cubicBezTo>
                      <a:pt x="31" y="17"/>
                      <a:pt x="15" y="15"/>
                      <a:pt x="10" y="30"/>
                    </a:cubicBezTo>
                    <a:cubicBezTo>
                      <a:pt x="0" y="58"/>
                      <a:pt x="27" y="73"/>
                      <a:pt x="62" y="73"/>
                    </a:cubicBezTo>
                    <a:cubicBezTo>
                      <a:pt x="82" y="73"/>
                      <a:pt x="100" y="36"/>
                      <a:pt x="67" y="1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5" name="Freeform 458"/>
              <p:cNvSpPr/>
              <p:nvPr/>
            </p:nvSpPr>
            <p:spPr bwMode="auto">
              <a:xfrm>
                <a:off x="3810001" y="1041400"/>
                <a:ext cx="112713" cy="179388"/>
              </a:xfrm>
              <a:custGeom>
                <a:avLst/>
                <a:gdLst>
                  <a:gd name="T0" fmla="*/ 24 w 48"/>
                  <a:gd name="T1" fmla="*/ 72 h 77"/>
                  <a:gd name="T2" fmla="*/ 45 w 48"/>
                  <a:gd name="T3" fmla="*/ 14 h 77"/>
                  <a:gd name="T4" fmla="*/ 42 w 48"/>
                  <a:gd name="T5" fmla="*/ 6 h 77"/>
                  <a:gd name="T6" fmla="*/ 20 w 48"/>
                  <a:gd name="T7" fmla="*/ 6 h 77"/>
                  <a:gd name="T8" fmla="*/ 0 w 48"/>
                  <a:gd name="T9" fmla="*/ 63 h 77"/>
                  <a:gd name="T10" fmla="*/ 16 w 48"/>
                  <a:gd name="T11" fmla="*/ 76 h 77"/>
                  <a:gd name="T12" fmla="*/ 24 w 48"/>
                  <a:gd name="T13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77">
                    <a:moveTo>
                      <a:pt x="24" y="72"/>
                    </a:moveTo>
                    <a:cubicBezTo>
                      <a:pt x="25" y="53"/>
                      <a:pt x="36" y="26"/>
                      <a:pt x="45" y="14"/>
                    </a:cubicBezTo>
                    <a:cubicBezTo>
                      <a:pt x="48" y="10"/>
                      <a:pt x="44" y="7"/>
                      <a:pt x="42" y="6"/>
                    </a:cubicBezTo>
                    <a:cubicBezTo>
                      <a:pt x="34" y="3"/>
                      <a:pt x="25" y="0"/>
                      <a:pt x="20" y="6"/>
                    </a:cubicBezTo>
                    <a:cubicBezTo>
                      <a:pt x="8" y="21"/>
                      <a:pt x="0" y="44"/>
                      <a:pt x="0" y="63"/>
                    </a:cubicBezTo>
                    <a:cubicBezTo>
                      <a:pt x="0" y="70"/>
                      <a:pt x="9" y="73"/>
                      <a:pt x="16" y="76"/>
                    </a:cubicBezTo>
                    <a:cubicBezTo>
                      <a:pt x="20" y="77"/>
                      <a:pt x="24" y="76"/>
                      <a:pt x="24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6" name="Freeform 459"/>
              <p:cNvSpPr/>
              <p:nvPr/>
            </p:nvSpPr>
            <p:spPr bwMode="auto">
              <a:xfrm>
                <a:off x="3694113" y="1060450"/>
                <a:ext cx="71438" cy="79375"/>
              </a:xfrm>
              <a:custGeom>
                <a:avLst/>
                <a:gdLst>
                  <a:gd name="T0" fmla="*/ 21 w 31"/>
                  <a:gd name="T1" fmla="*/ 3 h 34"/>
                  <a:gd name="T2" fmla="*/ 29 w 31"/>
                  <a:gd name="T3" fmla="*/ 22 h 34"/>
                  <a:gd name="T4" fmla="*/ 10 w 31"/>
                  <a:gd name="T5" fmla="*/ 31 h 34"/>
                  <a:gd name="T6" fmla="*/ 3 w 31"/>
                  <a:gd name="T7" fmla="*/ 13 h 34"/>
                  <a:gd name="T8" fmla="*/ 21 w 31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21" y="3"/>
                    </a:moveTo>
                    <a:cubicBezTo>
                      <a:pt x="28" y="6"/>
                      <a:pt x="31" y="14"/>
                      <a:pt x="29" y="22"/>
                    </a:cubicBezTo>
                    <a:cubicBezTo>
                      <a:pt x="26" y="30"/>
                      <a:pt x="18" y="34"/>
                      <a:pt x="10" y="31"/>
                    </a:cubicBezTo>
                    <a:cubicBezTo>
                      <a:pt x="3" y="29"/>
                      <a:pt x="0" y="20"/>
                      <a:pt x="3" y="13"/>
                    </a:cubicBezTo>
                    <a:cubicBezTo>
                      <a:pt x="6" y="5"/>
                      <a:pt x="14" y="0"/>
                      <a:pt x="21" y="3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7" name="Oval 460"/>
              <p:cNvSpPr>
                <a:spLocks noChangeArrowheads="1"/>
              </p:cNvSpPr>
              <p:nvPr/>
            </p:nvSpPr>
            <p:spPr bwMode="auto">
              <a:xfrm>
                <a:off x="3695701" y="828675"/>
                <a:ext cx="68263" cy="107950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8" name="Oval 461"/>
              <p:cNvSpPr>
                <a:spLocks noChangeArrowheads="1"/>
              </p:cNvSpPr>
              <p:nvPr/>
            </p:nvSpPr>
            <p:spPr bwMode="auto">
              <a:xfrm>
                <a:off x="3705226" y="842963"/>
                <a:ext cx="47625" cy="71438"/>
              </a:xfrm>
              <a:prstGeom prst="ellipse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39" name="矩形 238"/>
            <p:cNvSpPr/>
            <p:nvPr/>
          </p:nvSpPr>
          <p:spPr>
            <a:xfrm>
              <a:off x="1224309" y="4778384"/>
              <a:ext cx="2449642" cy="85408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100" b="1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点击输入您的内容，或者通过复制您的文本后，在此框中选择粘贴。请言简意赅，简单说明即可，不必繁琐。</a:t>
              </a:r>
            </a:p>
          </p:txBody>
        </p:sp>
        <p:sp>
          <p:nvSpPr>
            <p:cNvPr id="240" name="文本框 239"/>
            <p:cNvSpPr txBox="1"/>
            <p:nvPr/>
          </p:nvSpPr>
          <p:spPr>
            <a:xfrm>
              <a:off x="1173539" y="4034285"/>
              <a:ext cx="251016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600" b="1" dirty="0">
                  <a:solidFill>
                    <a:schemeClr val="bg1"/>
                  </a:solidFill>
                  <a:cs typeface="+mn-ea"/>
                  <a:sym typeface="+mn-lt"/>
                </a:rPr>
                <a:t>标题文字</a:t>
              </a:r>
            </a:p>
          </p:txBody>
        </p:sp>
      </p:grpSp>
      <p:grpSp>
        <p:nvGrpSpPr>
          <p:cNvPr id="242" name="组合 241"/>
          <p:cNvGrpSpPr/>
          <p:nvPr/>
        </p:nvGrpSpPr>
        <p:grpSpPr>
          <a:xfrm>
            <a:off x="4856339" y="-443746"/>
            <a:ext cx="2809262" cy="6162820"/>
            <a:chOff x="798357" y="-704850"/>
            <a:chExt cx="3251101" cy="7132105"/>
          </a:xfrm>
        </p:grpSpPr>
        <p:grpSp>
          <p:nvGrpSpPr>
            <p:cNvPr id="243" name="组合 242"/>
            <p:cNvGrpSpPr/>
            <p:nvPr/>
          </p:nvGrpSpPr>
          <p:grpSpPr>
            <a:xfrm>
              <a:off x="798357" y="-704850"/>
              <a:ext cx="3251101" cy="7132105"/>
              <a:chOff x="3119439" y="3175"/>
              <a:chExt cx="1270000" cy="2786063"/>
            </a:xfrm>
          </p:grpSpPr>
          <p:sp>
            <p:nvSpPr>
              <p:cNvPr id="246" name="Freeform 391"/>
              <p:cNvSpPr/>
              <p:nvPr/>
            </p:nvSpPr>
            <p:spPr bwMode="auto">
              <a:xfrm>
                <a:off x="3794126" y="909638"/>
                <a:ext cx="369888" cy="368300"/>
              </a:xfrm>
              <a:custGeom>
                <a:avLst/>
                <a:gdLst>
                  <a:gd name="T0" fmla="*/ 233 w 233"/>
                  <a:gd name="T1" fmla="*/ 167 h 232"/>
                  <a:gd name="T2" fmla="*/ 66 w 233"/>
                  <a:gd name="T3" fmla="*/ 0 h 232"/>
                  <a:gd name="T4" fmla="*/ 0 w 233"/>
                  <a:gd name="T5" fmla="*/ 65 h 232"/>
                  <a:gd name="T6" fmla="*/ 168 w 233"/>
                  <a:gd name="T7" fmla="*/ 232 h 232"/>
                  <a:gd name="T8" fmla="*/ 233 w 233"/>
                  <a:gd name="T9" fmla="*/ 16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" h="232">
                    <a:moveTo>
                      <a:pt x="233" y="167"/>
                    </a:moveTo>
                    <a:lnTo>
                      <a:pt x="66" y="0"/>
                    </a:lnTo>
                    <a:lnTo>
                      <a:pt x="0" y="65"/>
                    </a:lnTo>
                    <a:lnTo>
                      <a:pt x="168" y="232"/>
                    </a:lnTo>
                    <a:lnTo>
                      <a:pt x="233" y="167"/>
                    </a:ln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7" name="Freeform 392"/>
              <p:cNvSpPr/>
              <p:nvPr/>
            </p:nvSpPr>
            <p:spPr bwMode="auto">
              <a:xfrm>
                <a:off x="3819526" y="909638"/>
                <a:ext cx="344488" cy="342900"/>
              </a:xfrm>
              <a:custGeom>
                <a:avLst/>
                <a:gdLst>
                  <a:gd name="T0" fmla="*/ 217 w 217"/>
                  <a:gd name="T1" fmla="*/ 167 h 216"/>
                  <a:gd name="T2" fmla="*/ 50 w 217"/>
                  <a:gd name="T3" fmla="*/ 0 h 216"/>
                  <a:gd name="T4" fmla="*/ 0 w 217"/>
                  <a:gd name="T5" fmla="*/ 51 h 216"/>
                  <a:gd name="T6" fmla="*/ 168 w 217"/>
                  <a:gd name="T7" fmla="*/ 216 h 216"/>
                  <a:gd name="T8" fmla="*/ 217 w 217"/>
                  <a:gd name="T9" fmla="*/ 16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216">
                    <a:moveTo>
                      <a:pt x="217" y="167"/>
                    </a:moveTo>
                    <a:lnTo>
                      <a:pt x="50" y="0"/>
                    </a:lnTo>
                    <a:lnTo>
                      <a:pt x="0" y="51"/>
                    </a:lnTo>
                    <a:lnTo>
                      <a:pt x="168" y="216"/>
                    </a:lnTo>
                    <a:lnTo>
                      <a:pt x="217" y="167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8" name="Freeform 393"/>
              <p:cNvSpPr/>
              <p:nvPr/>
            </p:nvSpPr>
            <p:spPr bwMode="auto">
              <a:xfrm>
                <a:off x="3756026" y="869950"/>
                <a:ext cx="161925" cy="161925"/>
              </a:xfrm>
              <a:custGeom>
                <a:avLst/>
                <a:gdLst>
                  <a:gd name="T0" fmla="*/ 21 w 69"/>
                  <a:gd name="T1" fmla="*/ 66 h 69"/>
                  <a:gd name="T2" fmla="*/ 65 w 69"/>
                  <a:gd name="T3" fmla="*/ 22 h 69"/>
                  <a:gd name="T4" fmla="*/ 65 w 69"/>
                  <a:gd name="T5" fmla="*/ 13 h 69"/>
                  <a:gd name="T6" fmla="*/ 45 w 69"/>
                  <a:gd name="T7" fmla="*/ 3 h 69"/>
                  <a:gd name="T8" fmla="*/ 3 w 69"/>
                  <a:gd name="T9" fmla="*/ 46 h 69"/>
                  <a:gd name="T10" fmla="*/ 13 w 69"/>
                  <a:gd name="T11" fmla="*/ 66 h 69"/>
                  <a:gd name="T12" fmla="*/ 21 w 69"/>
                  <a:gd name="T13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9">
                    <a:moveTo>
                      <a:pt x="21" y="66"/>
                    </a:moveTo>
                    <a:cubicBezTo>
                      <a:pt x="30" y="49"/>
                      <a:pt x="51" y="29"/>
                      <a:pt x="65" y="22"/>
                    </a:cubicBezTo>
                    <a:cubicBezTo>
                      <a:pt x="69" y="20"/>
                      <a:pt x="67" y="15"/>
                      <a:pt x="65" y="13"/>
                    </a:cubicBezTo>
                    <a:cubicBezTo>
                      <a:pt x="59" y="6"/>
                      <a:pt x="52" y="0"/>
                      <a:pt x="45" y="3"/>
                    </a:cubicBezTo>
                    <a:cubicBezTo>
                      <a:pt x="28" y="12"/>
                      <a:pt x="11" y="29"/>
                      <a:pt x="3" y="46"/>
                    </a:cubicBezTo>
                    <a:cubicBezTo>
                      <a:pt x="0" y="53"/>
                      <a:pt x="7" y="60"/>
                      <a:pt x="13" y="66"/>
                    </a:cubicBezTo>
                    <a:cubicBezTo>
                      <a:pt x="16" y="68"/>
                      <a:pt x="20" y="69"/>
                      <a:pt x="21" y="66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9" name="Freeform 394"/>
              <p:cNvSpPr/>
              <p:nvPr/>
            </p:nvSpPr>
            <p:spPr bwMode="auto">
              <a:xfrm>
                <a:off x="3671889" y="784225"/>
                <a:ext cx="215900" cy="203200"/>
              </a:xfrm>
              <a:custGeom>
                <a:avLst/>
                <a:gdLst>
                  <a:gd name="T0" fmla="*/ 71 w 92"/>
                  <a:gd name="T1" fmla="*/ 26 h 87"/>
                  <a:gd name="T2" fmla="*/ 43 w 92"/>
                  <a:gd name="T3" fmla="*/ 22 h 87"/>
                  <a:gd name="T4" fmla="*/ 12 w 92"/>
                  <a:gd name="T5" fmla="*/ 23 h 87"/>
                  <a:gd name="T6" fmla="*/ 42 w 92"/>
                  <a:gd name="T7" fmla="*/ 79 h 87"/>
                  <a:gd name="T8" fmla="*/ 71 w 92"/>
                  <a:gd name="T9" fmla="*/ 2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87">
                    <a:moveTo>
                      <a:pt x="71" y="26"/>
                    </a:moveTo>
                    <a:cubicBezTo>
                      <a:pt x="60" y="6"/>
                      <a:pt x="44" y="0"/>
                      <a:pt x="43" y="22"/>
                    </a:cubicBezTo>
                    <a:cubicBezTo>
                      <a:pt x="37" y="14"/>
                      <a:pt x="16" y="14"/>
                      <a:pt x="12" y="23"/>
                    </a:cubicBezTo>
                    <a:cubicBezTo>
                      <a:pt x="0" y="54"/>
                      <a:pt x="10" y="64"/>
                      <a:pt x="42" y="79"/>
                    </a:cubicBezTo>
                    <a:cubicBezTo>
                      <a:pt x="60" y="87"/>
                      <a:pt x="92" y="61"/>
                      <a:pt x="71" y="2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0" name="Freeform 395"/>
              <p:cNvSpPr/>
              <p:nvPr/>
            </p:nvSpPr>
            <p:spPr bwMode="auto">
              <a:xfrm>
                <a:off x="3752851" y="865188"/>
                <a:ext cx="160338" cy="160338"/>
              </a:xfrm>
              <a:custGeom>
                <a:avLst/>
                <a:gdLst>
                  <a:gd name="T0" fmla="*/ 21 w 69"/>
                  <a:gd name="T1" fmla="*/ 65 h 68"/>
                  <a:gd name="T2" fmla="*/ 64 w 69"/>
                  <a:gd name="T3" fmla="*/ 21 h 68"/>
                  <a:gd name="T4" fmla="*/ 65 w 69"/>
                  <a:gd name="T5" fmla="*/ 12 h 68"/>
                  <a:gd name="T6" fmla="*/ 45 w 69"/>
                  <a:gd name="T7" fmla="*/ 3 h 68"/>
                  <a:gd name="T8" fmla="*/ 3 w 69"/>
                  <a:gd name="T9" fmla="*/ 46 h 68"/>
                  <a:gd name="T10" fmla="*/ 12 w 69"/>
                  <a:gd name="T11" fmla="*/ 65 h 68"/>
                  <a:gd name="T12" fmla="*/ 21 w 69"/>
                  <a:gd name="T13" fmla="*/ 6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8">
                    <a:moveTo>
                      <a:pt x="21" y="65"/>
                    </a:moveTo>
                    <a:cubicBezTo>
                      <a:pt x="30" y="48"/>
                      <a:pt x="51" y="28"/>
                      <a:pt x="64" y="21"/>
                    </a:cubicBezTo>
                    <a:cubicBezTo>
                      <a:pt x="69" y="19"/>
                      <a:pt x="67" y="15"/>
                      <a:pt x="65" y="12"/>
                    </a:cubicBezTo>
                    <a:cubicBezTo>
                      <a:pt x="59" y="6"/>
                      <a:pt x="52" y="0"/>
                      <a:pt x="45" y="3"/>
                    </a:cubicBezTo>
                    <a:cubicBezTo>
                      <a:pt x="28" y="12"/>
                      <a:pt x="11" y="29"/>
                      <a:pt x="3" y="46"/>
                    </a:cubicBezTo>
                    <a:cubicBezTo>
                      <a:pt x="0" y="53"/>
                      <a:pt x="6" y="60"/>
                      <a:pt x="12" y="65"/>
                    </a:cubicBezTo>
                    <a:cubicBezTo>
                      <a:pt x="15" y="68"/>
                      <a:pt x="19" y="68"/>
                      <a:pt x="2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1" name="Freeform 396"/>
              <p:cNvSpPr/>
              <p:nvPr/>
            </p:nvSpPr>
            <p:spPr bwMode="auto">
              <a:xfrm>
                <a:off x="3409951" y="1476375"/>
                <a:ext cx="231775" cy="234950"/>
              </a:xfrm>
              <a:custGeom>
                <a:avLst/>
                <a:gdLst>
                  <a:gd name="T0" fmla="*/ 61 w 99"/>
                  <a:gd name="T1" fmla="*/ 15 h 100"/>
                  <a:gd name="T2" fmla="*/ 29 w 99"/>
                  <a:gd name="T3" fmla="*/ 4 h 100"/>
                  <a:gd name="T4" fmla="*/ 14 w 99"/>
                  <a:gd name="T5" fmla="*/ 60 h 100"/>
                  <a:gd name="T6" fmla="*/ 75 w 99"/>
                  <a:gd name="T7" fmla="*/ 88 h 100"/>
                  <a:gd name="T8" fmla="*/ 61 w 99"/>
                  <a:gd name="T9" fmla="*/ 1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61" y="15"/>
                    </a:moveTo>
                    <a:cubicBezTo>
                      <a:pt x="54" y="15"/>
                      <a:pt x="45" y="0"/>
                      <a:pt x="29" y="4"/>
                    </a:cubicBezTo>
                    <a:cubicBezTo>
                      <a:pt x="14" y="7"/>
                      <a:pt x="0" y="17"/>
                      <a:pt x="14" y="60"/>
                    </a:cubicBezTo>
                    <a:cubicBezTo>
                      <a:pt x="27" y="100"/>
                      <a:pt x="52" y="100"/>
                      <a:pt x="75" y="88"/>
                    </a:cubicBezTo>
                    <a:cubicBezTo>
                      <a:pt x="99" y="76"/>
                      <a:pt x="85" y="15"/>
                      <a:pt x="61" y="1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2" name="Freeform 397"/>
              <p:cNvSpPr/>
              <p:nvPr/>
            </p:nvSpPr>
            <p:spPr bwMode="auto">
              <a:xfrm>
                <a:off x="3444876" y="1500188"/>
                <a:ext cx="82550" cy="104775"/>
              </a:xfrm>
              <a:custGeom>
                <a:avLst/>
                <a:gdLst>
                  <a:gd name="T0" fmla="*/ 33 w 35"/>
                  <a:gd name="T1" fmla="*/ 20 h 45"/>
                  <a:gd name="T2" fmla="*/ 20 w 35"/>
                  <a:gd name="T3" fmla="*/ 43 h 45"/>
                  <a:gd name="T4" fmla="*/ 2 w 35"/>
                  <a:gd name="T5" fmla="*/ 25 h 45"/>
                  <a:gd name="T6" fmla="*/ 15 w 35"/>
                  <a:gd name="T7" fmla="*/ 2 h 45"/>
                  <a:gd name="T8" fmla="*/ 33 w 35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5">
                    <a:moveTo>
                      <a:pt x="33" y="20"/>
                    </a:moveTo>
                    <a:cubicBezTo>
                      <a:pt x="35" y="31"/>
                      <a:pt x="29" y="42"/>
                      <a:pt x="20" y="43"/>
                    </a:cubicBezTo>
                    <a:cubicBezTo>
                      <a:pt x="11" y="45"/>
                      <a:pt x="3" y="37"/>
                      <a:pt x="2" y="25"/>
                    </a:cubicBezTo>
                    <a:cubicBezTo>
                      <a:pt x="0" y="14"/>
                      <a:pt x="6" y="3"/>
                      <a:pt x="15" y="2"/>
                    </a:cubicBezTo>
                    <a:cubicBezTo>
                      <a:pt x="23" y="0"/>
                      <a:pt x="32" y="8"/>
                      <a:pt x="33" y="2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3" name="Freeform 398"/>
              <p:cNvSpPr/>
              <p:nvPr/>
            </p:nvSpPr>
            <p:spPr bwMode="auto">
              <a:xfrm>
                <a:off x="3602039" y="1412875"/>
                <a:ext cx="477838" cy="257175"/>
              </a:xfrm>
              <a:custGeom>
                <a:avLst/>
                <a:gdLst>
                  <a:gd name="T0" fmla="*/ 280 w 301"/>
                  <a:gd name="T1" fmla="*/ 0 h 162"/>
                  <a:gd name="T2" fmla="*/ 0 w 301"/>
                  <a:gd name="T3" fmla="*/ 52 h 162"/>
                  <a:gd name="T4" fmla="*/ 19 w 301"/>
                  <a:gd name="T5" fmla="*/ 162 h 162"/>
                  <a:gd name="T6" fmla="*/ 301 w 301"/>
                  <a:gd name="T7" fmla="*/ 111 h 162"/>
                  <a:gd name="T8" fmla="*/ 280 w 301"/>
                  <a:gd name="T9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62">
                    <a:moveTo>
                      <a:pt x="280" y="0"/>
                    </a:moveTo>
                    <a:lnTo>
                      <a:pt x="0" y="52"/>
                    </a:lnTo>
                    <a:lnTo>
                      <a:pt x="19" y="162"/>
                    </a:lnTo>
                    <a:lnTo>
                      <a:pt x="301" y="111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4" name="Freeform 399"/>
              <p:cNvSpPr/>
              <p:nvPr/>
            </p:nvSpPr>
            <p:spPr bwMode="auto">
              <a:xfrm>
                <a:off x="3602039" y="1487488"/>
                <a:ext cx="77788" cy="182563"/>
              </a:xfrm>
              <a:custGeom>
                <a:avLst/>
                <a:gdLst>
                  <a:gd name="T0" fmla="*/ 20 w 33"/>
                  <a:gd name="T1" fmla="*/ 0 h 78"/>
                  <a:gd name="T2" fmla="*/ 0 w 33"/>
                  <a:gd name="T3" fmla="*/ 3 h 78"/>
                  <a:gd name="T4" fmla="*/ 13 w 33"/>
                  <a:gd name="T5" fmla="*/ 78 h 78"/>
                  <a:gd name="T6" fmla="*/ 33 w 33"/>
                  <a:gd name="T7" fmla="*/ 74 h 78"/>
                  <a:gd name="T8" fmla="*/ 33 w 33"/>
                  <a:gd name="T9" fmla="*/ 74 h 78"/>
                  <a:gd name="T10" fmla="*/ 19 w 33"/>
                  <a:gd name="T11" fmla="*/ 0 h 78"/>
                  <a:gd name="T12" fmla="*/ 20 w 33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78">
                    <a:moveTo>
                      <a:pt x="2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23" y="53"/>
                      <a:pt x="17" y="18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5" name="Freeform 400"/>
              <p:cNvSpPr/>
              <p:nvPr/>
            </p:nvSpPr>
            <p:spPr bwMode="auto">
              <a:xfrm>
                <a:off x="3536951" y="1479550"/>
                <a:ext cx="119063" cy="214313"/>
              </a:xfrm>
              <a:custGeom>
                <a:avLst/>
                <a:gdLst>
                  <a:gd name="T0" fmla="*/ 49 w 51"/>
                  <a:gd name="T1" fmla="*/ 80 h 92"/>
                  <a:gd name="T2" fmla="*/ 36 w 51"/>
                  <a:gd name="T3" fmla="*/ 6 h 92"/>
                  <a:gd name="T4" fmla="*/ 27 w 51"/>
                  <a:gd name="T5" fmla="*/ 0 h 92"/>
                  <a:gd name="T6" fmla="*/ 4 w 51"/>
                  <a:gd name="T7" fmla="*/ 13 h 92"/>
                  <a:gd name="T8" fmla="*/ 17 w 51"/>
                  <a:gd name="T9" fmla="*/ 85 h 92"/>
                  <a:gd name="T10" fmla="*/ 43 w 51"/>
                  <a:gd name="T11" fmla="*/ 89 h 92"/>
                  <a:gd name="T12" fmla="*/ 49 w 51"/>
                  <a:gd name="T13" fmla="*/ 8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92">
                    <a:moveTo>
                      <a:pt x="49" y="80"/>
                    </a:moveTo>
                    <a:cubicBezTo>
                      <a:pt x="39" y="59"/>
                      <a:pt x="33" y="25"/>
                      <a:pt x="36" y="6"/>
                    </a:cubicBezTo>
                    <a:cubicBezTo>
                      <a:pt x="36" y="1"/>
                      <a:pt x="31" y="0"/>
                      <a:pt x="27" y="0"/>
                    </a:cubicBezTo>
                    <a:cubicBezTo>
                      <a:pt x="16" y="2"/>
                      <a:pt x="5" y="4"/>
                      <a:pt x="4" y="13"/>
                    </a:cubicBezTo>
                    <a:cubicBezTo>
                      <a:pt x="0" y="36"/>
                      <a:pt x="5" y="65"/>
                      <a:pt x="17" y="85"/>
                    </a:cubicBezTo>
                    <a:cubicBezTo>
                      <a:pt x="22" y="92"/>
                      <a:pt x="33" y="91"/>
                      <a:pt x="43" y="89"/>
                    </a:cubicBezTo>
                    <a:cubicBezTo>
                      <a:pt x="48" y="88"/>
                      <a:pt x="51" y="84"/>
                      <a:pt x="49" y="8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6" name="Freeform 401"/>
              <p:cNvSpPr/>
              <p:nvPr/>
            </p:nvSpPr>
            <p:spPr bwMode="auto">
              <a:xfrm>
                <a:off x="3551239" y="1476375"/>
                <a:ext cx="115888" cy="215900"/>
              </a:xfrm>
              <a:custGeom>
                <a:avLst/>
                <a:gdLst>
                  <a:gd name="T0" fmla="*/ 48 w 50"/>
                  <a:gd name="T1" fmla="*/ 80 h 92"/>
                  <a:gd name="T2" fmla="*/ 35 w 50"/>
                  <a:gd name="T3" fmla="*/ 6 h 92"/>
                  <a:gd name="T4" fmla="*/ 26 w 50"/>
                  <a:gd name="T5" fmla="*/ 0 h 92"/>
                  <a:gd name="T6" fmla="*/ 4 w 50"/>
                  <a:gd name="T7" fmla="*/ 13 h 92"/>
                  <a:gd name="T8" fmla="*/ 17 w 50"/>
                  <a:gd name="T9" fmla="*/ 85 h 92"/>
                  <a:gd name="T10" fmla="*/ 42 w 50"/>
                  <a:gd name="T11" fmla="*/ 89 h 92"/>
                  <a:gd name="T12" fmla="*/ 48 w 50"/>
                  <a:gd name="T13" fmla="*/ 8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92">
                    <a:moveTo>
                      <a:pt x="48" y="80"/>
                    </a:moveTo>
                    <a:cubicBezTo>
                      <a:pt x="38" y="59"/>
                      <a:pt x="32" y="24"/>
                      <a:pt x="35" y="6"/>
                    </a:cubicBezTo>
                    <a:cubicBezTo>
                      <a:pt x="35" y="1"/>
                      <a:pt x="30" y="0"/>
                      <a:pt x="26" y="0"/>
                    </a:cubicBezTo>
                    <a:cubicBezTo>
                      <a:pt x="16" y="2"/>
                      <a:pt x="5" y="4"/>
                      <a:pt x="4" y="13"/>
                    </a:cubicBezTo>
                    <a:cubicBezTo>
                      <a:pt x="0" y="37"/>
                      <a:pt x="6" y="65"/>
                      <a:pt x="17" y="85"/>
                    </a:cubicBezTo>
                    <a:cubicBezTo>
                      <a:pt x="22" y="92"/>
                      <a:pt x="33" y="91"/>
                      <a:pt x="42" y="89"/>
                    </a:cubicBezTo>
                    <a:cubicBezTo>
                      <a:pt x="47" y="88"/>
                      <a:pt x="50" y="84"/>
                      <a:pt x="48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7" name="Oval 402"/>
              <p:cNvSpPr>
                <a:spLocks noChangeArrowheads="1"/>
              </p:cNvSpPr>
              <p:nvPr/>
            </p:nvSpPr>
            <p:spPr bwMode="auto">
              <a:xfrm>
                <a:off x="3119439" y="1541463"/>
                <a:ext cx="1247775" cy="124777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8" name="Rectangle 403"/>
              <p:cNvSpPr>
                <a:spLocks noChangeArrowheads="1"/>
              </p:cNvSpPr>
              <p:nvPr/>
            </p:nvSpPr>
            <p:spPr bwMode="auto">
              <a:xfrm>
                <a:off x="3625851" y="1376363"/>
                <a:ext cx="233363" cy="17780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9" name="Freeform 404"/>
              <p:cNvSpPr>
                <a:spLocks noEditPoints="1"/>
              </p:cNvSpPr>
              <p:nvPr/>
            </p:nvSpPr>
            <p:spPr bwMode="auto">
              <a:xfrm>
                <a:off x="3602039" y="1139825"/>
                <a:ext cx="284163" cy="282575"/>
              </a:xfrm>
              <a:custGeom>
                <a:avLst/>
                <a:gdLst>
                  <a:gd name="T0" fmla="*/ 60 w 121"/>
                  <a:gd name="T1" fmla="*/ 0 h 121"/>
                  <a:gd name="T2" fmla="*/ 103 w 121"/>
                  <a:gd name="T3" fmla="*/ 18 h 121"/>
                  <a:gd name="T4" fmla="*/ 121 w 121"/>
                  <a:gd name="T5" fmla="*/ 61 h 121"/>
                  <a:gd name="T6" fmla="*/ 103 w 121"/>
                  <a:gd name="T7" fmla="*/ 103 h 121"/>
                  <a:gd name="T8" fmla="*/ 60 w 121"/>
                  <a:gd name="T9" fmla="*/ 121 h 121"/>
                  <a:gd name="T10" fmla="*/ 60 w 121"/>
                  <a:gd name="T11" fmla="*/ 91 h 121"/>
                  <a:gd name="T12" fmla="*/ 82 w 121"/>
                  <a:gd name="T13" fmla="*/ 82 h 121"/>
                  <a:gd name="T14" fmla="*/ 91 w 121"/>
                  <a:gd name="T15" fmla="*/ 61 h 121"/>
                  <a:gd name="T16" fmla="*/ 82 w 121"/>
                  <a:gd name="T17" fmla="*/ 39 h 121"/>
                  <a:gd name="T18" fmla="*/ 60 w 121"/>
                  <a:gd name="T19" fmla="*/ 30 h 121"/>
                  <a:gd name="T20" fmla="*/ 60 w 121"/>
                  <a:gd name="T21" fmla="*/ 0 h 121"/>
                  <a:gd name="T22" fmla="*/ 60 w 121"/>
                  <a:gd name="T23" fmla="*/ 121 h 121"/>
                  <a:gd name="T24" fmla="*/ 17 w 121"/>
                  <a:gd name="T25" fmla="*/ 104 h 121"/>
                  <a:gd name="T26" fmla="*/ 0 w 121"/>
                  <a:gd name="T27" fmla="*/ 61 h 121"/>
                  <a:gd name="T28" fmla="*/ 17 w 121"/>
                  <a:gd name="T29" fmla="*/ 18 h 121"/>
                  <a:gd name="T30" fmla="*/ 60 w 121"/>
                  <a:gd name="T31" fmla="*/ 0 h 121"/>
                  <a:gd name="T32" fmla="*/ 60 w 121"/>
                  <a:gd name="T33" fmla="*/ 30 h 121"/>
                  <a:gd name="T34" fmla="*/ 39 w 121"/>
                  <a:gd name="T35" fmla="*/ 39 h 121"/>
                  <a:gd name="T36" fmla="*/ 30 w 121"/>
                  <a:gd name="T37" fmla="*/ 61 h 121"/>
                  <a:gd name="T38" fmla="*/ 39 w 121"/>
                  <a:gd name="T39" fmla="*/ 82 h 121"/>
                  <a:gd name="T40" fmla="*/ 60 w 121"/>
                  <a:gd name="T41" fmla="*/ 91 h 121"/>
                  <a:gd name="T42" fmla="*/ 60 w 121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21">
                    <a:moveTo>
                      <a:pt x="60" y="0"/>
                    </a:moveTo>
                    <a:cubicBezTo>
                      <a:pt x="77" y="0"/>
                      <a:pt x="92" y="7"/>
                      <a:pt x="103" y="18"/>
                    </a:cubicBezTo>
                    <a:cubicBezTo>
                      <a:pt x="114" y="29"/>
                      <a:pt x="121" y="44"/>
                      <a:pt x="121" y="61"/>
                    </a:cubicBezTo>
                    <a:cubicBezTo>
                      <a:pt x="121" y="77"/>
                      <a:pt x="114" y="93"/>
                      <a:pt x="103" y="103"/>
                    </a:cubicBezTo>
                    <a:cubicBezTo>
                      <a:pt x="92" y="114"/>
                      <a:pt x="77" y="121"/>
                      <a:pt x="60" y="121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9" y="91"/>
                      <a:pt x="76" y="88"/>
                      <a:pt x="82" y="82"/>
                    </a:cubicBezTo>
                    <a:cubicBezTo>
                      <a:pt x="87" y="77"/>
                      <a:pt x="91" y="69"/>
                      <a:pt x="91" y="61"/>
                    </a:cubicBezTo>
                    <a:cubicBezTo>
                      <a:pt x="91" y="52"/>
                      <a:pt x="87" y="45"/>
                      <a:pt x="82" y="39"/>
                    </a:cubicBezTo>
                    <a:cubicBezTo>
                      <a:pt x="76" y="34"/>
                      <a:pt x="69" y="30"/>
                      <a:pt x="60" y="30"/>
                    </a:cubicBezTo>
                    <a:lnTo>
                      <a:pt x="60" y="0"/>
                    </a:lnTo>
                    <a:close/>
                    <a:moveTo>
                      <a:pt x="60" y="121"/>
                    </a:moveTo>
                    <a:cubicBezTo>
                      <a:pt x="43" y="121"/>
                      <a:pt x="28" y="114"/>
                      <a:pt x="17" y="104"/>
                    </a:cubicBezTo>
                    <a:cubicBezTo>
                      <a:pt x="6" y="93"/>
                      <a:pt x="0" y="77"/>
                      <a:pt x="0" y="61"/>
                    </a:cubicBezTo>
                    <a:cubicBezTo>
                      <a:pt x="0" y="44"/>
                      <a:pt x="6" y="29"/>
                      <a:pt x="17" y="18"/>
                    </a:cubicBezTo>
                    <a:cubicBezTo>
                      <a:pt x="28" y="7"/>
                      <a:pt x="43" y="0"/>
                      <a:pt x="60" y="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52" y="30"/>
                      <a:pt x="44" y="34"/>
                      <a:pt x="39" y="39"/>
                    </a:cubicBezTo>
                    <a:cubicBezTo>
                      <a:pt x="33" y="45"/>
                      <a:pt x="30" y="52"/>
                      <a:pt x="30" y="61"/>
                    </a:cubicBezTo>
                    <a:cubicBezTo>
                      <a:pt x="30" y="69"/>
                      <a:pt x="33" y="77"/>
                      <a:pt x="39" y="82"/>
                    </a:cubicBezTo>
                    <a:cubicBezTo>
                      <a:pt x="44" y="88"/>
                      <a:pt x="52" y="91"/>
                      <a:pt x="60" y="91"/>
                    </a:cubicBezTo>
                    <a:lnTo>
                      <a:pt x="60" y="12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0" name="Rectangle 405"/>
              <p:cNvSpPr>
                <a:spLocks noChangeArrowheads="1"/>
              </p:cNvSpPr>
              <p:nvPr/>
            </p:nvSpPr>
            <p:spPr bwMode="auto">
              <a:xfrm>
                <a:off x="3729039" y="3175"/>
                <a:ext cx="26988" cy="117157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1" name="Freeform 407"/>
              <p:cNvSpPr/>
              <p:nvPr/>
            </p:nvSpPr>
            <p:spPr bwMode="auto">
              <a:xfrm>
                <a:off x="3902076" y="768350"/>
                <a:ext cx="379413" cy="376238"/>
              </a:xfrm>
              <a:custGeom>
                <a:avLst/>
                <a:gdLst>
                  <a:gd name="T0" fmla="*/ 98 w 162"/>
                  <a:gd name="T1" fmla="*/ 9 h 161"/>
                  <a:gd name="T2" fmla="*/ 10 w 162"/>
                  <a:gd name="T3" fmla="*/ 64 h 161"/>
                  <a:gd name="T4" fmla="*/ 64 w 162"/>
                  <a:gd name="T5" fmla="*/ 152 h 161"/>
                  <a:gd name="T6" fmla="*/ 152 w 162"/>
                  <a:gd name="T7" fmla="*/ 97 h 161"/>
                  <a:gd name="T8" fmla="*/ 98 w 162"/>
                  <a:gd name="T9" fmla="*/ 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161">
                    <a:moveTo>
                      <a:pt x="98" y="9"/>
                    </a:moveTo>
                    <a:cubicBezTo>
                      <a:pt x="58" y="0"/>
                      <a:pt x="19" y="25"/>
                      <a:pt x="10" y="64"/>
                    </a:cubicBezTo>
                    <a:cubicBezTo>
                      <a:pt x="0" y="103"/>
                      <a:pt x="25" y="143"/>
                      <a:pt x="64" y="152"/>
                    </a:cubicBezTo>
                    <a:cubicBezTo>
                      <a:pt x="104" y="161"/>
                      <a:pt x="143" y="137"/>
                      <a:pt x="152" y="97"/>
                    </a:cubicBezTo>
                    <a:cubicBezTo>
                      <a:pt x="162" y="58"/>
                      <a:pt x="137" y="19"/>
                      <a:pt x="9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2" name="Freeform 412"/>
              <p:cNvSpPr/>
              <p:nvPr/>
            </p:nvSpPr>
            <p:spPr bwMode="auto">
              <a:xfrm>
                <a:off x="3627438" y="1652588"/>
                <a:ext cx="269875" cy="238125"/>
              </a:xfrm>
              <a:custGeom>
                <a:avLst/>
                <a:gdLst>
                  <a:gd name="T0" fmla="*/ 54 w 115"/>
                  <a:gd name="T1" fmla="*/ 10 h 102"/>
                  <a:gd name="T2" fmla="*/ 21 w 115"/>
                  <a:gd name="T3" fmla="*/ 15 h 102"/>
                  <a:gd name="T4" fmla="*/ 32 w 115"/>
                  <a:gd name="T5" fmla="*/ 72 h 102"/>
                  <a:gd name="T6" fmla="*/ 100 w 115"/>
                  <a:gd name="T7" fmla="*/ 69 h 102"/>
                  <a:gd name="T8" fmla="*/ 54 w 115"/>
                  <a:gd name="T9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" h="102">
                    <a:moveTo>
                      <a:pt x="54" y="10"/>
                    </a:moveTo>
                    <a:cubicBezTo>
                      <a:pt x="48" y="14"/>
                      <a:pt x="33" y="5"/>
                      <a:pt x="21" y="15"/>
                    </a:cubicBezTo>
                    <a:cubicBezTo>
                      <a:pt x="9" y="25"/>
                      <a:pt x="0" y="40"/>
                      <a:pt x="32" y="72"/>
                    </a:cubicBezTo>
                    <a:cubicBezTo>
                      <a:pt x="62" y="102"/>
                      <a:pt x="84" y="90"/>
                      <a:pt x="100" y="69"/>
                    </a:cubicBezTo>
                    <a:cubicBezTo>
                      <a:pt x="115" y="48"/>
                      <a:pt x="75" y="0"/>
                      <a:pt x="54" y="1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3" name="Freeform 413"/>
              <p:cNvSpPr/>
              <p:nvPr/>
            </p:nvSpPr>
            <p:spPr bwMode="auto">
              <a:xfrm>
                <a:off x="3667126" y="1692275"/>
                <a:ext cx="92075" cy="104775"/>
              </a:xfrm>
              <a:custGeom>
                <a:avLst/>
                <a:gdLst>
                  <a:gd name="T0" fmla="*/ 32 w 39"/>
                  <a:gd name="T1" fmla="*/ 12 h 45"/>
                  <a:gd name="T2" fmla="*/ 31 w 39"/>
                  <a:gd name="T3" fmla="*/ 40 h 45"/>
                  <a:gd name="T4" fmla="*/ 7 w 39"/>
                  <a:gd name="T5" fmla="*/ 32 h 45"/>
                  <a:gd name="T6" fmla="*/ 8 w 39"/>
                  <a:gd name="T7" fmla="*/ 5 h 45"/>
                  <a:gd name="T8" fmla="*/ 32 w 39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2" y="12"/>
                    </a:moveTo>
                    <a:cubicBezTo>
                      <a:pt x="39" y="22"/>
                      <a:pt x="38" y="34"/>
                      <a:pt x="31" y="40"/>
                    </a:cubicBezTo>
                    <a:cubicBezTo>
                      <a:pt x="24" y="45"/>
                      <a:pt x="13" y="42"/>
                      <a:pt x="7" y="32"/>
                    </a:cubicBezTo>
                    <a:cubicBezTo>
                      <a:pt x="0" y="22"/>
                      <a:pt x="1" y="10"/>
                      <a:pt x="8" y="5"/>
                    </a:cubicBezTo>
                    <a:cubicBezTo>
                      <a:pt x="15" y="0"/>
                      <a:pt x="26" y="3"/>
                      <a:pt x="32" y="12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4" name="Freeform 414"/>
              <p:cNvSpPr/>
              <p:nvPr/>
            </p:nvSpPr>
            <p:spPr bwMode="auto">
              <a:xfrm>
                <a:off x="3792538" y="1368425"/>
                <a:ext cx="466725" cy="414338"/>
              </a:xfrm>
              <a:custGeom>
                <a:avLst/>
                <a:gdLst>
                  <a:gd name="T0" fmla="*/ 227 w 294"/>
                  <a:gd name="T1" fmla="*/ 0 h 261"/>
                  <a:gd name="T2" fmla="*/ 0 w 294"/>
                  <a:gd name="T3" fmla="*/ 171 h 261"/>
                  <a:gd name="T4" fmla="*/ 66 w 294"/>
                  <a:gd name="T5" fmla="*/ 261 h 261"/>
                  <a:gd name="T6" fmla="*/ 294 w 294"/>
                  <a:gd name="T7" fmla="*/ 89 h 261"/>
                  <a:gd name="T8" fmla="*/ 227 w 294"/>
                  <a:gd name="T9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4" h="261">
                    <a:moveTo>
                      <a:pt x="227" y="0"/>
                    </a:moveTo>
                    <a:lnTo>
                      <a:pt x="0" y="171"/>
                    </a:lnTo>
                    <a:lnTo>
                      <a:pt x="66" y="261"/>
                    </a:lnTo>
                    <a:lnTo>
                      <a:pt x="294" y="89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5" name="Freeform 415"/>
              <p:cNvSpPr/>
              <p:nvPr/>
            </p:nvSpPr>
            <p:spPr bwMode="auto">
              <a:xfrm>
                <a:off x="3792538" y="1612900"/>
                <a:ext cx="144463" cy="169863"/>
              </a:xfrm>
              <a:custGeom>
                <a:avLst/>
                <a:gdLst>
                  <a:gd name="T0" fmla="*/ 16 w 62"/>
                  <a:gd name="T1" fmla="*/ 0 h 73"/>
                  <a:gd name="T2" fmla="*/ 0 w 62"/>
                  <a:gd name="T3" fmla="*/ 12 h 73"/>
                  <a:gd name="T4" fmla="*/ 45 w 62"/>
                  <a:gd name="T5" fmla="*/ 73 h 73"/>
                  <a:gd name="T6" fmla="*/ 62 w 62"/>
                  <a:gd name="T7" fmla="*/ 61 h 73"/>
                  <a:gd name="T8" fmla="*/ 61 w 62"/>
                  <a:gd name="T9" fmla="*/ 60 h 73"/>
                  <a:gd name="T10" fmla="*/ 16 w 62"/>
                  <a:gd name="T11" fmla="*/ 1 h 73"/>
                  <a:gd name="T12" fmla="*/ 16 w 62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73">
                    <a:moveTo>
                      <a:pt x="16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1" y="61"/>
                      <a:pt x="61" y="60"/>
                      <a:pt x="61" y="60"/>
                    </a:cubicBezTo>
                    <a:cubicBezTo>
                      <a:pt x="43" y="46"/>
                      <a:pt x="22" y="18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6" name="Freeform 416"/>
              <p:cNvSpPr/>
              <p:nvPr/>
            </p:nvSpPr>
            <p:spPr bwMode="auto">
              <a:xfrm>
                <a:off x="3743326" y="1619250"/>
                <a:ext cx="177800" cy="206375"/>
              </a:xfrm>
              <a:custGeom>
                <a:avLst/>
                <a:gdLst>
                  <a:gd name="T0" fmla="*/ 73 w 76"/>
                  <a:gd name="T1" fmla="*/ 65 h 88"/>
                  <a:gd name="T2" fmla="*/ 27 w 76"/>
                  <a:gd name="T3" fmla="*/ 5 h 88"/>
                  <a:gd name="T4" fmla="*/ 17 w 76"/>
                  <a:gd name="T5" fmla="*/ 3 h 88"/>
                  <a:gd name="T6" fmla="*/ 2 w 76"/>
                  <a:gd name="T7" fmla="*/ 26 h 88"/>
                  <a:gd name="T8" fmla="*/ 46 w 76"/>
                  <a:gd name="T9" fmla="*/ 84 h 88"/>
                  <a:gd name="T10" fmla="*/ 71 w 76"/>
                  <a:gd name="T11" fmla="*/ 75 h 88"/>
                  <a:gd name="T12" fmla="*/ 73 w 76"/>
                  <a:gd name="T13" fmla="*/ 6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88">
                    <a:moveTo>
                      <a:pt x="73" y="65"/>
                    </a:moveTo>
                    <a:cubicBezTo>
                      <a:pt x="54" y="51"/>
                      <a:pt x="33" y="23"/>
                      <a:pt x="27" y="5"/>
                    </a:cubicBezTo>
                    <a:cubicBezTo>
                      <a:pt x="25" y="0"/>
                      <a:pt x="20" y="1"/>
                      <a:pt x="17" y="3"/>
                    </a:cubicBezTo>
                    <a:cubicBezTo>
                      <a:pt x="8" y="10"/>
                      <a:pt x="0" y="17"/>
                      <a:pt x="2" y="26"/>
                    </a:cubicBezTo>
                    <a:cubicBezTo>
                      <a:pt x="9" y="48"/>
                      <a:pt x="27" y="71"/>
                      <a:pt x="46" y="84"/>
                    </a:cubicBezTo>
                    <a:cubicBezTo>
                      <a:pt x="54" y="88"/>
                      <a:pt x="63" y="81"/>
                      <a:pt x="71" y="75"/>
                    </a:cubicBezTo>
                    <a:cubicBezTo>
                      <a:pt x="75" y="72"/>
                      <a:pt x="76" y="67"/>
                      <a:pt x="73" y="65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7" name="Freeform 417"/>
              <p:cNvSpPr/>
              <p:nvPr/>
            </p:nvSpPr>
            <p:spPr bwMode="auto">
              <a:xfrm>
                <a:off x="3752851" y="1612900"/>
                <a:ext cx="177800" cy="203200"/>
              </a:xfrm>
              <a:custGeom>
                <a:avLst/>
                <a:gdLst>
                  <a:gd name="T0" fmla="*/ 73 w 76"/>
                  <a:gd name="T1" fmla="*/ 65 h 87"/>
                  <a:gd name="T2" fmla="*/ 27 w 76"/>
                  <a:gd name="T3" fmla="*/ 5 h 87"/>
                  <a:gd name="T4" fmla="*/ 17 w 76"/>
                  <a:gd name="T5" fmla="*/ 3 h 87"/>
                  <a:gd name="T6" fmla="*/ 3 w 76"/>
                  <a:gd name="T7" fmla="*/ 25 h 87"/>
                  <a:gd name="T8" fmla="*/ 47 w 76"/>
                  <a:gd name="T9" fmla="*/ 83 h 87"/>
                  <a:gd name="T10" fmla="*/ 71 w 76"/>
                  <a:gd name="T11" fmla="*/ 75 h 87"/>
                  <a:gd name="T12" fmla="*/ 73 w 76"/>
                  <a:gd name="T13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87">
                    <a:moveTo>
                      <a:pt x="73" y="65"/>
                    </a:moveTo>
                    <a:cubicBezTo>
                      <a:pt x="54" y="51"/>
                      <a:pt x="34" y="22"/>
                      <a:pt x="27" y="5"/>
                    </a:cubicBezTo>
                    <a:cubicBezTo>
                      <a:pt x="25" y="0"/>
                      <a:pt x="20" y="1"/>
                      <a:pt x="17" y="3"/>
                    </a:cubicBezTo>
                    <a:cubicBezTo>
                      <a:pt x="9" y="9"/>
                      <a:pt x="0" y="16"/>
                      <a:pt x="3" y="25"/>
                    </a:cubicBezTo>
                    <a:cubicBezTo>
                      <a:pt x="11" y="47"/>
                      <a:pt x="28" y="70"/>
                      <a:pt x="47" y="83"/>
                    </a:cubicBezTo>
                    <a:cubicBezTo>
                      <a:pt x="54" y="87"/>
                      <a:pt x="64" y="81"/>
                      <a:pt x="71" y="75"/>
                    </a:cubicBezTo>
                    <a:cubicBezTo>
                      <a:pt x="75" y="72"/>
                      <a:pt x="76" y="67"/>
                      <a:pt x="73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8" name="Freeform 418"/>
              <p:cNvSpPr/>
              <p:nvPr/>
            </p:nvSpPr>
            <p:spPr bwMode="auto">
              <a:xfrm>
                <a:off x="3656013" y="1017588"/>
                <a:ext cx="617538" cy="600075"/>
              </a:xfrm>
              <a:custGeom>
                <a:avLst/>
                <a:gdLst>
                  <a:gd name="T0" fmla="*/ 115 w 264"/>
                  <a:gd name="T1" fmla="*/ 0 h 256"/>
                  <a:gd name="T2" fmla="*/ 0 w 264"/>
                  <a:gd name="T3" fmla="*/ 197 h 256"/>
                  <a:gd name="T4" fmla="*/ 254 w 264"/>
                  <a:gd name="T5" fmla="*/ 256 h 256"/>
                  <a:gd name="T6" fmla="*/ 234 w 264"/>
                  <a:gd name="T7" fmla="*/ 28 h 256"/>
                  <a:gd name="T8" fmla="*/ 115 w 264"/>
                  <a:gd name="T9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256">
                    <a:moveTo>
                      <a:pt x="115" y="0"/>
                    </a:moveTo>
                    <a:cubicBezTo>
                      <a:pt x="68" y="47"/>
                      <a:pt x="12" y="150"/>
                      <a:pt x="0" y="197"/>
                    </a:cubicBezTo>
                    <a:cubicBezTo>
                      <a:pt x="91" y="239"/>
                      <a:pt x="154" y="254"/>
                      <a:pt x="254" y="256"/>
                    </a:cubicBezTo>
                    <a:cubicBezTo>
                      <a:pt x="264" y="207"/>
                      <a:pt x="257" y="89"/>
                      <a:pt x="234" y="28"/>
                    </a:cubicBez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9" name="Freeform 419"/>
              <p:cNvSpPr/>
              <p:nvPr/>
            </p:nvSpPr>
            <p:spPr bwMode="auto">
              <a:xfrm>
                <a:off x="3694113" y="1296988"/>
                <a:ext cx="568325" cy="212725"/>
              </a:xfrm>
              <a:custGeom>
                <a:avLst/>
                <a:gdLst>
                  <a:gd name="T0" fmla="*/ 0 w 243"/>
                  <a:gd name="T1" fmla="*/ 34 h 91"/>
                  <a:gd name="T2" fmla="*/ 70 w 243"/>
                  <a:gd name="T3" fmla="*/ 64 h 91"/>
                  <a:gd name="T4" fmla="*/ 75 w 243"/>
                  <a:gd name="T5" fmla="*/ 69 h 91"/>
                  <a:gd name="T6" fmla="*/ 106 w 243"/>
                  <a:gd name="T7" fmla="*/ 78 h 91"/>
                  <a:gd name="T8" fmla="*/ 113 w 243"/>
                  <a:gd name="T9" fmla="*/ 75 h 91"/>
                  <a:gd name="T10" fmla="*/ 242 w 243"/>
                  <a:gd name="T11" fmla="*/ 91 h 91"/>
                  <a:gd name="T12" fmla="*/ 242 w 243"/>
                  <a:gd name="T13" fmla="*/ 53 h 91"/>
                  <a:gd name="T14" fmla="*/ 122 w 243"/>
                  <a:gd name="T15" fmla="*/ 37 h 91"/>
                  <a:gd name="T16" fmla="*/ 117 w 243"/>
                  <a:gd name="T17" fmla="*/ 32 h 91"/>
                  <a:gd name="T18" fmla="*/ 86 w 243"/>
                  <a:gd name="T19" fmla="*/ 23 h 91"/>
                  <a:gd name="T20" fmla="*/ 79 w 243"/>
                  <a:gd name="T21" fmla="*/ 26 h 91"/>
                  <a:gd name="T22" fmla="*/ 17 w 243"/>
                  <a:gd name="T23" fmla="*/ 0 h 91"/>
                  <a:gd name="T24" fmla="*/ 0 w 243"/>
                  <a:gd name="T25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3" h="91">
                    <a:moveTo>
                      <a:pt x="0" y="34"/>
                    </a:moveTo>
                    <a:cubicBezTo>
                      <a:pt x="35" y="50"/>
                      <a:pt x="45" y="53"/>
                      <a:pt x="70" y="64"/>
                    </a:cubicBezTo>
                    <a:cubicBezTo>
                      <a:pt x="70" y="66"/>
                      <a:pt x="72" y="69"/>
                      <a:pt x="75" y="69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9" y="79"/>
                      <a:pt x="112" y="77"/>
                      <a:pt x="113" y="75"/>
                    </a:cubicBezTo>
                    <a:cubicBezTo>
                      <a:pt x="150" y="83"/>
                      <a:pt x="204" y="89"/>
                      <a:pt x="242" y="91"/>
                    </a:cubicBezTo>
                    <a:cubicBezTo>
                      <a:pt x="243" y="79"/>
                      <a:pt x="242" y="66"/>
                      <a:pt x="242" y="53"/>
                    </a:cubicBezTo>
                    <a:cubicBezTo>
                      <a:pt x="208" y="52"/>
                      <a:pt x="151" y="43"/>
                      <a:pt x="122" y="37"/>
                    </a:cubicBezTo>
                    <a:cubicBezTo>
                      <a:pt x="122" y="35"/>
                      <a:pt x="120" y="32"/>
                      <a:pt x="117" y="32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3" y="23"/>
                      <a:pt x="80" y="24"/>
                      <a:pt x="79" y="26"/>
                    </a:cubicBezTo>
                    <a:cubicBezTo>
                      <a:pt x="50" y="18"/>
                      <a:pt x="48" y="14"/>
                      <a:pt x="17" y="0"/>
                    </a:cubicBezTo>
                    <a:cubicBezTo>
                      <a:pt x="11" y="12"/>
                      <a:pt x="5" y="23"/>
                      <a:pt x="0" y="34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0" name="Freeform 420"/>
              <p:cNvSpPr/>
              <p:nvPr/>
            </p:nvSpPr>
            <p:spPr bwMode="auto">
              <a:xfrm>
                <a:off x="3862388" y="1017588"/>
                <a:ext cx="365125" cy="212725"/>
              </a:xfrm>
              <a:custGeom>
                <a:avLst/>
                <a:gdLst>
                  <a:gd name="T0" fmla="*/ 136 w 156"/>
                  <a:gd name="T1" fmla="*/ 56 h 91"/>
                  <a:gd name="T2" fmla="*/ 136 w 156"/>
                  <a:gd name="T3" fmla="*/ 56 h 91"/>
                  <a:gd name="T4" fmla="*/ 136 w 156"/>
                  <a:gd name="T5" fmla="*/ 56 h 91"/>
                  <a:gd name="T6" fmla="*/ 136 w 156"/>
                  <a:gd name="T7" fmla="*/ 56 h 91"/>
                  <a:gd name="T8" fmla="*/ 136 w 156"/>
                  <a:gd name="T9" fmla="*/ 56 h 91"/>
                  <a:gd name="T10" fmla="*/ 136 w 156"/>
                  <a:gd name="T11" fmla="*/ 56 h 91"/>
                  <a:gd name="T12" fmla="*/ 136 w 156"/>
                  <a:gd name="T13" fmla="*/ 56 h 91"/>
                  <a:gd name="T14" fmla="*/ 136 w 156"/>
                  <a:gd name="T15" fmla="*/ 56 h 91"/>
                  <a:gd name="T16" fmla="*/ 136 w 156"/>
                  <a:gd name="T17" fmla="*/ 56 h 91"/>
                  <a:gd name="T18" fmla="*/ 136 w 156"/>
                  <a:gd name="T19" fmla="*/ 56 h 91"/>
                  <a:gd name="T20" fmla="*/ 136 w 156"/>
                  <a:gd name="T21" fmla="*/ 56 h 91"/>
                  <a:gd name="T22" fmla="*/ 136 w 156"/>
                  <a:gd name="T23" fmla="*/ 56 h 91"/>
                  <a:gd name="T24" fmla="*/ 135 w 156"/>
                  <a:gd name="T25" fmla="*/ 56 h 91"/>
                  <a:gd name="T26" fmla="*/ 135 w 156"/>
                  <a:gd name="T27" fmla="*/ 61 h 91"/>
                  <a:gd name="T28" fmla="*/ 125 w 156"/>
                  <a:gd name="T29" fmla="*/ 77 h 91"/>
                  <a:gd name="T30" fmla="*/ 125 w 156"/>
                  <a:gd name="T31" fmla="*/ 78 h 91"/>
                  <a:gd name="T32" fmla="*/ 125 w 156"/>
                  <a:gd name="T33" fmla="*/ 78 h 91"/>
                  <a:gd name="T34" fmla="*/ 124 w 156"/>
                  <a:gd name="T35" fmla="*/ 78 h 91"/>
                  <a:gd name="T36" fmla="*/ 124 w 156"/>
                  <a:gd name="T37" fmla="*/ 79 h 91"/>
                  <a:gd name="T38" fmla="*/ 124 w 156"/>
                  <a:gd name="T39" fmla="*/ 79 h 91"/>
                  <a:gd name="T40" fmla="*/ 124 w 156"/>
                  <a:gd name="T41" fmla="*/ 80 h 91"/>
                  <a:gd name="T42" fmla="*/ 123 w 156"/>
                  <a:gd name="T43" fmla="*/ 80 h 91"/>
                  <a:gd name="T44" fmla="*/ 123 w 156"/>
                  <a:gd name="T45" fmla="*/ 80 h 91"/>
                  <a:gd name="T46" fmla="*/ 123 w 156"/>
                  <a:gd name="T47" fmla="*/ 81 h 91"/>
                  <a:gd name="T48" fmla="*/ 123 w 156"/>
                  <a:gd name="T49" fmla="*/ 81 h 91"/>
                  <a:gd name="T50" fmla="*/ 123 w 156"/>
                  <a:gd name="T51" fmla="*/ 81 h 91"/>
                  <a:gd name="T52" fmla="*/ 123 w 156"/>
                  <a:gd name="T53" fmla="*/ 81 h 91"/>
                  <a:gd name="T54" fmla="*/ 91 w 156"/>
                  <a:gd name="T55" fmla="*/ 83 h 91"/>
                  <a:gd name="T56" fmla="*/ 28 w 156"/>
                  <a:gd name="T57" fmla="*/ 59 h 91"/>
                  <a:gd name="T58" fmla="*/ 28 w 156"/>
                  <a:gd name="T59" fmla="*/ 59 h 91"/>
                  <a:gd name="T60" fmla="*/ 28 w 156"/>
                  <a:gd name="T61" fmla="*/ 59 h 91"/>
                  <a:gd name="T62" fmla="*/ 28 w 156"/>
                  <a:gd name="T63" fmla="*/ 59 h 91"/>
                  <a:gd name="T64" fmla="*/ 28 w 156"/>
                  <a:gd name="T65" fmla="*/ 58 h 91"/>
                  <a:gd name="T66" fmla="*/ 28 w 156"/>
                  <a:gd name="T67" fmla="*/ 58 h 91"/>
                  <a:gd name="T68" fmla="*/ 28 w 156"/>
                  <a:gd name="T69" fmla="*/ 58 h 91"/>
                  <a:gd name="T70" fmla="*/ 28 w 156"/>
                  <a:gd name="T71" fmla="*/ 57 h 91"/>
                  <a:gd name="T72" fmla="*/ 28 w 156"/>
                  <a:gd name="T73" fmla="*/ 57 h 91"/>
                  <a:gd name="T74" fmla="*/ 28 w 156"/>
                  <a:gd name="T75" fmla="*/ 56 h 91"/>
                  <a:gd name="T76" fmla="*/ 28 w 156"/>
                  <a:gd name="T77" fmla="*/ 56 h 91"/>
                  <a:gd name="T78" fmla="*/ 28 w 156"/>
                  <a:gd name="T79" fmla="*/ 55 h 91"/>
                  <a:gd name="T80" fmla="*/ 28 w 156"/>
                  <a:gd name="T81" fmla="*/ 55 h 91"/>
                  <a:gd name="T82" fmla="*/ 28 w 156"/>
                  <a:gd name="T83" fmla="*/ 54 h 91"/>
                  <a:gd name="T84" fmla="*/ 10 w 156"/>
                  <a:gd name="T85" fmla="*/ 24 h 91"/>
                  <a:gd name="T86" fmla="*/ 9 w 156"/>
                  <a:gd name="T87" fmla="*/ 24 h 91"/>
                  <a:gd name="T88" fmla="*/ 9 w 156"/>
                  <a:gd name="T89" fmla="*/ 24 h 91"/>
                  <a:gd name="T90" fmla="*/ 9 w 156"/>
                  <a:gd name="T91" fmla="*/ 24 h 91"/>
                  <a:gd name="T92" fmla="*/ 9 w 156"/>
                  <a:gd name="T93" fmla="*/ 24 h 91"/>
                  <a:gd name="T94" fmla="*/ 8 w 156"/>
                  <a:gd name="T95" fmla="*/ 24 h 91"/>
                  <a:gd name="T96" fmla="*/ 8 w 156"/>
                  <a:gd name="T97" fmla="*/ 24 h 91"/>
                  <a:gd name="T98" fmla="*/ 8 w 156"/>
                  <a:gd name="T99" fmla="*/ 24 h 91"/>
                  <a:gd name="T100" fmla="*/ 8 w 156"/>
                  <a:gd name="T101" fmla="*/ 24 h 91"/>
                  <a:gd name="T102" fmla="*/ 8 w 156"/>
                  <a:gd name="T103" fmla="*/ 23 h 91"/>
                  <a:gd name="T104" fmla="*/ 8 w 156"/>
                  <a:gd name="T105" fmla="*/ 23 h 91"/>
                  <a:gd name="T106" fmla="*/ 7 w 156"/>
                  <a:gd name="T107" fmla="*/ 23 h 91"/>
                  <a:gd name="T108" fmla="*/ 7 w 156"/>
                  <a:gd name="T109" fmla="*/ 23 h 91"/>
                  <a:gd name="T110" fmla="*/ 7 w 156"/>
                  <a:gd name="T111" fmla="*/ 23 h 91"/>
                  <a:gd name="T112" fmla="*/ 7 w 156"/>
                  <a:gd name="T113" fmla="*/ 23 h 91"/>
                  <a:gd name="T114" fmla="*/ 22 w 156"/>
                  <a:gd name="T115" fmla="*/ 13 h 91"/>
                  <a:gd name="T116" fmla="*/ 131 w 156"/>
                  <a:gd name="T117" fmla="*/ 3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6" h="91">
                    <a:moveTo>
                      <a:pt x="156" y="43"/>
                    </a:moveTo>
                    <a:cubicBezTo>
                      <a:pt x="153" y="51"/>
                      <a:pt x="145" y="57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6" y="58"/>
                      <a:pt x="136" y="55"/>
                      <a:pt x="135" y="61"/>
                    </a:cubicBezTo>
                    <a:cubicBezTo>
                      <a:pt x="133" y="68"/>
                      <a:pt x="136" y="80"/>
                      <a:pt x="130" y="79"/>
                    </a:cubicBezTo>
                    <a:cubicBezTo>
                      <a:pt x="124" y="77"/>
                      <a:pt x="127" y="78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2"/>
                      <a:pt x="123" y="82"/>
                      <a:pt x="123" y="82"/>
                    </a:cubicBezTo>
                    <a:cubicBezTo>
                      <a:pt x="118" y="88"/>
                      <a:pt x="110" y="91"/>
                      <a:pt x="102" y="89"/>
                    </a:cubicBezTo>
                    <a:cubicBezTo>
                      <a:pt x="97" y="88"/>
                      <a:pt x="93" y="86"/>
                      <a:pt x="91" y="83"/>
                    </a:cubicBezTo>
                    <a:cubicBezTo>
                      <a:pt x="86" y="88"/>
                      <a:pt x="79" y="91"/>
                      <a:pt x="71" y="89"/>
                    </a:cubicBezTo>
                    <a:cubicBezTo>
                      <a:pt x="63" y="87"/>
                      <a:pt x="58" y="82"/>
                      <a:pt x="56" y="75"/>
                    </a:cubicBezTo>
                    <a:cubicBezTo>
                      <a:pt x="52" y="76"/>
                      <a:pt x="48" y="77"/>
                      <a:pt x="43" y="76"/>
                    </a:cubicBezTo>
                    <a:cubicBezTo>
                      <a:pt x="35" y="74"/>
                      <a:pt x="29" y="67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6" y="54"/>
                      <a:pt x="24" y="54"/>
                      <a:pt x="23" y="54"/>
                    </a:cubicBezTo>
                    <a:cubicBezTo>
                      <a:pt x="12" y="51"/>
                      <a:pt x="5" y="40"/>
                      <a:pt x="8" y="29"/>
                    </a:cubicBezTo>
                    <a:cubicBezTo>
                      <a:pt x="8" y="28"/>
                      <a:pt x="9" y="26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4" y="21"/>
                      <a:pt x="2" y="19"/>
                      <a:pt x="0" y="16"/>
                    </a:cubicBezTo>
                    <a:cubicBezTo>
                      <a:pt x="8" y="17"/>
                      <a:pt x="21" y="18"/>
                      <a:pt x="22" y="1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2" y="5"/>
                      <a:pt x="25" y="2"/>
                      <a:pt x="27" y="0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8" y="29"/>
                      <a:pt x="130" y="33"/>
                      <a:pt x="131" y="37"/>
                    </a:cubicBezTo>
                    <a:lnTo>
                      <a:pt x="156" y="43"/>
                    </a:ln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1" name="Freeform 421"/>
              <p:cNvSpPr/>
              <p:nvPr/>
            </p:nvSpPr>
            <p:spPr bwMode="auto">
              <a:xfrm>
                <a:off x="3921126" y="681038"/>
                <a:ext cx="381000" cy="381000"/>
              </a:xfrm>
              <a:custGeom>
                <a:avLst/>
                <a:gdLst>
                  <a:gd name="T0" fmla="*/ 98 w 163"/>
                  <a:gd name="T1" fmla="*/ 9 h 163"/>
                  <a:gd name="T2" fmla="*/ 9 w 163"/>
                  <a:gd name="T3" fmla="*/ 64 h 163"/>
                  <a:gd name="T4" fmla="*/ 65 w 163"/>
                  <a:gd name="T5" fmla="*/ 153 h 163"/>
                  <a:gd name="T6" fmla="*/ 154 w 163"/>
                  <a:gd name="T7" fmla="*/ 98 h 163"/>
                  <a:gd name="T8" fmla="*/ 98 w 163"/>
                  <a:gd name="T9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163">
                    <a:moveTo>
                      <a:pt x="98" y="9"/>
                    </a:moveTo>
                    <a:cubicBezTo>
                      <a:pt x="58" y="0"/>
                      <a:pt x="19" y="24"/>
                      <a:pt x="9" y="64"/>
                    </a:cubicBezTo>
                    <a:cubicBezTo>
                      <a:pt x="0" y="104"/>
                      <a:pt x="25" y="144"/>
                      <a:pt x="65" y="153"/>
                    </a:cubicBezTo>
                    <a:cubicBezTo>
                      <a:pt x="105" y="163"/>
                      <a:pt x="144" y="138"/>
                      <a:pt x="154" y="98"/>
                    </a:cubicBezTo>
                    <a:cubicBezTo>
                      <a:pt x="163" y="58"/>
                      <a:pt x="138" y="18"/>
                      <a:pt x="98" y="9"/>
                    </a:cubicBezTo>
                    <a:close/>
                  </a:path>
                </a:pathLst>
              </a:custGeom>
              <a:solidFill>
                <a:srgbClr val="F8C8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2" name="Freeform 422"/>
              <p:cNvSpPr/>
              <p:nvPr/>
            </p:nvSpPr>
            <p:spPr bwMode="auto">
              <a:xfrm>
                <a:off x="4179888" y="536575"/>
                <a:ext cx="160338" cy="158750"/>
              </a:xfrm>
              <a:custGeom>
                <a:avLst/>
                <a:gdLst>
                  <a:gd name="T0" fmla="*/ 50 w 68"/>
                  <a:gd name="T1" fmla="*/ 8 h 68"/>
                  <a:gd name="T2" fmla="*/ 8 w 68"/>
                  <a:gd name="T3" fmla="*/ 18 h 68"/>
                  <a:gd name="T4" fmla="*/ 18 w 68"/>
                  <a:gd name="T5" fmla="*/ 59 h 68"/>
                  <a:gd name="T6" fmla="*/ 60 w 68"/>
                  <a:gd name="T7" fmla="*/ 50 h 68"/>
                  <a:gd name="T8" fmla="*/ 50 w 68"/>
                  <a:gd name="T9" fmla="*/ 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50" y="8"/>
                    </a:moveTo>
                    <a:cubicBezTo>
                      <a:pt x="36" y="0"/>
                      <a:pt x="17" y="4"/>
                      <a:pt x="8" y="18"/>
                    </a:cubicBezTo>
                    <a:cubicBezTo>
                      <a:pt x="0" y="32"/>
                      <a:pt x="4" y="51"/>
                      <a:pt x="18" y="59"/>
                    </a:cubicBezTo>
                    <a:cubicBezTo>
                      <a:pt x="32" y="68"/>
                      <a:pt x="51" y="64"/>
                      <a:pt x="60" y="50"/>
                    </a:cubicBezTo>
                    <a:cubicBezTo>
                      <a:pt x="68" y="35"/>
                      <a:pt x="64" y="17"/>
                      <a:pt x="5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3" name="Freeform 423"/>
              <p:cNvSpPr/>
              <p:nvPr/>
            </p:nvSpPr>
            <p:spPr bwMode="auto">
              <a:xfrm>
                <a:off x="4183063" y="596900"/>
                <a:ext cx="123825" cy="95250"/>
              </a:xfrm>
              <a:custGeom>
                <a:avLst/>
                <a:gdLst>
                  <a:gd name="T0" fmla="*/ 4 w 53"/>
                  <a:gd name="T1" fmla="*/ 0 h 41"/>
                  <a:gd name="T2" fmla="*/ 17 w 53"/>
                  <a:gd name="T3" fmla="*/ 33 h 41"/>
                  <a:gd name="T4" fmla="*/ 53 w 53"/>
                  <a:gd name="T5" fmla="*/ 30 h 41"/>
                  <a:gd name="T6" fmla="*/ 30 w 53"/>
                  <a:gd name="T7" fmla="*/ 12 h 41"/>
                  <a:gd name="T8" fmla="*/ 4 w 53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41">
                    <a:moveTo>
                      <a:pt x="4" y="0"/>
                    </a:moveTo>
                    <a:cubicBezTo>
                      <a:pt x="0" y="12"/>
                      <a:pt x="6" y="26"/>
                      <a:pt x="17" y="33"/>
                    </a:cubicBezTo>
                    <a:cubicBezTo>
                      <a:pt x="29" y="41"/>
                      <a:pt x="43" y="39"/>
                      <a:pt x="53" y="30"/>
                    </a:cubicBezTo>
                    <a:cubicBezTo>
                      <a:pt x="46" y="23"/>
                      <a:pt x="39" y="17"/>
                      <a:pt x="30" y="12"/>
                    </a:cubicBezTo>
                    <a:cubicBezTo>
                      <a:pt x="22" y="7"/>
                      <a:pt x="13" y="3"/>
                      <a:pt x="4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4" name="Freeform 424"/>
              <p:cNvSpPr/>
              <p:nvPr/>
            </p:nvSpPr>
            <p:spPr bwMode="auto">
              <a:xfrm>
                <a:off x="3943351" y="581025"/>
                <a:ext cx="409575" cy="292100"/>
              </a:xfrm>
              <a:custGeom>
                <a:avLst/>
                <a:gdLst>
                  <a:gd name="T0" fmla="*/ 106 w 175"/>
                  <a:gd name="T1" fmla="*/ 13 h 125"/>
                  <a:gd name="T2" fmla="*/ 2 w 175"/>
                  <a:gd name="T3" fmla="*/ 69 h 125"/>
                  <a:gd name="T4" fmla="*/ 0 w 175"/>
                  <a:gd name="T5" fmla="*/ 78 h 125"/>
                  <a:gd name="T6" fmla="*/ 160 w 175"/>
                  <a:gd name="T7" fmla="*/ 125 h 125"/>
                  <a:gd name="T8" fmla="*/ 162 w 175"/>
                  <a:gd name="T9" fmla="*/ 117 h 125"/>
                  <a:gd name="T10" fmla="*/ 106 w 175"/>
                  <a:gd name="T11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5" h="125">
                    <a:moveTo>
                      <a:pt x="106" y="13"/>
                    </a:moveTo>
                    <a:cubicBezTo>
                      <a:pt x="62" y="0"/>
                      <a:pt x="15" y="25"/>
                      <a:pt x="2" y="69"/>
                    </a:cubicBezTo>
                    <a:cubicBezTo>
                      <a:pt x="1" y="72"/>
                      <a:pt x="1" y="75"/>
                      <a:pt x="0" y="78"/>
                    </a:cubicBezTo>
                    <a:cubicBezTo>
                      <a:pt x="54" y="83"/>
                      <a:pt x="112" y="100"/>
                      <a:pt x="160" y="125"/>
                    </a:cubicBezTo>
                    <a:cubicBezTo>
                      <a:pt x="161" y="122"/>
                      <a:pt x="161" y="120"/>
                      <a:pt x="162" y="117"/>
                    </a:cubicBezTo>
                    <a:cubicBezTo>
                      <a:pt x="175" y="73"/>
                      <a:pt x="150" y="26"/>
                      <a:pt x="106" y="13"/>
                    </a:cubicBez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5" name="Freeform 425"/>
              <p:cNvSpPr/>
              <p:nvPr/>
            </p:nvSpPr>
            <p:spPr bwMode="auto">
              <a:xfrm>
                <a:off x="3946526" y="641350"/>
                <a:ext cx="390525" cy="223838"/>
              </a:xfrm>
              <a:custGeom>
                <a:avLst/>
                <a:gdLst>
                  <a:gd name="T0" fmla="*/ 32 w 167"/>
                  <a:gd name="T1" fmla="*/ 0 h 96"/>
                  <a:gd name="T2" fmla="*/ 1 w 167"/>
                  <a:gd name="T3" fmla="*/ 43 h 96"/>
                  <a:gd name="T4" fmla="*/ 0 w 167"/>
                  <a:gd name="T5" fmla="*/ 49 h 96"/>
                  <a:gd name="T6" fmla="*/ 3 w 167"/>
                  <a:gd name="T7" fmla="*/ 49 h 96"/>
                  <a:gd name="T8" fmla="*/ 157 w 167"/>
                  <a:gd name="T9" fmla="*/ 95 h 96"/>
                  <a:gd name="T10" fmla="*/ 159 w 167"/>
                  <a:gd name="T11" fmla="*/ 96 h 96"/>
                  <a:gd name="T12" fmla="*/ 161 w 167"/>
                  <a:gd name="T13" fmla="*/ 91 h 96"/>
                  <a:gd name="T14" fmla="*/ 159 w 167"/>
                  <a:gd name="T15" fmla="*/ 38 h 96"/>
                  <a:gd name="T16" fmla="*/ 32 w 167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7" h="96">
                    <a:moveTo>
                      <a:pt x="32" y="0"/>
                    </a:moveTo>
                    <a:cubicBezTo>
                      <a:pt x="18" y="10"/>
                      <a:pt x="7" y="25"/>
                      <a:pt x="1" y="43"/>
                    </a:cubicBezTo>
                    <a:cubicBezTo>
                      <a:pt x="1" y="45"/>
                      <a:pt x="0" y="47"/>
                      <a:pt x="0" y="49"/>
                    </a:cubicBezTo>
                    <a:cubicBezTo>
                      <a:pt x="1" y="49"/>
                      <a:pt x="2" y="49"/>
                      <a:pt x="3" y="49"/>
                    </a:cubicBezTo>
                    <a:cubicBezTo>
                      <a:pt x="54" y="45"/>
                      <a:pt x="125" y="70"/>
                      <a:pt x="157" y="95"/>
                    </a:cubicBezTo>
                    <a:cubicBezTo>
                      <a:pt x="158" y="95"/>
                      <a:pt x="159" y="96"/>
                      <a:pt x="159" y="96"/>
                    </a:cubicBezTo>
                    <a:cubicBezTo>
                      <a:pt x="160" y="95"/>
                      <a:pt x="161" y="93"/>
                      <a:pt x="161" y="91"/>
                    </a:cubicBezTo>
                    <a:cubicBezTo>
                      <a:pt x="167" y="73"/>
                      <a:pt x="166" y="54"/>
                      <a:pt x="159" y="38"/>
                    </a:cubicBezTo>
                    <a:cubicBezTo>
                      <a:pt x="123" y="14"/>
                      <a:pt x="74" y="0"/>
                      <a:pt x="32" y="0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6" name="Freeform 426"/>
              <p:cNvSpPr/>
              <p:nvPr/>
            </p:nvSpPr>
            <p:spPr bwMode="auto">
              <a:xfrm>
                <a:off x="4011613" y="808038"/>
                <a:ext cx="23813" cy="36513"/>
              </a:xfrm>
              <a:custGeom>
                <a:avLst/>
                <a:gdLst>
                  <a:gd name="T0" fmla="*/ 7 w 10"/>
                  <a:gd name="T1" fmla="*/ 1 h 16"/>
                  <a:gd name="T2" fmla="*/ 1 w 10"/>
                  <a:gd name="T3" fmla="*/ 7 h 16"/>
                  <a:gd name="T4" fmla="*/ 3 w 10"/>
                  <a:gd name="T5" fmla="*/ 16 h 16"/>
                  <a:gd name="T6" fmla="*/ 9 w 10"/>
                  <a:gd name="T7" fmla="*/ 9 h 16"/>
                  <a:gd name="T8" fmla="*/ 7 w 10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7" y="1"/>
                    </a:moveTo>
                    <a:cubicBezTo>
                      <a:pt x="5" y="0"/>
                      <a:pt x="2" y="3"/>
                      <a:pt x="1" y="7"/>
                    </a:cubicBezTo>
                    <a:cubicBezTo>
                      <a:pt x="0" y="11"/>
                      <a:pt x="1" y="15"/>
                      <a:pt x="3" y="16"/>
                    </a:cubicBezTo>
                    <a:cubicBezTo>
                      <a:pt x="5" y="16"/>
                      <a:pt x="8" y="13"/>
                      <a:pt x="9" y="9"/>
                    </a:cubicBezTo>
                    <a:cubicBezTo>
                      <a:pt x="10" y="5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7" name="Freeform 427"/>
              <p:cNvSpPr/>
              <p:nvPr/>
            </p:nvSpPr>
            <p:spPr bwMode="auto">
              <a:xfrm>
                <a:off x="4130676" y="835025"/>
                <a:ext cx="22225" cy="38100"/>
              </a:xfrm>
              <a:custGeom>
                <a:avLst/>
                <a:gdLst>
                  <a:gd name="T0" fmla="*/ 6 w 9"/>
                  <a:gd name="T1" fmla="*/ 1 h 16"/>
                  <a:gd name="T2" fmla="*/ 1 w 9"/>
                  <a:gd name="T3" fmla="*/ 7 h 16"/>
                  <a:gd name="T4" fmla="*/ 3 w 9"/>
                  <a:gd name="T5" fmla="*/ 15 h 16"/>
                  <a:gd name="T6" fmla="*/ 8 w 9"/>
                  <a:gd name="T7" fmla="*/ 9 h 16"/>
                  <a:gd name="T8" fmla="*/ 6 w 9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6" y="1"/>
                    </a:moveTo>
                    <a:cubicBezTo>
                      <a:pt x="4" y="0"/>
                      <a:pt x="2" y="3"/>
                      <a:pt x="1" y="7"/>
                    </a:cubicBezTo>
                    <a:cubicBezTo>
                      <a:pt x="0" y="11"/>
                      <a:pt x="1" y="15"/>
                      <a:pt x="3" y="15"/>
                    </a:cubicBezTo>
                    <a:cubicBezTo>
                      <a:pt x="5" y="16"/>
                      <a:pt x="7" y="13"/>
                      <a:pt x="8" y="9"/>
                    </a:cubicBezTo>
                    <a:cubicBezTo>
                      <a:pt x="9" y="5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8" name="Freeform 428"/>
              <p:cNvSpPr/>
              <p:nvPr/>
            </p:nvSpPr>
            <p:spPr bwMode="auto">
              <a:xfrm>
                <a:off x="3857626" y="803275"/>
                <a:ext cx="465138" cy="396875"/>
              </a:xfrm>
              <a:custGeom>
                <a:avLst/>
                <a:gdLst>
                  <a:gd name="T0" fmla="*/ 161 w 199"/>
                  <a:gd name="T1" fmla="*/ 72 h 170"/>
                  <a:gd name="T2" fmla="*/ 173 w 199"/>
                  <a:gd name="T3" fmla="*/ 74 h 170"/>
                  <a:gd name="T4" fmla="*/ 181 w 199"/>
                  <a:gd name="T5" fmla="*/ 35 h 170"/>
                  <a:gd name="T6" fmla="*/ 197 w 199"/>
                  <a:gd name="T7" fmla="*/ 59 h 170"/>
                  <a:gd name="T8" fmla="*/ 187 w 199"/>
                  <a:gd name="T9" fmla="*/ 72 h 170"/>
                  <a:gd name="T10" fmla="*/ 193 w 199"/>
                  <a:gd name="T11" fmla="*/ 92 h 170"/>
                  <a:gd name="T12" fmla="*/ 179 w 199"/>
                  <a:gd name="T13" fmla="*/ 107 h 170"/>
                  <a:gd name="T14" fmla="*/ 181 w 199"/>
                  <a:gd name="T15" fmla="*/ 121 h 170"/>
                  <a:gd name="T16" fmla="*/ 160 w 199"/>
                  <a:gd name="T17" fmla="*/ 137 h 170"/>
                  <a:gd name="T18" fmla="*/ 159 w 199"/>
                  <a:gd name="T19" fmla="*/ 142 h 170"/>
                  <a:gd name="T20" fmla="*/ 135 w 199"/>
                  <a:gd name="T21" fmla="*/ 157 h 170"/>
                  <a:gd name="T22" fmla="*/ 130 w 199"/>
                  <a:gd name="T23" fmla="*/ 155 h 170"/>
                  <a:gd name="T24" fmla="*/ 107 w 199"/>
                  <a:gd name="T25" fmla="*/ 168 h 170"/>
                  <a:gd name="T26" fmla="*/ 96 w 199"/>
                  <a:gd name="T27" fmla="*/ 161 h 170"/>
                  <a:gd name="T28" fmla="*/ 76 w 199"/>
                  <a:gd name="T29" fmla="*/ 168 h 170"/>
                  <a:gd name="T30" fmla="*/ 61 w 199"/>
                  <a:gd name="T31" fmla="*/ 153 h 170"/>
                  <a:gd name="T32" fmla="*/ 49 w 199"/>
                  <a:gd name="T33" fmla="*/ 155 h 170"/>
                  <a:gd name="T34" fmla="*/ 33 w 199"/>
                  <a:gd name="T35" fmla="*/ 133 h 170"/>
                  <a:gd name="T36" fmla="*/ 28 w 199"/>
                  <a:gd name="T37" fmla="*/ 132 h 170"/>
                  <a:gd name="T38" fmla="*/ 13 w 199"/>
                  <a:gd name="T39" fmla="*/ 108 h 170"/>
                  <a:gd name="T40" fmla="*/ 15 w 199"/>
                  <a:gd name="T41" fmla="*/ 103 h 170"/>
                  <a:gd name="T42" fmla="*/ 3 w 199"/>
                  <a:gd name="T43" fmla="*/ 80 h 170"/>
                  <a:gd name="T44" fmla="*/ 11 w 199"/>
                  <a:gd name="T45" fmla="*/ 68 h 170"/>
                  <a:gd name="T46" fmla="*/ 5 w 199"/>
                  <a:gd name="T47" fmla="*/ 48 h 170"/>
                  <a:gd name="T48" fmla="*/ 19 w 199"/>
                  <a:gd name="T49" fmla="*/ 33 h 170"/>
                  <a:gd name="T50" fmla="*/ 16 w 199"/>
                  <a:gd name="T51" fmla="*/ 17 h 170"/>
                  <a:gd name="T52" fmla="*/ 40 w 199"/>
                  <a:gd name="T53" fmla="*/ 2 h 170"/>
                  <a:gd name="T54" fmla="*/ 31 w 199"/>
                  <a:gd name="T55" fmla="*/ 41 h 170"/>
                  <a:gd name="T56" fmla="*/ 42 w 199"/>
                  <a:gd name="T57" fmla="*/ 44 h 170"/>
                  <a:gd name="T58" fmla="*/ 161 w 199"/>
                  <a:gd name="T59" fmla="*/ 7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9" h="170">
                    <a:moveTo>
                      <a:pt x="161" y="72"/>
                    </a:moveTo>
                    <a:cubicBezTo>
                      <a:pt x="173" y="74"/>
                      <a:pt x="173" y="74"/>
                      <a:pt x="173" y="74"/>
                    </a:cubicBezTo>
                    <a:cubicBezTo>
                      <a:pt x="177" y="66"/>
                      <a:pt x="180" y="62"/>
                      <a:pt x="181" y="35"/>
                    </a:cubicBezTo>
                    <a:cubicBezTo>
                      <a:pt x="192" y="37"/>
                      <a:pt x="199" y="51"/>
                      <a:pt x="197" y="59"/>
                    </a:cubicBezTo>
                    <a:cubicBezTo>
                      <a:pt x="195" y="68"/>
                      <a:pt x="192" y="70"/>
                      <a:pt x="187" y="72"/>
                    </a:cubicBezTo>
                    <a:cubicBezTo>
                      <a:pt x="192" y="77"/>
                      <a:pt x="195" y="85"/>
                      <a:pt x="193" y="92"/>
                    </a:cubicBezTo>
                    <a:cubicBezTo>
                      <a:pt x="192" y="99"/>
                      <a:pt x="186" y="105"/>
                      <a:pt x="179" y="107"/>
                    </a:cubicBezTo>
                    <a:cubicBezTo>
                      <a:pt x="181" y="111"/>
                      <a:pt x="182" y="116"/>
                      <a:pt x="181" y="121"/>
                    </a:cubicBezTo>
                    <a:cubicBezTo>
                      <a:pt x="179" y="131"/>
                      <a:pt x="170" y="138"/>
                      <a:pt x="160" y="137"/>
                    </a:cubicBezTo>
                    <a:cubicBezTo>
                      <a:pt x="160" y="139"/>
                      <a:pt x="160" y="140"/>
                      <a:pt x="159" y="142"/>
                    </a:cubicBezTo>
                    <a:cubicBezTo>
                      <a:pt x="157" y="153"/>
                      <a:pt x="146" y="160"/>
                      <a:pt x="135" y="157"/>
                    </a:cubicBezTo>
                    <a:cubicBezTo>
                      <a:pt x="133" y="157"/>
                      <a:pt x="132" y="156"/>
                      <a:pt x="130" y="155"/>
                    </a:cubicBezTo>
                    <a:cubicBezTo>
                      <a:pt x="127" y="165"/>
                      <a:pt x="117" y="170"/>
                      <a:pt x="107" y="168"/>
                    </a:cubicBezTo>
                    <a:cubicBezTo>
                      <a:pt x="102" y="167"/>
                      <a:pt x="99" y="165"/>
                      <a:pt x="96" y="161"/>
                    </a:cubicBezTo>
                    <a:cubicBezTo>
                      <a:pt x="91" y="167"/>
                      <a:pt x="84" y="170"/>
                      <a:pt x="76" y="168"/>
                    </a:cubicBezTo>
                    <a:cubicBezTo>
                      <a:pt x="69" y="166"/>
                      <a:pt x="63" y="160"/>
                      <a:pt x="61" y="153"/>
                    </a:cubicBezTo>
                    <a:cubicBezTo>
                      <a:pt x="57" y="155"/>
                      <a:pt x="53" y="156"/>
                      <a:pt x="49" y="155"/>
                    </a:cubicBezTo>
                    <a:cubicBezTo>
                      <a:pt x="39" y="152"/>
                      <a:pt x="32" y="143"/>
                      <a:pt x="33" y="133"/>
                    </a:cubicBezTo>
                    <a:cubicBezTo>
                      <a:pt x="31" y="133"/>
                      <a:pt x="30" y="133"/>
                      <a:pt x="28" y="132"/>
                    </a:cubicBezTo>
                    <a:cubicBezTo>
                      <a:pt x="17" y="130"/>
                      <a:pt x="10" y="119"/>
                      <a:pt x="13" y="108"/>
                    </a:cubicBezTo>
                    <a:cubicBezTo>
                      <a:pt x="13" y="106"/>
                      <a:pt x="14" y="105"/>
                      <a:pt x="15" y="103"/>
                    </a:cubicBezTo>
                    <a:cubicBezTo>
                      <a:pt x="6" y="99"/>
                      <a:pt x="0" y="90"/>
                      <a:pt x="3" y="80"/>
                    </a:cubicBezTo>
                    <a:cubicBezTo>
                      <a:pt x="4" y="75"/>
                      <a:pt x="7" y="70"/>
                      <a:pt x="11" y="68"/>
                    </a:cubicBezTo>
                    <a:cubicBezTo>
                      <a:pt x="6" y="63"/>
                      <a:pt x="3" y="55"/>
                      <a:pt x="5" y="48"/>
                    </a:cubicBezTo>
                    <a:cubicBezTo>
                      <a:pt x="6" y="40"/>
                      <a:pt x="12" y="35"/>
                      <a:pt x="19" y="33"/>
                    </a:cubicBezTo>
                    <a:cubicBezTo>
                      <a:pt x="16" y="29"/>
                      <a:pt x="15" y="23"/>
                      <a:pt x="16" y="17"/>
                    </a:cubicBezTo>
                    <a:cubicBezTo>
                      <a:pt x="19" y="6"/>
                      <a:pt x="29" y="0"/>
                      <a:pt x="40" y="2"/>
                    </a:cubicBezTo>
                    <a:cubicBezTo>
                      <a:pt x="36" y="15"/>
                      <a:pt x="33" y="29"/>
                      <a:pt x="31" y="41"/>
                    </a:cubicBezTo>
                    <a:cubicBezTo>
                      <a:pt x="42" y="44"/>
                      <a:pt x="42" y="44"/>
                      <a:pt x="42" y="44"/>
                    </a:cubicBezTo>
                    <a:lnTo>
                      <a:pt x="161" y="72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9" name="Freeform 429"/>
              <p:cNvSpPr/>
              <p:nvPr/>
            </p:nvSpPr>
            <p:spPr bwMode="auto">
              <a:xfrm>
                <a:off x="3863976" y="785813"/>
                <a:ext cx="461963" cy="377825"/>
              </a:xfrm>
              <a:custGeom>
                <a:avLst/>
                <a:gdLst>
                  <a:gd name="T0" fmla="*/ 161 w 197"/>
                  <a:gd name="T1" fmla="*/ 69 h 161"/>
                  <a:gd name="T2" fmla="*/ 172 w 197"/>
                  <a:gd name="T3" fmla="*/ 72 h 161"/>
                  <a:gd name="T4" fmla="*/ 180 w 197"/>
                  <a:gd name="T5" fmla="*/ 35 h 161"/>
                  <a:gd name="T6" fmla="*/ 196 w 197"/>
                  <a:gd name="T7" fmla="*/ 58 h 161"/>
                  <a:gd name="T8" fmla="*/ 186 w 197"/>
                  <a:gd name="T9" fmla="*/ 70 h 161"/>
                  <a:gd name="T10" fmla="*/ 193 w 197"/>
                  <a:gd name="T11" fmla="*/ 89 h 161"/>
                  <a:gd name="T12" fmla="*/ 179 w 197"/>
                  <a:gd name="T13" fmla="*/ 102 h 161"/>
                  <a:gd name="T14" fmla="*/ 181 w 197"/>
                  <a:gd name="T15" fmla="*/ 116 h 161"/>
                  <a:gd name="T16" fmla="*/ 160 w 197"/>
                  <a:gd name="T17" fmla="*/ 130 h 161"/>
                  <a:gd name="T18" fmla="*/ 160 w 197"/>
                  <a:gd name="T19" fmla="*/ 135 h 161"/>
                  <a:gd name="T20" fmla="*/ 136 w 197"/>
                  <a:gd name="T21" fmla="*/ 149 h 161"/>
                  <a:gd name="T22" fmla="*/ 131 w 197"/>
                  <a:gd name="T23" fmla="*/ 147 h 161"/>
                  <a:gd name="T24" fmla="*/ 108 w 197"/>
                  <a:gd name="T25" fmla="*/ 159 h 161"/>
                  <a:gd name="T26" fmla="*/ 97 w 197"/>
                  <a:gd name="T27" fmla="*/ 152 h 161"/>
                  <a:gd name="T28" fmla="*/ 77 w 197"/>
                  <a:gd name="T29" fmla="*/ 158 h 161"/>
                  <a:gd name="T30" fmla="*/ 62 w 197"/>
                  <a:gd name="T31" fmla="*/ 144 h 161"/>
                  <a:gd name="T32" fmla="*/ 49 w 197"/>
                  <a:gd name="T33" fmla="*/ 145 h 161"/>
                  <a:gd name="T34" fmla="*/ 34 w 197"/>
                  <a:gd name="T35" fmla="*/ 124 h 161"/>
                  <a:gd name="T36" fmla="*/ 28 w 197"/>
                  <a:gd name="T37" fmla="*/ 124 h 161"/>
                  <a:gd name="T38" fmla="*/ 13 w 197"/>
                  <a:gd name="T39" fmla="*/ 101 h 161"/>
                  <a:gd name="T40" fmla="*/ 15 w 197"/>
                  <a:gd name="T41" fmla="*/ 96 h 161"/>
                  <a:gd name="T42" fmla="*/ 2 w 197"/>
                  <a:gd name="T43" fmla="*/ 74 h 161"/>
                  <a:gd name="T44" fmla="*/ 11 w 197"/>
                  <a:gd name="T45" fmla="*/ 63 h 161"/>
                  <a:gd name="T46" fmla="*/ 4 w 197"/>
                  <a:gd name="T47" fmla="*/ 44 h 161"/>
                  <a:gd name="T48" fmla="*/ 18 w 197"/>
                  <a:gd name="T49" fmla="*/ 31 h 161"/>
                  <a:gd name="T50" fmla="*/ 15 w 197"/>
                  <a:gd name="T51" fmla="*/ 16 h 161"/>
                  <a:gd name="T52" fmla="*/ 39 w 197"/>
                  <a:gd name="T53" fmla="*/ 2 h 161"/>
                  <a:gd name="T54" fmla="*/ 30 w 197"/>
                  <a:gd name="T55" fmla="*/ 39 h 161"/>
                  <a:gd name="T56" fmla="*/ 42 w 197"/>
                  <a:gd name="T57" fmla="*/ 41 h 161"/>
                  <a:gd name="T58" fmla="*/ 161 w 197"/>
                  <a:gd name="T59" fmla="*/ 6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7" h="161">
                    <a:moveTo>
                      <a:pt x="161" y="69"/>
                    </a:moveTo>
                    <a:cubicBezTo>
                      <a:pt x="172" y="72"/>
                      <a:pt x="172" y="72"/>
                      <a:pt x="172" y="72"/>
                    </a:cubicBezTo>
                    <a:cubicBezTo>
                      <a:pt x="176" y="64"/>
                      <a:pt x="179" y="60"/>
                      <a:pt x="180" y="35"/>
                    </a:cubicBezTo>
                    <a:cubicBezTo>
                      <a:pt x="191" y="37"/>
                      <a:pt x="197" y="50"/>
                      <a:pt x="196" y="58"/>
                    </a:cubicBezTo>
                    <a:cubicBezTo>
                      <a:pt x="194" y="66"/>
                      <a:pt x="191" y="68"/>
                      <a:pt x="186" y="70"/>
                    </a:cubicBezTo>
                    <a:cubicBezTo>
                      <a:pt x="192" y="74"/>
                      <a:pt x="194" y="82"/>
                      <a:pt x="193" y="89"/>
                    </a:cubicBezTo>
                    <a:cubicBezTo>
                      <a:pt x="191" y="95"/>
                      <a:pt x="186" y="101"/>
                      <a:pt x="179" y="102"/>
                    </a:cubicBezTo>
                    <a:cubicBezTo>
                      <a:pt x="181" y="106"/>
                      <a:pt x="182" y="111"/>
                      <a:pt x="181" y="116"/>
                    </a:cubicBezTo>
                    <a:cubicBezTo>
                      <a:pt x="179" y="125"/>
                      <a:pt x="170" y="131"/>
                      <a:pt x="160" y="130"/>
                    </a:cubicBezTo>
                    <a:cubicBezTo>
                      <a:pt x="160" y="132"/>
                      <a:pt x="160" y="134"/>
                      <a:pt x="160" y="135"/>
                    </a:cubicBezTo>
                    <a:cubicBezTo>
                      <a:pt x="157" y="145"/>
                      <a:pt x="147" y="151"/>
                      <a:pt x="136" y="149"/>
                    </a:cubicBezTo>
                    <a:cubicBezTo>
                      <a:pt x="134" y="148"/>
                      <a:pt x="132" y="148"/>
                      <a:pt x="131" y="147"/>
                    </a:cubicBezTo>
                    <a:cubicBezTo>
                      <a:pt x="128" y="156"/>
                      <a:pt x="118" y="161"/>
                      <a:pt x="108" y="159"/>
                    </a:cubicBezTo>
                    <a:cubicBezTo>
                      <a:pt x="103" y="158"/>
                      <a:pt x="99" y="155"/>
                      <a:pt x="97" y="152"/>
                    </a:cubicBezTo>
                    <a:cubicBezTo>
                      <a:pt x="92" y="157"/>
                      <a:pt x="85" y="160"/>
                      <a:pt x="77" y="158"/>
                    </a:cubicBezTo>
                    <a:cubicBezTo>
                      <a:pt x="70" y="156"/>
                      <a:pt x="64" y="151"/>
                      <a:pt x="62" y="144"/>
                    </a:cubicBezTo>
                    <a:cubicBezTo>
                      <a:pt x="58" y="146"/>
                      <a:pt x="54" y="146"/>
                      <a:pt x="49" y="145"/>
                    </a:cubicBezTo>
                    <a:cubicBezTo>
                      <a:pt x="39" y="143"/>
                      <a:pt x="33" y="134"/>
                      <a:pt x="34" y="124"/>
                    </a:cubicBezTo>
                    <a:cubicBezTo>
                      <a:pt x="32" y="124"/>
                      <a:pt x="30" y="124"/>
                      <a:pt x="28" y="124"/>
                    </a:cubicBezTo>
                    <a:cubicBezTo>
                      <a:pt x="18" y="121"/>
                      <a:pt x="11" y="111"/>
                      <a:pt x="13" y="101"/>
                    </a:cubicBezTo>
                    <a:cubicBezTo>
                      <a:pt x="14" y="99"/>
                      <a:pt x="14" y="98"/>
                      <a:pt x="15" y="96"/>
                    </a:cubicBezTo>
                    <a:cubicBezTo>
                      <a:pt x="6" y="93"/>
                      <a:pt x="0" y="83"/>
                      <a:pt x="2" y="74"/>
                    </a:cubicBezTo>
                    <a:cubicBezTo>
                      <a:pt x="4" y="69"/>
                      <a:pt x="7" y="65"/>
                      <a:pt x="11" y="63"/>
                    </a:cubicBezTo>
                    <a:cubicBezTo>
                      <a:pt x="5" y="58"/>
                      <a:pt x="2" y="51"/>
                      <a:pt x="4" y="44"/>
                    </a:cubicBezTo>
                    <a:cubicBezTo>
                      <a:pt x="6" y="37"/>
                      <a:pt x="11" y="32"/>
                      <a:pt x="18" y="31"/>
                    </a:cubicBezTo>
                    <a:cubicBezTo>
                      <a:pt x="15" y="26"/>
                      <a:pt x="14" y="21"/>
                      <a:pt x="15" y="16"/>
                    </a:cubicBezTo>
                    <a:cubicBezTo>
                      <a:pt x="17" y="6"/>
                      <a:pt x="28" y="0"/>
                      <a:pt x="39" y="2"/>
                    </a:cubicBezTo>
                    <a:cubicBezTo>
                      <a:pt x="35" y="14"/>
                      <a:pt x="32" y="27"/>
                      <a:pt x="30" y="39"/>
                    </a:cubicBezTo>
                    <a:cubicBezTo>
                      <a:pt x="42" y="41"/>
                      <a:pt x="42" y="41"/>
                      <a:pt x="42" y="41"/>
                    </a:cubicBezTo>
                    <a:lnTo>
                      <a:pt x="161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0" name="Freeform 430"/>
              <p:cNvSpPr/>
              <p:nvPr/>
            </p:nvSpPr>
            <p:spPr bwMode="auto">
              <a:xfrm>
                <a:off x="4049713" y="874713"/>
                <a:ext cx="174625" cy="150813"/>
              </a:xfrm>
              <a:custGeom>
                <a:avLst/>
                <a:gdLst>
                  <a:gd name="T0" fmla="*/ 75 w 75"/>
                  <a:gd name="T1" fmla="*/ 12 h 64"/>
                  <a:gd name="T2" fmla="*/ 13 w 75"/>
                  <a:gd name="T3" fmla="*/ 43 h 64"/>
                  <a:gd name="T4" fmla="*/ 17 w 75"/>
                  <a:gd name="T5" fmla="*/ 6 h 64"/>
                  <a:gd name="T6" fmla="*/ 75 w 75"/>
                  <a:gd name="T7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64">
                    <a:moveTo>
                      <a:pt x="75" y="12"/>
                    </a:moveTo>
                    <a:cubicBezTo>
                      <a:pt x="70" y="53"/>
                      <a:pt x="37" y="64"/>
                      <a:pt x="13" y="43"/>
                    </a:cubicBezTo>
                    <a:cubicBezTo>
                      <a:pt x="0" y="32"/>
                      <a:pt x="5" y="10"/>
                      <a:pt x="17" y="6"/>
                    </a:cubicBezTo>
                    <a:cubicBezTo>
                      <a:pt x="37" y="0"/>
                      <a:pt x="60" y="56"/>
                      <a:pt x="75" y="12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1" name="Freeform 431"/>
              <p:cNvSpPr/>
              <p:nvPr/>
            </p:nvSpPr>
            <p:spPr bwMode="auto">
              <a:xfrm>
                <a:off x="3908426" y="838200"/>
                <a:ext cx="177800" cy="147638"/>
              </a:xfrm>
              <a:custGeom>
                <a:avLst/>
                <a:gdLst>
                  <a:gd name="T0" fmla="*/ 13 w 76"/>
                  <a:gd name="T1" fmla="*/ 0 h 63"/>
                  <a:gd name="T2" fmla="*/ 55 w 76"/>
                  <a:gd name="T3" fmla="*/ 55 h 63"/>
                  <a:gd name="T4" fmla="*/ 68 w 76"/>
                  <a:gd name="T5" fmla="*/ 20 h 63"/>
                  <a:gd name="T6" fmla="*/ 13 w 76"/>
                  <a:gd name="T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63">
                    <a:moveTo>
                      <a:pt x="13" y="0"/>
                    </a:moveTo>
                    <a:cubicBezTo>
                      <a:pt x="0" y="38"/>
                      <a:pt x="24" y="63"/>
                      <a:pt x="55" y="55"/>
                    </a:cubicBezTo>
                    <a:cubicBezTo>
                      <a:pt x="72" y="51"/>
                      <a:pt x="76" y="29"/>
                      <a:pt x="68" y="20"/>
                    </a:cubicBezTo>
                    <a:cubicBezTo>
                      <a:pt x="52" y="6"/>
                      <a:pt x="7" y="46"/>
                      <a:pt x="13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2" name="Freeform 432"/>
              <p:cNvSpPr/>
              <p:nvPr/>
            </p:nvSpPr>
            <p:spPr bwMode="auto">
              <a:xfrm>
                <a:off x="4054476" y="863600"/>
                <a:ext cx="173038" cy="138113"/>
              </a:xfrm>
              <a:custGeom>
                <a:avLst/>
                <a:gdLst>
                  <a:gd name="T0" fmla="*/ 74 w 74"/>
                  <a:gd name="T1" fmla="*/ 12 h 59"/>
                  <a:gd name="T2" fmla="*/ 13 w 74"/>
                  <a:gd name="T3" fmla="*/ 39 h 59"/>
                  <a:gd name="T4" fmla="*/ 16 w 74"/>
                  <a:gd name="T5" fmla="*/ 6 h 59"/>
                  <a:gd name="T6" fmla="*/ 74 w 74"/>
                  <a:gd name="T7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59">
                    <a:moveTo>
                      <a:pt x="74" y="12"/>
                    </a:moveTo>
                    <a:cubicBezTo>
                      <a:pt x="69" y="49"/>
                      <a:pt x="37" y="59"/>
                      <a:pt x="13" y="39"/>
                    </a:cubicBezTo>
                    <a:cubicBezTo>
                      <a:pt x="0" y="29"/>
                      <a:pt x="5" y="9"/>
                      <a:pt x="16" y="6"/>
                    </a:cubicBezTo>
                    <a:cubicBezTo>
                      <a:pt x="36" y="0"/>
                      <a:pt x="60" y="52"/>
                      <a:pt x="7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3" name="Freeform 433"/>
              <p:cNvSpPr/>
              <p:nvPr/>
            </p:nvSpPr>
            <p:spPr bwMode="auto">
              <a:xfrm>
                <a:off x="3913188" y="825500"/>
                <a:ext cx="177800" cy="133350"/>
              </a:xfrm>
              <a:custGeom>
                <a:avLst/>
                <a:gdLst>
                  <a:gd name="T0" fmla="*/ 12 w 76"/>
                  <a:gd name="T1" fmla="*/ 0 h 57"/>
                  <a:gd name="T2" fmla="*/ 55 w 76"/>
                  <a:gd name="T3" fmla="*/ 51 h 57"/>
                  <a:gd name="T4" fmla="*/ 67 w 76"/>
                  <a:gd name="T5" fmla="*/ 19 h 57"/>
                  <a:gd name="T6" fmla="*/ 12 w 7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57">
                    <a:moveTo>
                      <a:pt x="12" y="0"/>
                    </a:moveTo>
                    <a:cubicBezTo>
                      <a:pt x="0" y="35"/>
                      <a:pt x="24" y="57"/>
                      <a:pt x="55" y="51"/>
                    </a:cubicBezTo>
                    <a:cubicBezTo>
                      <a:pt x="71" y="47"/>
                      <a:pt x="76" y="27"/>
                      <a:pt x="67" y="19"/>
                    </a:cubicBezTo>
                    <a:cubicBezTo>
                      <a:pt x="52" y="6"/>
                      <a:pt x="7" y="41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4" name="Freeform 434"/>
              <p:cNvSpPr/>
              <p:nvPr/>
            </p:nvSpPr>
            <p:spPr bwMode="auto">
              <a:xfrm>
                <a:off x="4035426" y="844550"/>
                <a:ext cx="74613" cy="74613"/>
              </a:xfrm>
              <a:custGeom>
                <a:avLst/>
                <a:gdLst>
                  <a:gd name="T0" fmla="*/ 19 w 32"/>
                  <a:gd name="T1" fmla="*/ 2 h 32"/>
                  <a:gd name="T2" fmla="*/ 2 w 32"/>
                  <a:gd name="T3" fmla="*/ 13 h 32"/>
                  <a:gd name="T4" fmla="*/ 13 w 32"/>
                  <a:gd name="T5" fmla="*/ 30 h 32"/>
                  <a:gd name="T6" fmla="*/ 30 w 32"/>
                  <a:gd name="T7" fmla="*/ 19 h 32"/>
                  <a:gd name="T8" fmla="*/ 19 w 32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9" y="2"/>
                    </a:moveTo>
                    <a:cubicBezTo>
                      <a:pt x="11" y="0"/>
                      <a:pt x="4" y="5"/>
                      <a:pt x="2" y="13"/>
                    </a:cubicBezTo>
                    <a:cubicBezTo>
                      <a:pt x="0" y="21"/>
                      <a:pt x="5" y="29"/>
                      <a:pt x="13" y="30"/>
                    </a:cubicBezTo>
                    <a:cubicBezTo>
                      <a:pt x="21" y="32"/>
                      <a:pt x="29" y="27"/>
                      <a:pt x="30" y="19"/>
                    </a:cubicBezTo>
                    <a:cubicBezTo>
                      <a:pt x="32" y="12"/>
                      <a:pt x="27" y="4"/>
                      <a:pt x="19" y="2"/>
                    </a:cubicBezTo>
                    <a:close/>
                  </a:path>
                </a:pathLst>
              </a:custGeom>
              <a:solidFill>
                <a:srgbClr val="D6A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5" name="Freeform 435"/>
              <p:cNvSpPr/>
              <p:nvPr/>
            </p:nvSpPr>
            <p:spPr bwMode="auto">
              <a:xfrm>
                <a:off x="4037013" y="835025"/>
                <a:ext cx="76200" cy="74613"/>
              </a:xfrm>
              <a:custGeom>
                <a:avLst/>
                <a:gdLst>
                  <a:gd name="T0" fmla="*/ 19 w 32"/>
                  <a:gd name="T1" fmla="*/ 2 h 32"/>
                  <a:gd name="T2" fmla="*/ 2 w 32"/>
                  <a:gd name="T3" fmla="*/ 13 h 32"/>
                  <a:gd name="T4" fmla="*/ 13 w 32"/>
                  <a:gd name="T5" fmla="*/ 30 h 32"/>
                  <a:gd name="T6" fmla="*/ 30 w 32"/>
                  <a:gd name="T7" fmla="*/ 19 h 32"/>
                  <a:gd name="T8" fmla="*/ 19 w 32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9" y="2"/>
                    </a:moveTo>
                    <a:cubicBezTo>
                      <a:pt x="11" y="0"/>
                      <a:pt x="3" y="5"/>
                      <a:pt x="2" y="13"/>
                    </a:cubicBezTo>
                    <a:cubicBezTo>
                      <a:pt x="0" y="21"/>
                      <a:pt x="5" y="29"/>
                      <a:pt x="13" y="30"/>
                    </a:cubicBezTo>
                    <a:cubicBezTo>
                      <a:pt x="21" y="32"/>
                      <a:pt x="28" y="27"/>
                      <a:pt x="30" y="19"/>
                    </a:cubicBezTo>
                    <a:cubicBezTo>
                      <a:pt x="32" y="12"/>
                      <a:pt x="27" y="4"/>
                      <a:pt x="19" y="2"/>
                    </a:cubicBezTo>
                    <a:close/>
                  </a:path>
                </a:pathLst>
              </a:custGeom>
              <a:solidFill>
                <a:srgbClr val="F8C8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6" name="Freeform 436"/>
              <p:cNvSpPr/>
              <p:nvPr/>
            </p:nvSpPr>
            <p:spPr bwMode="auto">
              <a:xfrm>
                <a:off x="4238626" y="828675"/>
                <a:ext cx="53975" cy="55563"/>
              </a:xfrm>
              <a:custGeom>
                <a:avLst/>
                <a:gdLst>
                  <a:gd name="T0" fmla="*/ 14 w 23"/>
                  <a:gd name="T1" fmla="*/ 2 h 24"/>
                  <a:gd name="T2" fmla="*/ 1 w 23"/>
                  <a:gd name="T3" fmla="*/ 10 h 24"/>
                  <a:gd name="T4" fmla="*/ 9 w 23"/>
                  <a:gd name="T5" fmla="*/ 22 h 24"/>
                  <a:gd name="T6" fmla="*/ 22 w 23"/>
                  <a:gd name="T7" fmla="*/ 14 h 24"/>
                  <a:gd name="T8" fmla="*/ 14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4" y="2"/>
                    </a:moveTo>
                    <a:cubicBezTo>
                      <a:pt x="8" y="0"/>
                      <a:pt x="3" y="4"/>
                      <a:pt x="1" y="10"/>
                    </a:cubicBezTo>
                    <a:cubicBezTo>
                      <a:pt x="0" y="15"/>
                      <a:pt x="4" y="21"/>
                      <a:pt x="9" y="22"/>
                    </a:cubicBezTo>
                    <a:cubicBezTo>
                      <a:pt x="15" y="24"/>
                      <a:pt x="21" y="20"/>
                      <a:pt x="22" y="14"/>
                    </a:cubicBezTo>
                    <a:cubicBezTo>
                      <a:pt x="23" y="9"/>
                      <a:pt x="20" y="3"/>
                      <a:pt x="1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7" name="Freeform 437"/>
              <p:cNvSpPr/>
              <p:nvPr/>
            </p:nvSpPr>
            <p:spPr bwMode="auto">
              <a:xfrm>
                <a:off x="4227513" y="887413"/>
                <a:ext cx="53975" cy="53975"/>
              </a:xfrm>
              <a:custGeom>
                <a:avLst/>
                <a:gdLst>
                  <a:gd name="T0" fmla="*/ 14 w 23"/>
                  <a:gd name="T1" fmla="*/ 1 h 23"/>
                  <a:gd name="T2" fmla="*/ 1 w 23"/>
                  <a:gd name="T3" fmla="*/ 9 h 23"/>
                  <a:gd name="T4" fmla="*/ 9 w 23"/>
                  <a:gd name="T5" fmla="*/ 22 h 23"/>
                  <a:gd name="T6" fmla="*/ 22 w 23"/>
                  <a:gd name="T7" fmla="*/ 14 h 23"/>
                  <a:gd name="T8" fmla="*/ 14 w 23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4" y="1"/>
                    </a:moveTo>
                    <a:cubicBezTo>
                      <a:pt x="8" y="0"/>
                      <a:pt x="3" y="4"/>
                      <a:pt x="1" y="9"/>
                    </a:cubicBezTo>
                    <a:cubicBezTo>
                      <a:pt x="0" y="15"/>
                      <a:pt x="3" y="21"/>
                      <a:pt x="9" y="22"/>
                    </a:cubicBezTo>
                    <a:cubicBezTo>
                      <a:pt x="15" y="23"/>
                      <a:pt x="21" y="20"/>
                      <a:pt x="22" y="14"/>
                    </a:cubicBezTo>
                    <a:cubicBezTo>
                      <a:pt x="23" y="8"/>
                      <a:pt x="20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8" name="Freeform 438"/>
              <p:cNvSpPr/>
              <p:nvPr/>
            </p:nvSpPr>
            <p:spPr bwMode="auto">
              <a:xfrm>
                <a:off x="4217988" y="912813"/>
                <a:ext cx="53975" cy="53975"/>
              </a:xfrm>
              <a:custGeom>
                <a:avLst/>
                <a:gdLst>
                  <a:gd name="T0" fmla="*/ 14 w 23"/>
                  <a:gd name="T1" fmla="*/ 1 h 23"/>
                  <a:gd name="T2" fmla="*/ 1 w 23"/>
                  <a:gd name="T3" fmla="*/ 9 h 23"/>
                  <a:gd name="T4" fmla="*/ 9 w 23"/>
                  <a:gd name="T5" fmla="*/ 22 h 23"/>
                  <a:gd name="T6" fmla="*/ 22 w 23"/>
                  <a:gd name="T7" fmla="*/ 14 h 23"/>
                  <a:gd name="T8" fmla="*/ 14 w 23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4" y="1"/>
                    </a:moveTo>
                    <a:cubicBezTo>
                      <a:pt x="8" y="0"/>
                      <a:pt x="3" y="3"/>
                      <a:pt x="1" y="9"/>
                    </a:cubicBezTo>
                    <a:cubicBezTo>
                      <a:pt x="0" y="15"/>
                      <a:pt x="3" y="21"/>
                      <a:pt x="9" y="22"/>
                    </a:cubicBezTo>
                    <a:cubicBezTo>
                      <a:pt x="15" y="23"/>
                      <a:pt x="21" y="20"/>
                      <a:pt x="22" y="14"/>
                    </a:cubicBezTo>
                    <a:cubicBezTo>
                      <a:pt x="23" y="8"/>
                      <a:pt x="20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9" name="Freeform 439"/>
              <p:cNvSpPr/>
              <p:nvPr/>
            </p:nvSpPr>
            <p:spPr bwMode="auto">
              <a:xfrm>
                <a:off x="4243388" y="857250"/>
                <a:ext cx="53975" cy="52388"/>
              </a:xfrm>
              <a:custGeom>
                <a:avLst/>
                <a:gdLst>
                  <a:gd name="T0" fmla="*/ 14 w 23"/>
                  <a:gd name="T1" fmla="*/ 1 h 23"/>
                  <a:gd name="T2" fmla="*/ 1 w 23"/>
                  <a:gd name="T3" fmla="*/ 9 h 23"/>
                  <a:gd name="T4" fmla="*/ 9 w 23"/>
                  <a:gd name="T5" fmla="*/ 22 h 23"/>
                  <a:gd name="T6" fmla="*/ 22 w 23"/>
                  <a:gd name="T7" fmla="*/ 14 h 23"/>
                  <a:gd name="T8" fmla="*/ 14 w 23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4" y="1"/>
                    </a:moveTo>
                    <a:cubicBezTo>
                      <a:pt x="8" y="0"/>
                      <a:pt x="2" y="3"/>
                      <a:pt x="1" y="9"/>
                    </a:cubicBezTo>
                    <a:cubicBezTo>
                      <a:pt x="0" y="15"/>
                      <a:pt x="3" y="20"/>
                      <a:pt x="9" y="22"/>
                    </a:cubicBezTo>
                    <a:cubicBezTo>
                      <a:pt x="15" y="23"/>
                      <a:pt x="20" y="19"/>
                      <a:pt x="22" y="14"/>
                    </a:cubicBezTo>
                    <a:cubicBezTo>
                      <a:pt x="23" y="8"/>
                      <a:pt x="19" y="2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0" name="Freeform 440"/>
              <p:cNvSpPr/>
              <p:nvPr/>
            </p:nvSpPr>
            <p:spPr bwMode="auto">
              <a:xfrm>
                <a:off x="4246563" y="857250"/>
                <a:ext cx="85725" cy="106363"/>
              </a:xfrm>
              <a:custGeom>
                <a:avLst/>
                <a:gdLst>
                  <a:gd name="T0" fmla="*/ 28 w 37"/>
                  <a:gd name="T1" fmla="*/ 4 h 46"/>
                  <a:gd name="T2" fmla="*/ 5 w 37"/>
                  <a:gd name="T3" fmla="*/ 17 h 46"/>
                  <a:gd name="T4" fmla="*/ 9 w 37"/>
                  <a:gd name="T5" fmla="*/ 43 h 46"/>
                  <a:gd name="T6" fmla="*/ 32 w 37"/>
                  <a:gd name="T7" fmla="*/ 29 h 46"/>
                  <a:gd name="T8" fmla="*/ 28 w 37"/>
                  <a:gd name="T9" fmla="*/ 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28" y="4"/>
                    </a:moveTo>
                    <a:cubicBezTo>
                      <a:pt x="20" y="0"/>
                      <a:pt x="10" y="6"/>
                      <a:pt x="5" y="17"/>
                    </a:cubicBezTo>
                    <a:cubicBezTo>
                      <a:pt x="0" y="28"/>
                      <a:pt x="2" y="39"/>
                      <a:pt x="9" y="43"/>
                    </a:cubicBezTo>
                    <a:cubicBezTo>
                      <a:pt x="17" y="46"/>
                      <a:pt x="27" y="40"/>
                      <a:pt x="32" y="29"/>
                    </a:cubicBezTo>
                    <a:cubicBezTo>
                      <a:pt x="37" y="19"/>
                      <a:pt x="35" y="7"/>
                      <a:pt x="28" y="4"/>
                    </a:cubicBezTo>
                    <a:close/>
                  </a:path>
                </a:pathLst>
              </a:custGeom>
              <a:solidFill>
                <a:srgbClr val="D6A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1" name="Freeform 441"/>
              <p:cNvSpPr/>
              <p:nvPr/>
            </p:nvSpPr>
            <p:spPr bwMode="auto">
              <a:xfrm>
                <a:off x="4246563" y="857250"/>
                <a:ext cx="80963" cy="100013"/>
              </a:xfrm>
              <a:custGeom>
                <a:avLst/>
                <a:gdLst>
                  <a:gd name="T0" fmla="*/ 26 w 35"/>
                  <a:gd name="T1" fmla="*/ 3 h 43"/>
                  <a:gd name="T2" fmla="*/ 5 w 35"/>
                  <a:gd name="T3" fmla="*/ 15 h 43"/>
                  <a:gd name="T4" fmla="*/ 9 w 35"/>
                  <a:gd name="T5" fmla="*/ 40 h 43"/>
                  <a:gd name="T6" fmla="*/ 30 w 35"/>
                  <a:gd name="T7" fmla="*/ 27 h 43"/>
                  <a:gd name="T8" fmla="*/ 26 w 35"/>
                  <a:gd name="T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3">
                    <a:moveTo>
                      <a:pt x="26" y="3"/>
                    </a:moveTo>
                    <a:cubicBezTo>
                      <a:pt x="19" y="0"/>
                      <a:pt x="9" y="5"/>
                      <a:pt x="5" y="15"/>
                    </a:cubicBezTo>
                    <a:cubicBezTo>
                      <a:pt x="0" y="26"/>
                      <a:pt x="2" y="36"/>
                      <a:pt x="9" y="40"/>
                    </a:cubicBezTo>
                    <a:cubicBezTo>
                      <a:pt x="16" y="43"/>
                      <a:pt x="25" y="37"/>
                      <a:pt x="30" y="27"/>
                    </a:cubicBezTo>
                    <a:cubicBezTo>
                      <a:pt x="35" y="17"/>
                      <a:pt x="33" y="6"/>
                      <a:pt x="26" y="3"/>
                    </a:cubicBezTo>
                    <a:close/>
                  </a:path>
                </a:pathLst>
              </a:custGeom>
              <a:solidFill>
                <a:srgbClr val="F8C8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2" name="Freeform 442"/>
              <p:cNvSpPr/>
              <p:nvPr/>
            </p:nvSpPr>
            <p:spPr bwMode="auto">
              <a:xfrm>
                <a:off x="3902076" y="660400"/>
                <a:ext cx="484188" cy="266700"/>
              </a:xfrm>
              <a:custGeom>
                <a:avLst/>
                <a:gdLst>
                  <a:gd name="T0" fmla="*/ 15 w 207"/>
                  <a:gd name="T1" fmla="*/ 58 h 114"/>
                  <a:gd name="T2" fmla="*/ 178 w 207"/>
                  <a:gd name="T3" fmla="*/ 105 h 114"/>
                  <a:gd name="T4" fmla="*/ 197 w 207"/>
                  <a:gd name="T5" fmla="*/ 98 h 114"/>
                  <a:gd name="T6" fmla="*/ 191 w 207"/>
                  <a:gd name="T7" fmla="*/ 50 h 114"/>
                  <a:gd name="T8" fmla="*/ 33 w 207"/>
                  <a:gd name="T9" fmla="*/ 5 h 114"/>
                  <a:gd name="T10" fmla="*/ 2 w 207"/>
                  <a:gd name="T11" fmla="*/ 41 h 114"/>
                  <a:gd name="T12" fmla="*/ 15 w 207"/>
                  <a:gd name="T13" fmla="*/ 5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7" h="114">
                    <a:moveTo>
                      <a:pt x="15" y="58"/>
                    </a:moveTo>
                    <a:cubicBezTo>
                      <a:pt x="72" y="47"/>
                      <a:pt x="147" y="73"/>
                      <a:pt x="178" y="105"/>
                    </a:cubicBezTo>
                    <a:cubicBezTo>
                      <a:pt x="186" y="114"/>
                      <a:pt x="195" y="104"/>
                      <a:pt x="197" y="98"/>
                    </a:cubicBezTo>
                    <a:cubicBezTo>
                      <a:pt x="203" y="80"/>
                      <a:pt x="207" y="62"/>
                      <a:pt x="191" y="50"/>
                    </a:cubicBezTo>
                    <a:cubicBezTo>
                      <a:pt x="147" y="18"/>
                      <a:pt x="84" y="0"/>
                      <a:pt x="33" y="5"/>
                    </a:cubicBezTo>
                    <a:cubicBezTo>
                      <a:pt x="14" y="6"/>
                      <a:pt x="7" y="24"/>
                      <a:pt x="2" y="41"/>
                    </a:cubicBezTo>
                    <a:cubicBezTo>
                      <a:pt x="0" y="49"/>
                      <a:pt x="5" y="60"/>
                      <a:pt x="15" y="58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3" name="Freeform 443"/>
              <p:cNvSpPr/>
              <p:nvPr/>
            </p:nvSpPr>
            <p:spPr bwMode="auto">
              <a:xfrm>
                <a:off x="3908426" y="647700"/>
                <a:ext cx="481013" cy="260350"/>
              </a:xfrm>
              <a:custGeom>
                <a:avLst/>
                <a:gdLst>
                  <a:gd name="T0" fmla="*/ 14 w 205"/>
                  <a:gd name="T1" fmla="*/ 55 h 111"/>
                  <a:gd name="T2" fmla="*/ 177 w 205"/>
                  <a:gd name="T3" fmla="*/ 103 h 111"/>
                  <a:gd name="T4" fmla="*/ 196 w 205"/>
                  <a:gd name="T5" fmla="*/ 95 h 111"/>
                  <a:gd name="T6" fmla="*/ 189 w 205"/>
                  <a:gd name="T7" fmla="*/ 49 h 111"/>
                  <a:gd name="T8" fmla="*/ 31 w 205"/>
                  <a:gd name="T9" fmla="*/ 4 h 111"/>
                  <a:gd name="T10" fmla="*/ 2 w 205"/>
                  <a:gd name="T11" fmla="*/ 39 h 111"/>
                  <a:gd name="T12" fmla="*/ 14 w 205"/>
                  <a:gd name="T13" fmla="*/ 5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5" h="111">
                    <a:moveTo>
                      <a:pt x="14" y="55"/>
                    </a:moveTo>
                    <a:cubicBezTo>
                      <a:pt x="71" y="45"/>
                      <a:pt x="146" y="71"/>
                      <a:pt x="177" y="103"/>
                    </a:cubicBezTo>
                    <a:cubicBezTo>
                      <a:pt x="185" y="111"/>
                      <a:pt x="194" y="101"/>
                      <a:pt x="196" y="95"/>
                    </a:cubicBezTo>
                    <a:cubicBezTo>
                      <a:pt x="202" y="78"/>
                      <a:pt x="205" y="61"/>
                      <a:pt x="189" y="49"/>
                    </a:cubicBezTo>
                    <a:cubicBezTo>
                      <a:pt x="146" y="18"/>
                      <a:pt x="82" y="0"/>
                      <a:pt x="31" y="4"/>
                    </a:cubicBezTo>
                    <a:cubicBezTo>
                      <a:pt x="13" y="5"/>
                      <a:pt x="6" y="22"/>
                      <a:pt x="2" y="39"/>
                    </a:cubicBezTo>
                    <a:cubicBezTo>
                      <a:pt x="0" y="46"/>
                      <a:pt x="5" y="57"/>
                      <a:pt x="14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4" name="Freeform 444"/>
              <p:cNvSpPr/>
              <p:nvPr/>
            </p:nvSpPr>
            <p:spPr bwMode="auto">
              <a:xfrm>
                <a:off x="3700463" y="1287463"/>
                <a:ext cx="561975" cy="204788"/>
              </a:xfrm>
              <a:custGeom>
                <a:avLst/>
                <a:gdLst>
                  <a:gd name="T0" fmla="*/ 0 w 240"/>
                  <a:gd name="T1" fmla="*/ 32 h 88"/>
                  <a:gd name="T2" fmla="*/ 239 w 240"/>
                  <a:gd name="T3" fmla="*/ 88 h 88"/>
                  <a:gd name="T4" fmla="*/ 239 w 240"/>
                  <a:gd name="T5" fmla="*/ 52 h 88"/>
                  <a:gd name="T6" fmla="*/ 16 w 240"/>
                  <a:gd name="T7" fmla="*/ 0 h 88"/>
                  <a:gd name="T8" fmla="*/ 0 w 240"/>
                  <a:gd name="T9" fmla="*/ 3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88">
                    <a:moveTo>
                      <a:pt x="0" y="32"/>
                    </a:moveTo>
                    <a:cubicBezTo>
                      <a:pt x="85" y="71"/>
                      <a:pt x="146" y="86"/>
                      <a:pt x="239" y="88"/>
                    </a:cubicBezTo>
                    <a:cubicBezTo>
                      <a:pt x="240" y="77"/>
                      <a:pt x="239" y="65"/>
                      <a:pt x="239" y="52"/>
                    </a:cubicBezTo>
                    <a:cubicBezTo>
                      <a:pt x="154" y="49"/>
                      <a:pt x="94" y="35"/>
                      <a:pt x="16" y="0"/>
                    </a:cubicBezTo>
                    <a:cubicBezTo>
                      <a:pt x="10" y="11"/>
                      <a:pt x="5" y="22"/>
                      <a:pt x="0" y="3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5" name="Freeform 445"/>
              <p:cNvSpPr/>
              <p:nvPr/>
            </p:nvSpPr>
            <p:spPr bwMode="auto">
              <a:xfrm>
                <a:off x="3636963" y="1412875"/>
                <a:ext cx="641350" cy="211138"/>
              </a:xfrm>
              <a:custGeom>
                <a:avLst/>
                <a:gdLst>
                  <a:gd name="T0" fmla="*/ 3 w 274"/>
                  <a:gd name="T1" fmla="*/ 13 h 90"/>
                  <a:gd name="T2" fmla="*/ 5 w 274"/>
                  <a:gd name="T3" fmla="*/ 29 h 90"/>
                  <a:gd name="T4" fmla="*/ 260 w 274"/>
                  <a:gd name="T5" fmla="*/ 90 h 90"/>
                  <a:gd name="T6" fmla="*/ 273 w 274"/>
                  <a:gd name="T7" fmla="*/ 75 h 90"/>
                  <a:gd name="T8" fmla="*/ 266 w 274"/>
                  <a:gd name="T9" fmla="*/ 61 h 90"/>
                  <a:gd name="T10" fmla="*/ 15 w 274"/>
                  <a:gd name="T11" fmla="*/ 2 h 90"/>
                  <a:gd name="T12" fmla="*/ 3 w 274"/>
                  <a:gd name="T13" fmla="*/ 1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" h="90">
                    <a:moveTo>
                      <a:pt x="3" y="13"/>
                    </a:moveTo>
                    <a:cubicBezTo>
                      <a:pt x="0" y="22"/>
                      <a:pt x="0" y="26"/>
                      <a:pt x="5" y="29"/>
                    </a:cubicBezTo>
                    <a:cubicBezTo>
                      <a:pt x="76" y="63"/>
                      <a:pt x="161" y="89"/>
                      <a:pt x="260" y="90"/>
                    </a:cubicBezTo>
                    <a:cubicBezTo>
                      <a:pt x="267" y="90"/>
                      <a:pt x="271" y="88"/>
                      <a:pt x="273" y="75"/>
                    </a:cubicBezTo>
                    <a:cubicBezTo>
                      <a:pt x="274" y="64"/>
                      <a:pt x="272" y="60"/>
                      <a:pt x="266" y="61"/>
                    </a:cubicBezTo>
                    <a:cubicBezTo>
                      <a:pt x="197" y="65"/>
                      <a:pt x="90" y="42"/>
                      <a:pt x="15" y="2"/>
                    </a:cubicBezTo>
                    <a:cubicBezTo>
                      <a:pt x="13" y="0"/>
                      <a:pt x="7" y="3"/>
                      <a:pt x="3" y="13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6" name="Freeform 446"/>
              <p:cNvSpPr/>
              <p:nvPr/>
            </p:nvSpPr>
            <p:spPr bwMode="auto">
              <a:xfrm>
                <a:off x="3640138" y="1401763"/>
                <a:ext cx="642938" cy="207963"/>
              </a:xfrm>
              <a:custGeom>
                <a:avLst/>
                <a:gdLst>
                  <a:gd name="T0" fmla="*/ 4 w 275"/>
                  <a:gd name="T1" fmla="*/ 13 h 89"/>
                  <a:gd name="T2" fmla="*/ 6 w 275"/>
                  <a:gd name="T3" fmla="*/ 28 h 89"/>
                  <a:gd name="T4" fmla="*/ 260 w 275"/>
                  <a:gd name="T5" fmla="*/ 89 h 89"/>
                  <a:gd name="T6" fmla="*/ 273 w 275"/>
                  <a:gd name="T7" fmla="*/ 75 h 89"/>
                  <a:gd name="T8" fmla="*/ 266 w 275"/>
                  <a:gd name="T9" fmla="*/ 60 h 89"/>
                  <a:gd name="T10" fmla="*/ 16 w 275"/>
                  <a:gd name="T11" fmla="*/ 1 h 89"/>
                  <a:gd name="T12" fmla="*/ 4 w 275"/>
                  <a:gd name="T13" fmla="*/ 1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5" h="89">
                    <a:moveTo>
                      <a:pt x="4" y="13"/>
                    </a:moveTo>
                    <a:cubicBezTo>
                      <a:pt x="0" y="22"/>
                      <a:pt x="0" y="26"/>
                      <a:pt x="6" y="28"/>
                    </a:cubicBezTo>
                    <a:cubicBezTo>
                      <a:pt x="77" y="62"/>
                      <a:pt x="161" y="88"/>
                      <a:pt x="260" y="89"/>
                    </a:cubicBezTo>
                    <a:cubicBezTo>
                      <a:pt x="267" y="89"/>
                      <a:pt x="272" y="88"/>
                      <a:pt x="273" y="75"/>
                    </a:cubicBezTo>
                    <a:cubicBezTo>
                      <a:pt x="275" y="63"/>
                      <a:pt x="273" y="60"/>
                      <a:pt x="266" y="60"/>
                    </a:cubicBezTo>
                    <a:cubicBezTo>
                      <a:pt x="197" y="64"/>
                      <a:pt x="91" y="42"/>
                      <a:pt x="16" y="1"/>
                    </a:cubicBezTo>
                    <a:cubicBezTo>
                      <a:pt x="13" y="0"/>
                      <a:pt x="7" y="3"/>
                      <a:pt x="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7" name="Freeform 447"/>
              <p:cNvSpPr>
                <a:spLocks noEditPoints="1"/>
              </p:cNvSpPr>
              <p:nvPr/>
            </p:nvSpPr>
            <p:spPr bwMode="auto">
              <a:xfrm>
                <a:off x="3857626" y="1333500"/>
                <a:ext cx="125413" cy="131763"/>
              </a:xfrm>
              <a:custGeom>
                <a:avLst/>
                <a:gdLst>
                  <a:gd name="T0" fmla="*/ 44 w 54"/>
                  <a:gd name="T1" fmla="*/ 14 h 56"/>
                  <a:gd name="T2" fmla="*/ 27 w 54"/>
                  <a:gd name="T3" fmla="*/ 10 h 56"/>
                  <a:gd name="T4" fmla="*/ 27 w 54"/>
                  <a:gd name="T5" fmla="*/ 4 h 56"/>
                  <a:gd name="T6" fmla="*/ 49 w 54"/>
                  <a:gd name="T7" fmla="*/ 9 h 56"/>
                  <a:gd name="T8" fmla="*/ 53 w 54"/>
                  <a:gd name="T9" fmla="*/ 17 h 56"/>
                  <a:gd name="T10" fmla="*/ 44 w 54"/>
                  <a:gd name="T11" fmla="*/ 51 h 56"/>
                  <a:gd name="T12" fmla="*/ 36 w 54"/>
                  <a:gd name="T13" fmla="*/ 55 h 56"/>
                  <a:gd name="T14" fmla="*/ 27 w 54"/>
                  <a:gd name="T15" fmla="*/ 53 h 56"/>
                  <a:gd name="T16" fmla="*/ 27 w 54"/>
                  <a:gd name="T17" fmla="*/ 47 h 56"/>
                  <a:gd name="T18" fmla="*/ 35 w 54"/>
                  <a:gd name="T19" fmla="*/ 49 h 56"/>
                  <a:gd name="T20" fmla="*/ 39 w 54"/>
                  <a:gd name="T21" fmla="*/ 46 h 56"/>
                  <a:gd name="T22" fmla="*/ 47 w 54"/>
                  <a:gd name="T23" fmla="*/ 19 h 56"/>
                  <a:gd name="T24" fmla="*/ 44 w 54"/>
                  <a:gd name="T25" fmla="*/ 14 h 56"/>
                  <a:gd name="T26" fmla="*/ 27 w 54"/>
                  <a:gd name="T27" fmla="*/ 10 h 56"/>
                  <a:gd name="T28" fmla="*/ 19 w 54"/>
                  <a:gd name="T29" fmla="*/ 7 h 56"/>
                  <a:gd name="T30" fmla="*/ 14 w 54"/>
                  <a:gd name="T31" fmla="*/ 10 h 56"/>
                  <a:gd name="T32" fmla="*/ 7 w 54"/>
                  <a:gd name="T33" fmla="*/ 37 h 56"/>
                  <a:gd name="T34" fmla="*/ 10 w 54"/>
                  <a:gd name="T35" fmla="*/ 42 h 56"/>
                  <a:gd name="T36" fmla="*/ 27 w 54"/>
                  <a:gd name="T37" fmla="*/ 47 h 56"/>
                  <a:gd name="T38" fmla="*/ 27 w 54"/>
                  <a:gd name="T39" fmla="*/ 53 h 56"/>
                  <a:gd name="T40" fmla="*/ 5 w 54"/>
                  <a:gd name="T41" fmla="*/ 47 h 56"/>
                  <a:gd name="T42" fmla="*/ 1 w 54"/>
                  <a:gd name="T43" fmla="*/ 39 h 56"/>
                  <a:gd name="T44" fmla="*/ 10 w 54"/>
                  <a:gd name="T45" fmla="*/ 6 h 56"/>
                  <a:gd name="T46" fmla="*/ 18 w 54"/>
                  <a:gd name="T47" fmla="*/ 1 h 56"/>
                  <a:gd name="T48" fmla="*/ 27 w 54"/>
                  <a:gd name="T49" fmla="*/ 4 h 56"/>
                  <a:gd name="T50" fmla="*/ 27 w 54"/>
                  <a:gd name="T51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4" h="56">
                    <a:moveTo>
                      <a:pt x="44" y="14"/>
                    </a:move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2" y="10"/>
                      <a:pt x="54" y="14"/>
                      <a:pt x="53" y="17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54"/>
                      <a:pt x="39" y="56"/>
                      <a:pt x="3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7" y="49"/>
                      <a:pt x="39" y="48"/>
                      <a:pt x="39" y="4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7"/>
                      <a:pt x="46" y="15"/>
                      <a:pt x="44" y="14"/>
                    </a:cubicBezTo>
                    <a:close/>
                    <a:moveTo>
                      <a:pt x="27" y="10"/>
                    </a:moveTo>
                    <a:cubicBezTo>
                      <a:pt x="19" y="7"/>
                      <a:pt x="19" y="7"/>
                      <a:pt x="19" y="7"/>
                    </a:cubicBezTo>
                    <a:cubicBezTo>
                      <a:pt x="17" y="7"/>
                      <a:pt x="15" y="8"/>
                      <a:pt x="14" y="10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39"/>
                      <a:pt x="7" y="41"/>
                      <a:pt x="10" y="42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2" y="46"/>
                      <a:pt x="0" y="42"/>
                      <a:pt x="1" y="39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2"/>
                      <a:pt x="14" y="0"/>
                      <a:pt x="18" y="1"/>
                    </a:cubicBezTo>
                    <a:cubicBezTo>
                      <a:pt x="27" y="4"/>
                      <a:pt x="27" y="4"/>
                      <a:pt x="27" y="4"/>
                    </a:cubicBezTo>
                    <a:lnTo>
                      <a:pt x="27" y="10"/>
                    </a:lnTo>
                    <a:close/>
                  </a:path>
                </a:pathLst>
              </a:custGeom>
              <a:solidFill>
                <a:srgbClr val="E0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8" name="Freeform 448"/>
              <p:cNvSpPr/>
              <p:nvPr/>
            </p:nvSpPr>
            <p:spPr bwMode="auto">
              <a:xfrm>
                <a:off x="3952876" y="1204913"/>
                <a:ext cx="68263" cy="68263"/>
              </a:xfrm>
              <a:custGeom>
                <a:avLst/>
                <a:gdLst>
                  <a:gd name="T0" fmla="*/ 17 w 29"/>
                  <a:gd name="T1" fmla="*/ 2 h 29"/>
                  <a:gd name="T2" fmla="*/ 2 w 29"/>
                  <a:gd name="T3" fmla="*/ 12 h 29"/>
                  <a:gd name="T4" fmla="*/ 12 w 29"/>
                  <a:gd name="T5" fmla="*/ 27 h 29"/>
                  <a:gd name="T6" fmla="*/ 27 w 29"/>
                  <a:gd name="T7" fmla="*/ 17 h 29"/>
                  <a:gd name="T8" fmla="*/ 17 w 29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17" y="2"/>
                    </a:moveTo>
                    <a:cubicBezTo>
                      <a:pt x="10" y="0"/>
                      <a:pt x="3" y="5"/>
                      <a:pt x="2" y="12"/>
                    </a:cubicBezTo>
                    <a:cubicBezTo>
                      <a:pt x="0" y="19"/>
                      <a:pt x="4" y="26"/>
                      <a:pt x="12" y="27"/>
                    </a:cubicBezTo>
                    <a:cubicBezTo>
                      <a:pt x="19" y="29"/>
                      <a:pt x="26" y="25"/>
                      <a:pt x="27" y="17"/>
                    </a:cubicBezTo>
                    <a:cubicBezTo>
                      <a:pt x="29" y="10"/>
                      <a:pt x="24" y="3"/>
                      <a:pt x="17" y="2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9" name="Freeform 449"/>
              <p:cNvSpPr/>
              <p:nvPr/>
            </p:nvSpPr>
            <p:spPr bwMode="auto">
              <a:xfrm>
                <a:off x="3956051" y="1198563"/>
                <a:ext cx="68263" cy="65088"/>
              </a:xfrm>
              <a:custGeom>
                <a:avLst/>
                <a:gdLst>
                  <a:gd name="T0" fmla="*/ 17 w 29"/>
                  <a:gd name="T1" fmla="*/ 1 h 28"/>
                  <a:gd name="T2" fmla="*/ 2 w 29"/>
                  <a:gd name="T3" fmla="*/ 11 h 28"/>
                  <a:gd name="T4" fmla="*/ 11 w 29"/>
                  <a:gd name="T5" fmla="*/ 27 h 28"/>
                  <a:gd name="T6" fmla="*/ 27 w 29"/>
                  <a:gd name="T7" fmla="*/ 17 h 28"/>
                  <a:gd name="T8" fmla="*/ 17 w 29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7" y="1"/>
                    </a:moveTo>
                    <a:cubicBezTo>
                      <a:pt x="10" y="0"/>
                      <a:pt x="3" y="4"/>
                      <a:pt x="2" y="11"/>
                    </a:cubicBezTo>
                    <a:cubicBezTo>
                      <a:pt x="0" y="18"/>
                      <a:pt x="4" y="25"/>
                      <a:pt x="11" y="27"/>
                    </a:cubicBezTo>
                    <a:cubicBezTo>
                      <a:pt x="18" y="28"/>
                      <a:pt x="25" y="24"/>
                      <a:pt x="27" y="17"/>
                    </a:cubicBezTo>
                    <a:cubicBezTo>
                      <a:pt x="29" y="10"/>
                      <a:pt x="24" y="3"/>
                      <a:pt x="17" y="1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0" name="Freeform 450"/>
              <p:cNvSpPr/>
              <p:nvPr/>
            </p:nvSpPr>
            <p:spPr bwMode="auto">
              <a:xfrm>
                <a:off x="3960813" y="1198563"/>
                <a:ext cx="60325" cy="55563"/>
              </a:xfrm>
              <a:custGeom>
                <a:avLst/>
                <a:gdLst>
                  <a:gd name="T0" fmla="*/ 0 w 26"/>
                  <a:gd name="T1" fmla="*/ 9 h 24"/>
                  <a:gd name="T2" fmla="*/ 10 w 26"/>
                  <a:gd name="T3" fmla="*/ 22 h 24"/>
                  <a:gd name="T4" fmla="*/ 25 w 26"/>
                  <a:gd name="T5" fmla="*/ 15 h 24"/>
                  <a:gd name="T6" fmla="*/ 15 w 26"/>
                  <a:gd name="T7" fmla="*/ 1 h 24"/>
                  <a:gd name="T8" fmla="*/ 0 w 26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0" y="9"/>
                    </a:moveTo>
                    <a:cubicBezTo>
                      <a:pt x="0" y="15"/>
                      <a:pt x="4" y="21"/>
                      <a:pt x="10" y="22"/>
                    </a:cubicBezTo>
                    <a:cubicBezTo>
                      <a:pt x="17" y="24"/>
                      <a:pt x="23" y="20"/>
                      <a:pt x="25" y="15"/>
                    </a:cubicBezTo>
                    <a:cubicBezTo>
                      <a:pt x="26" y="8"/>
                      <a:pt x="22" y="3"/>
                      <a:pt x="15" y="1"/>
                    </a:cubicBezTo>
                    <a:cubicBezTo>
                      <a:pt x="9" y="0"/>
                      <a:pt x="3" y="3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1" name="Freeform 451"/>
              <p:cNvSpPr/>
              <p:nvPr/>
            </p:nvSpPr>
            <p:spPr bwMode="auto">
              <a:xfrm>
                <a:off x="3937001" y="1279525"/>
                <a:ext cx="65088" cy="68263"/>
              </a:xfrm>
              <a:custGeom>
                <a:avLst/>
                <a:gdLst>
                  <a:gd name="T0" fmla="*/ 17 w 28"/>
                  <a:gd name="T1" fmla="*/ 2 h 29"/>
                  <a:gd name="T2" fmla="*/ 1 w 28"/>
                  <a:gd name="T3" fmla="*/ 12 h 29"/>
                  <a:gd name="T4" fmla="*/ 11 w 28"/>
                  <a:gd name="T5" fmla="*/ 28 h 29"/>
                  <a:gd name="T6" fmla="*/ 27 w 28"/>
                  <a:gd name="T7" fmla="*/ 18 h 29"/>
                  <a:gd name="T8" fmla="*/ 17 w 28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17" y="2"/>
                    </a:moveTo>
                    <a:cubicBezTo>
                      <a:pt x="10" y="0"/>
                      <a:pt x="3" y="5"/>
                      <a:pt x="1" y="12"/>
                    </a:cubicBezTo>
                    <a:cubicBezTo>
                      <a:pt x="0" y="19"/>
                      <a:pt x="4" y="26"/>
                      <a:pt x="11" y="28"/>
                    </a:cubicBezTo>
                    <a:cubicBezTo>
                      <a:pt x="18" y="29"/>
                      <a:pt x="25" y="25"/>
                      <a:pt x="27" y="18"/>
                    </a:cubicBezTo>
                    <a:cubicBezTo>
                      <a:pt x="28" y="11"/>
                      <a:pt x="24" y="4"/>
                      <a:pt x="17" y="2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2" name="Freeform 452"/>
              <p:cNvSpPr/>
              <p:nvPr/>
            </p:nvSpPr>
            <p:spPr bwMode="auto">
              <a:xfrm>
                <a:off x="3937001" y="1273175"/>
                <a:ext cx="68263" cy="68263"/>
              </a:xfrm>
              <a:custGeom>
                <a:avLst/>
                <a:gdLst>
                  <a:gd name="T0" fmla="*/ 18 w 29"/>
                  <a:gd name="T1" fmla="*/ 1 h 29"/>
                  <a:gd name="T2" fmla="*/ 2 w 29"/>
                  <a:gd name="T3" fmla="*/ 11 h 29"/>
                  <a:gd name="T4" fmla="*/ 12 w 29"/>
                  <a:gd name="T5" fmla="*/ 27 h 29"/>
                  <a:gd name="T6" fmla="*/ 28 w 29"/>
                  <a:gd name="T7" fmla="*/ 17 h 29"/>
                  <a:gd name="T8" fmla="*/ 18 w 29"/>
                  <a:gd name="T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18" y="1"/>
                    </a:moveTo>
                    <a:cubicBezTo>
                      <a:pt x="11" y="0"/>
                      <a:pt x="4" y="4"/>
                      <a:pt x="2" y="11"/>
                    </a:cubicBezTo>
                    <a:cubicBezTo>
                      <a:pt x="0" y="18"/>
                      <a:pt x="5" y="25"/>
                      <a:pt x="12" y="27"/>
                    </a:cubicBezTo>
                    <a:cubicBezTo>
                      <a:pt x="19" y="29"/>
                      <a:pt x="26" y="24"/>
                      <a:pt x="28" y="17"/>
                    </a:cubicBezTo>
                    <a:cubicBezTo>
                      <a:pt x="29" y="10"/>
                      <a:pt x="25" y="3"/>
                      <a:pt x="18" y="1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3" name="Freeform 453"/>
              <p:cNvSpPr/>
              <p:nvPr/>
            </p:nvSpPr>
            <p:spPr bwMode="auto">
              <a:xfrm>
                <a:off x="3941763" y="1273175"/>
                <a:ext cx="60325" cy="55563"/>
              </a:xfrm>
              <a:custGeom>
                <a:avLst/>
                <a:gdLst>
                  <a:gd name="T0" fmla="*/ 1 w 26"/>
                  <a:gd name="T1" fmla="*/ 9 h 24"/>
                  <a:gd name="T2" fmla="*/ 11 w 26"/>
                  <a:gd name="T3" fmla="*/ 22 h 24"/>
                  <a:gd name="T4" fmla="*/ 26 w 26"/>
                  <a:gd name="T5" fmla="*/ 15 h 24"/>
                  <a:gd name="T6" fmla="*/ 16 w 26"/>
                  <a:gd name="T7" fmla="*/ 1 h 24"/>
                  <a:gd name="T8" fmla="*/ 1 w 26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1" y="9"/>
                    </a:moveTo>
                    <a:cubicBezTo>
                      <a:pt x="0" y="15"/>
                      <a:pt x="5" y="21"/>
                      <a:pt x="11" y="22"/>
                    </a:cubicBezTo>
                    <a:cubicBezTo>
                      <a:pt x="17" y="24"/>
                      <a:pt x="23" y="21"/>
                      <a:pt x="26" y="15"/>
                    </a:cubicBezTo>
                    <a:cubicBezTo>
                      <a:pt x="26" y="9"/>
                      <a:pt x="22" y="3"/>
                      <a:pt x="16" y="1"/>
                    </a:cubicBezTo>
                    <a:cubicBezTo>
                      <a:pt x="9" y="0"/>
                      <a:pt x="3" y="3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4" name="Freeform 454"/>
              <p:cNvSpPr/>
              <p:nvPr/>
            </p:nvSpPr>
            <p:spPr bwMode="auto">
              <a:xfrm>
                <a:off x="3859213" y="1071563"/>
                <a:ext cx="333375" cy="227013"/>
              </a:xfrm>
              <a:custGeom>
                <a:avLst/>
                <a:gdLst>
                  <a:gd name="T0" fmla="*/ 119 w 142"/>
                  <a:gd name="T1" fmla="*/ 35 h 97"/>
                  <a:gd name="T2" fmla="*/ 22 w 142"/>
                  <a:gd name="T3" fmla="*/ 0 h 97"/>
                  <a:gd name="T4" fmla="*/ 0 w 142"/>
                  <a:gd name="T5" fmla="*/ 59 h 97"/>
                  <a:gd name="T6" fmla="*/ 97 w 142"/>
                  <a:gd name="T7" fmla="*/ 94 h 97"/>
                  <a:gd name="T8" fmla="*/ 97 w 142"/>
                  <a:gd name="T9" fmla="*/ 93 h 97"/>
                  <a:gd name="T10" fmla="*/ 130 w 142"/>
                  <a:gd name="T11" fmla="*/ 84 h 97"/>
                  <a:gd name="T12" fmla="*/ 128 w 142"/>
                  <a:gd name="T13" fmla="*/ 41 h 97"/>
                  <a:gd name="T14" fmla="*/ 119 w 142"/>
                  <a:gd name="T15" fmla="*/ 3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97">
                    <a:moveTo>
                      <a:pt x="119" y="35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108" y="97"/>
                      <a:pt x="122" y="94"/>
                      <a:pt x="130" y="84"/>
                    </a:cubicBezTo>
                    <a:cubicBezTo>
                      <a:pt x="142" y="72"/>
                      <a:pt x="141" y="52"/>
                      <a:pt x="128" y="41"/>
                    </a:cubicBezTo>
                    <a:cubicBezTo>
                      <a:pt x="125" y="38"/>
                      <a:pt x="122" y="37"/>
                      <a:pt x="119" y="35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5" name="Freeform 455"/>
              <p:cNvSpPr/>
              <p:nvPr/>
            </p:nvSpPr>
            <p:spPr bwMode="auto">
              <a:xfrm>
                <a:off x="3871913" y="1071563"/>
                <a:ext cx="320675" cy="206375"/>
              </a:xfrm>
              <a:custGeom>
                <a:avLst/>
                <a:gdLst>
                  <a:gd name="T0" fmla="*/ 114 w 137"/>
                  <a:gd name="T1" fmla="*/ 35 h 88"/>
                  <a:gd name="T2" fmla="*/ 17 w 137"/>
                  <a:gd name="T3" fmla="*/ 0 h 88"/>
                  <a:gd name="T4" fmla="*/ 0 w 137"/>
                  <a:gd name="T5" fmla="*/ 44 h 88"/>
                  <a:gd name="T6" fmla="*/ 121 w 137"/>
                  <a:gd name="T7" fmla="*/ 88 h 88"/>
                  <a:gd name="T8" fmla="*/ 125 w 137"/>
                  <a:gd name="T9" fmla="*/ 84 h 88"/>
                  <a:gd name="T10" fmla="*/ 123 w 137"/>
                  <a:gd name="T11" fmla="*/ 41 h 88"/>
                  <a:gd name="T12" fmla="*/ 114 w 137"/>
                  <a:gd name="T13" fmla="*/ 3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88">
                    <a:moveTo>
                      <a:pt x="114" y="35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22" y="87"/>
                      <a:pt x="124" y="86"/>
                      <a:pt x="125" y="84"/>
                    </a:cubicBezTo>
                    <a:cubicBezTo>
                      <a:pt x="137" y="72"/>
                      <a:pt x="136" y="52"/>
                      <a:pt x="123" y="41"/>
                    </a:cubicBezTo>
                    <a:cubicBezTo>
                      <a:pt x="120" y="38"/>
                      <a:pt x="117" y="37"/>
                      <a:pt x="114" y="35"/>
                    </a:cubicBez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6" name="Freeform 456"/>
              <p:cNvSpPr/>
              <p:nvPr/>
            </p:nvSpPr>
            <p:spPr bwMode="auto">
              <a:xfrm>
                <a:off x="3814763" y="1042988"/>
                <a:ext cx="117475" cy="180975"/>
              </a:xfrm>
              <a:custGeom>
                <a:avLst/>
                <a:gdLst>
                  <a:gd name="T0" fmla="*/ 25 w 50"/>
                  <a:gd name="T1" fmla="*/ 72 h 77"/>
                  <a:gd name="T2" fmla="*/ 47 w 50"/>
                  <a:gd name="T3" fmla="*/ 14 h 77"/>
                  <a:gd name="T4" fmla="*/ 43 w 50"/>
                  <a:gd name="T5" fmla="*/ 6 h 77"/>
                  <a:gd name="T6" fmla="*/ 21 w 50"/>
                  <a:gd name="T7" fmla="*/ 6 h 77"/>
                  <a:gd name="T8" fmla="*/ 1 w 50"/>
                  <a:gd name="T9" fmla="*/ 63 h 77"/>
                  <a:gd name="T10" fmla="*/ 18 w 50"/>
                  <a:gd name="T11" fmla="*/ 76 h 77"/>
                  <a:gd name="T12" fmla="*/ 25 w 50"/>
                  <a:gd name="T13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7">
                    <a:moveTo>
                      <a:pt x="25" y="72"/>
                    </a:moveTo>
                    <a:cubicBezTo>
                      <a:pt x="27" y="54"/>
                      <a:pt x="37" y="26"/>
                      <a:pt x="47" y="14"/>
                    </a:cubicBezTo>
                    <a:cubicBezTo>
                      <a:pt x="50" y="10"/>
                      <a:pt x="46" y="7"/>
                      <a:pt x="43" y="6"/>
                    </a:cubicBezTo>
                    <a:cubicBezTo>
                      <a:pt x="35" y="3"/>
                      <a:pt x="26" y="0"/>
                      <a:pt x="21" y="6"/>
                    </a:cubicBezTo>
                    <a:cubicBezTo>
                      <a:pt x="8" y="21"/>
                      <a:pt x="0" y="44"/>
                      <a:pt x="1" y="63"/>
                    </a:cubicBezTo>
                    <a:cubicBezTo>
                      <a:pt x="1" y="70"/>
                      <a:pt x="10" y="74"/>
                      <a:pt x="18" y="76"/>
                    </a:cubicBezTo>
                    <a:cubicBezTo>
                      <a:pt x="21" y="77"/>
                      <a:pt x="25" y="76"/>
                      <a:pt x="25" y="72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7" name="Freeform 457"/>
              <p:cNvSpPr/>
              <p:nvPr/>
            </p:nvSpPr>
            <p:spPr bwMode="auto">
              <a:xfrm>
                <a:off x="3671888" y="1006475"/>
                <a:ext cx="234950" cy="169863"/>
              </a:xfrm>
              <a:custGeom>
                <a:avLst/>
                <a:gdLst>
                  <a:gd name="T0" fmla="*/ 67 w 100"/>
                  <a:gd name="T1" fmla="*/ 13 h 73"/>
                  <a:gd name="T2" fmla="*/ 39 w 100"/>
                  <a:gd name="T3" fmla="*/ 21 h 73"/>
                  <a:gd name="T4" fmla="*/ 10 w 100"/>
                  <a:gd name="T5" fmla="*/ 30 h 73"/>
                  <a:gd name="T6" fmla="*/ 62 w 100"/>
                  <a:gd name="T7" fmla="*/ 73 h 73"/>
                  <a:gd name="T8" fmla="*/ 67 w 100"/>
                  <a:gd name="T9" fmla="*/ 1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73">
                    <a:moveTo>
                      <a:pt x="67" y="13"/>
                    </a:moveTo>
                    <a:cubicBezTo>
                      <a:pt x="48" y="0"/>
                      <a:pt x="31" y="1"/>
                      <a:pt x="39" y="21"/>
                    </a:cubicBezTo>
                    <a:cubicBezTo>
                      <a:pt x="31" y="17"/>
                      <a:pt x="15" y="15"/>
                      <a:pt x="10" y="30"/>
                    </a:cubicBezTo>
                    <a:cubicBezTo>
                      <a:pt x="0" y="58"/>
                      <a:pt x="27" y="73"/>
                      <a:pt x="62" y="73"/>
                    </a:cubicBezTo>
                    <a:cubicBezTo>
                      <a:pt x="82" y="73"/>
                      <a:pt x="100" y="36"/>
                      <a:pt x="67" y="1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8" name="Freeform 458"/>
              <p:cNvSpPr/>
              <p:nvPr/>
            </p:nvSpPr>
            <p:spPr bwMode="auto">
              <a:xfrm>
                <a:off x="3810001" y="1041400"/>
                <a:ext cx="112713" cy="179388"/>
              </a:xfrm>
              <a:custGeom>
                <a:avLst/>
                <a:gdLst>
                  <a:gd name="T0" fmla="*/ 24 w 48"/>
                  <a:gd name="T1" fmla="*/ 72 h 77"/>
                  <a:gd name="T2" fmla="*/ 45 w 48"/>
                  <a:gd name="T3" fmla="*/ 14 h 77"/>
                  <a:gd name="T4" fmla="*/ 42 w 48"/>
                  <a:gd name="T5" fmla="*/ 6 h 77"/>
                  <a:gd name="T6" fmla="*/ 20 w 48"/>
                  <a:gd name="T7" fmla="*/ 6 h 77"/>
                  <a:gd name="T8" fmla="*/ 0 w 48"/>
                  <a:gd name="T9" fmla="*/ 63 h 77"/>
                  <a:gd name="T10" fmla="*/ 16 w 48"/>
                  <a:gd name="T11" fmla="*/ 76 h 77"/>
                  <a:gd name="T12" fmla="*/ 24 w 48"/>
                  <a:gd name="T13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77">
                    <a:moveTo>
                      <a:pt x="24" y="72"/>
                    </a:moveTo>
                    <a:cubicBezTo>
                      <a:pt x="25" y="53"/>
                      <a:pt x="36" y="26"/>
                      <a:pt x="45" y="14"/>
                    </a:cubicBezTo>
                    <a:cubicBezTo>
                      <a:pt x="48" y="10"/>
                      <a:pt x="44" y="7"/>
                      <a:pt x="42" y="6"/>
                    </a:cubicBezTo>
                    <a:cubicBezTo>
                      <a:pt x="34" y="3"/>
                      <a:pt x="25" y="0"/>
                      <a:pt x="20" y="6"/>
                    </a:cubicBezTo>
                    <a:cubicBezTo>
                      <a:pt x="8" y="21"/>
                      <a:pt x="0" y="44"/>
                      <a:pt x="0" y="63"/>
                    </a:cubicBezTo>
                    <a:cubicBezTo>
                      <a:pt x="0" y="70"/>
                      <a:pt x="9" y="73"/>
                      <a:pt x="16" y="76"/>
                    </a:cubicBezTo>
                    <a:cubicBezTo>
                      <a:pt x="20" y="77"/>
                      <a:pt x="24" y="76"/>
                      <a:pt x="24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9" name="Freeform 459"/>
              <p:cNvSpPr/>
              <p:nvPr/>
            </p:nvSpPr>
            <p:spPr bwMode="auto">
              <a:xfrm>
                <a:off x="3694113" y="1060450"/>
                <a:ext cx="71438" cy="79375"/>
              </a:xfrm>
              <a:custGeom>
                <a:avLst/>
                <a:gdLst>
                  <a:gd name="T0" fmla="*/ 21 w 31"/>
                  <a:gd name="T1" fmla="*/ 3 h 34"/>
                  <a:gd name="T2" fmla="*/ 29 w 31"/>
                  <a:gd name="T3" fmla="*/ 22 h 34"/>
                  <a:gd name="T4" fmla="*/ 10 w 31"/>
                  <a:gd name="T5" fmla="*/ 31 h 34"/>
                  <a:gd name="T6" fmla="*/ 3 w 31"/>
                  <a:gd name="T7" fmla="*/ 13 h 34"/>
                  <a:gd name="T8" fmla="*/ 21 w 31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21" y="3"/>
                    </a:moveTo>
                    <a:cubicBezTo>
                      <a:pt x="28" y="6"/>
                      <a:pt x="31" y="14"/>
                      <a:pt x="29" y="22"/>
                    </a:cubicBezTo>
                    <a:cubicBezTo>
                      <a:pt x="26" y="30"/>
                      <a:pt x="18" y="34"/>
                      <a:pt x="10" y="31"/>
                    </a:cubicBezTo>
                    <a:cubicBezTo>
                      <a:pt x="3" y="29"/>
                      <a:pt x="0" y="20"/>
                      <a:pt x="3" y="13"/>
                    </a:cubicBezTo>
                    <a:cubicBezTo>
                      <a:pt x="6" y="5"/>
                      <a:pt x="14" y="0"/>
                      <a:pt x="21" y="3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0" name="Oval 460"/>
              <p:cNvSpPr>
                <a:spLocks noChangeArrowheads="1"/>
              </p:cNvSpPr>
              <p:nvPr/>
            </p:nvSpPr>
            <p:spPr bwMode="auto">
              <a:xfrm>
                <a:off x="3695701" y="828675"/>
                <a:ext cx="68263" cy="107950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1" name="Oval 461"/>
              <p:cNvSpPr>
                <a:spLocks noChangeArrowheads="1"/>
              </p:cNvSpPr>
              <p:nvPr/>
            </p:nvSpPr>
            <p:spPr bwMode="auto">
              <a:xfrm>
                <a:off x="3705226" y="842963"/>
                <a:ext cx="47625" cy="71438"/>
              </a:xfrm>
              <a:prstGeom prst="ellipse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44" name="矩形 243"/>
            <p:cNvSpPr/>
            <p:nvPr/>
          </p:nvSpPr>
          <p:spPr>
            <a:xfrm>
              <a:off x="1224309" y="4778384"/>
              <a:ext cx="2449642" cy="128226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100" b="1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点击输入您的内容，或者通过复制您的文本后，在此框中选择粘贴。请言简意赅，简单说明即可，不必繁琐。</a:t>
              </a:r>
            </a:p>
          </p:txBody>
        </p:sp>
        <p:sp>
          <p:nvSpPr>
            <p:cNvPr id="245" name="文本框 244"/>
            <p:cNvSpPr txBox="1"/>
            <p:nvPr/>
          </p:nvSpPr>
          <p:spPr>
            <a:xfrm>
              <a:off x="1173539" y="4034285"/>
              <a:ext cx="2591445" cy="6767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3200" b="1" dirty="0">
                  <a:solidFill>
                    <a:schemeClr val="bg1"/>
                  </a:solidFill>
                  <a:cs typeface="+mn-ea"/>
                  <a:sym typeface="+mn-lt"/>
                </a:rPr>
                <a:t>标题文字</a:t>
              </a:r>
            </a:p>
          </p:txBody>
        </p:sp>
      </p:grpSp>
      <p:grpSp>
        <p:nvGrpSpPr>
          <p:cNvPr id="312" name="组合 311"/>
          <p:cNvGrpSpPr/>
          <p:nvPr/>
        </p:nvGrpSpPr>
        <p:grpSpPr>
          <a:xfrm>
            <a:off x="8330982" y="-1002545"/>
            <a:ext cx="2512684" cy="5512201"/>
            <a:chOff x="798357" y="-704850"/>
            <a:chExt cx="3251101" cy="7132105"/>
          </a:xfrm>
        </p:grpSpPr>
        <p:grpSp>
          <p:nvGrpSpPr>
            <p:cNvPr id="313" name="组合 312"/>
            <p:cNvGrpSpPr/>
            <p:nvPr/>
          </p:nvGrpSpPr>
          <p:grpSpPr>
            <a:xfrm>
              <a:off x="798357" y="-704850"/>
              <a:ext cx="3251101" cy="7132105"/>
              <a:chOff x="3119439" y="3175"/>
              <a:chExt cx="1270000" cy="2786063"/>
            </a:xfrm>
          </p:grpSpPr>
          <p:sp>
            <p:nvSpPr>
              <p:cNvPr id="316" name="Freeform 391"/>
              <p:cNvSpPr/>
              <p:nvPr/>
            </p:nvSpPr>
            <p:spPr bwMode="auto">
              <a:xfrm>
                <a:off x="3794126" y="909638"/>
                <a:ext cx="369888" cy="368300"/>
              </a:xfrm>
              <a:custGeom>
                <a:avLst/>
                <a:gdLst>
                  <a:gd name="T0" fmla="*/ 233 w 233"/>
                  <a:gd name="T1" fmla="*/ 167 h 232"/>
                  <a:gd name="T2" fmla="*/ 66 w 233"/>
                  <a:gd name="T3" fmla="*/ 0 h 232"/>
                  <a:gd name="T4" fmla="*/ 0 w 233"/>
                  <a:gd name="T5" fmla="*/ 65 h 232"/>
                  <a:gd name="T6" fmla="*/ 168 w 233"/>
                  <a:gd name="T7" fmla="*/ 232 h 232"/>
                  <a:gd name="T8" fmla="*/ 233 w 233"/>
                  <a:gd name="T9" fmla="*/ 167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3" h="232">
                    <a:moveTo>
                      <a:pt x="233" y="167"/>
                    </a:moveTo>
                    <a:lnTo>
                      <a:pt x="66" y="0"/>
                    </a:lnTo>
                    <a:lnTo>
                      <a:pt x="0" y="65"/>
                    </a:lnTo>
                    <a:lnTo>
                      <a:pt x="168" y="232"/>
                    </a:lnTo>
                    <a:lnTo>
                      <a:pt x="233" y="167"/>
                    </a:ln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7" name="Freeform 392"/>
              <p:cNvSpPr/>
              <p:nvPr/>
            </p:nvSpPr>
            <p:spPr bwMode="auto">
              <a:xfrm>
                <a:off x="3819526" y="909638"/>
                <a:ext cx="344488" cy="342900"/>
              </a:xfrm>
              <a:custGeom>
                <a:avLst/>
                <a:gdLst>
                  <a:gd name="T0" fmla="*/ 217 w 217"/>
                  <a:gd name="T1" fmla="*/ 167 h 216"/>
                  <a:gd name="T2" fmla="*/ 50 w 217"/>
                  <a:gd name="T3" fmla="*/ 0 h 216"/>
                  <a:gd name="T4" fmla="*/ 0 w 217"/>
                  <a:gd name="T5" fmla="*/ 51 h 216"/>
                  <a:gd name="T6" fmla="*/ 168 w 217"/>
                  <a:gd name="T7" fmla="*/ 216 h 216"/>
                  <a:gd name="T8" fmla="*/ 217 w 217"/>
                  <a:gd name="T9" fmla="*/ 16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216">
                    <a:moveTo>
                      <a:pt x="217" y="167"/>
                    </a:moveTo>
                    <a:lnTo>
                      <a:pt x="50" y="0"/>
                    </a:lnTo>
                    <a:lnTo>
                      <a:pt x="0" y="51"/>
                    </a:lnTo>
                    <a:lnTo>
                      <a:pt x="168" y="216"/>
                    </a:lnTo>
                    <a:lnTo>
                      <a:pt x="217" y="167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8" name="Freeform 393"/>
              <p:cNvSpPr/>
              <p:nvPr/>
            </p:nvSpPr>
            <p:spPr bwMode="auto">
              <a:xfrm>
                <a:off x="3756026" y="869950"/>
                <a:ext cx="161925" cy="161925"/>
              </a:xfrm>
              <a:custGeom>
                <a:avLst/>
                <a:gdLst>
                  <a:gd name="T0" fmla="*/ 21 w 69"/>
                  <a:gd name="T1" fmla="*/ 66 h 69"/>
                  <a:gd name="T2" fmla="*/ 65 w 69"/>
                  <a:gd name="T3" fmla="*/ 22 h 69"/>
                  <a:gd name="T4" fmla="*/ 65 w 69"/>
                  <a:gd name="T5" fmla="*/ 13 h 69"/>
                  <a:gd name="T6" fmla="*/ 45 w 69"/>
                  <a:gd name="T7" fmla="*/ 3 h 69"/>
                  <a:gd name="T8" fmla="*/ 3 w 69"/>
                  <a:gd name="T9" fmla="*/ 46 h 69"/>
                  <a:gd name="T10" fmla="*/ 13 w 69"/>
                  <a:gd name="T11" fmla="*/ 66 h 69"/>
                  <a:gd name="T12" fmla="*/ 21 w 69"/>
                  <a:gd name="T13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9">
                    <a:moveTo>
                      <a:pt x="21" y="66"/>
                    </a:moveTo>
                    <a:cubicBezTo>
                      <a:pt x="30" y="49"/>
                      <a:pt x="51" y="29"/>
                      <a:pt x="65" y="22"/>
                    </a:cubicBezTo>
                    <a:cubicBezTo>
                      <a:pt x="69" y="20"/>
                      <a:pt x="67" y="15"/>
                      <a:pt x="65" y="13"/>
                    </a:cubicBezTo>
                    <a:cubicBezTo>
                      <a:pt x="59" y="6"/>
                      <a:pt x="52" y="0"/>
                      <a:pt x="45" y="3"/>
                    </a:cubicBezTo>
                    <a:cubicBezTo>
                      <a:pt x="28" y="12"/>
                      <a:pt x="11" y="29"/>
                      <a:pt x="3" y="46"/>
                    </a:cubicBezTo>
                    <a:cubicBezTo>
                      <a:pt x="0" y="53"/>
                      <a:pt x="7" y="60"/>
                      <a:pt x="13" y="66"/>
                    </a:cubicBezTo>
                    <a:cubicBezTo>
                      <a:pt x="16" y="68"/>
                      <a:pt x="20" y="69"/>
                      <a:pt x="21" y="66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9" name="Freeform 394"/>
              <p:cNvSpPr/>
              <p:nvPr/>
            </p:nvSpPr>
            <p:spPr bwMode="auto">
              <a:xfrm>
                <a:off x="3671889" y="784225"/>
                <a:ext cx="215900" cy="203200"/>
              </a:xfrm>
              <a:custGeom>
                <a:avLst/>
                <a:gdLst>
                  <a:gd name="T0" fmla="*/ 71 w 92"/>
                  <a:gd name="T1" fmla="*/ 26 h 87"/>
                  <a:gd name="T2" fmla="*/ 43 w 92"/>
                  <a:gd name="T3" fmla="*/ 22 h 87"/>
                  <a:gd name="T4" fmla="*/ 12 w 92"/>
                  <a:gd name="T5" fmla="*/ 23 h 87"/>
                  <a:gd name="T6" fmla="*/ 42 w 92"/>
                  <a:gd name="T7" fmla="*/ 79 h 87"/>
                  <a:gd name="T8" fmla="*/ 71 w 92"/>
                  <a:gd name="T9" fmla="*/ 2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87">
                    <a:moveTo>
                      <a:pt x="71" y="26"/>
                    </a:moveTo>
                    <a:cubicBezTo>
                      <a:pt x="60" y="6"/>
                      <a:pt x="44" y="0"/>
                      <a:pt x="43" y="22"/>
                    </a:cubicBezTo>
                    <a:cubicBezTo>
                      <a:pt x="37" y="14"/>
                      <a:pt x="16" y="14"/>
                      <a:pt x="12" y="23"/>
                    </a:cubicBezTo>
                    <a:cubicBezTo>
                      <a:pt x="0" y="54"/>
                      <a:pt x="10" y="64"/>
                      <a:pt x="42" y="79"/>
                    </a:cubicBezTo>
                    <a:cubicBezTo>
                      <a:pt x="60" y="87"/>
                      <a:pt x="92" y="61"/>
                      <a:pt x="71" y="26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0" name="Freeform 395"/>
              <p:cNvSpPr/>
              <p:nvPr/>
            </p:nvSpPr>
            <p:spPr bwMode="auto">
              <a:xfrm>
                <a:off x="3752851" y="865188"/>
                <a:ext cx="160338" cy="160338"/>
              </a:xfrm>
              <a:custGeom>
                <a:avLst/>
                <a:gdLst>
                  <a:gd name="T0" fmla="*/ 21 w 69"/>
                  <a:gd name="T1" fmla="*/ 65 h 68"/>
                  <a:gd name="T2" fmla="*/ 64 w 69"/>
                  <a:gd name="T3" fmla="*/ 21 h 68"/>
                  <a:gd name="T4" fmla="*/ 65 w 69"/>
                  <a:gd name="T5" fmla="*/ 12 h 68"/>
                  <a:gd name="T6" fmla="*/ 45 w 69"/>
                  <a:gd name="T7" fmla="*/ 3 h 68"/>
                  <a:gd name="T8" fmla="*/ 3 w 69"/>
                  <a:gd name="T9" fmla="*/ 46 h 68"/>
                  <a:gd name="T10" fmla="*/ 12 w 69"/>
                  <a:gd name="T11" fmla="*/ 65 h 68"/>
                  <a:gd name="T12" fmla="*/ 21 w 69"/>
                  <a:gd name="T13" fmla="*/ 6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68">
                    <a:moveTo>
                      <a:pt x="21" y="65"/>
                    </a:moveTo>
                    <a:cubicBezTo>
                      <a:pt x="30" y="48"/>
                      <a:pt x="51" y="28"/>
                      <a:pt x="64" y="21"/>
                    </a:cubicBezTo>
                    <a:cubicBezTo>
                      <a:pt x="69" y="19"/>
                      <a:pt x="67" y="15"/>
                      <a:pt x="65" y="12"/>
                    </a:cubicBezTo>
                    <a:cubicBezTo>
                      <a:pt x="59" y="6"/>
                      <a:pt x="52" y="0"/>
                      <a:pt x="45" y="3"/>
                    </a:cubicBezTo>
                    <a:cubicBezTo>
                      <a:pt x="28" y="12"/>
                      <a:pt x="11" y="29"/>
                      <a:pt x="3" y="46"/>
                    </a:cubicBezTo>
                    <a:cubicBezTo>
                      <a:pt x="0" y="53"/>
                      <a:pt x="6" y="60"/>
                      <a:pt x="12" y="65"/>
                    </a:cubicBezTo>
                    <a:cubicBezTo>
                      <a:pt x="15" y="68"/>
                      <a:pt x="19" y="68"/>
                      <a:pt x="21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1" name="Freeform 396"/>
              <p:cNvSpPr/>
              <p:nvPr/>
            </p:nvSpPr>
            <p:spPr bwMode="auto">
              <a:xfrm>
                <a:off x="3409951" y="1476375"/>
                <a:ext cx="231775" cy="234950"/>
              </a:xfrm>
              <a:custGeom>
                <a:avLst/>
                <a:gdLst>
                  <a:gd name="T0" fmla="*/ 61 w 99"/>
                  <a:gd name="T1" fmla="*/ 15 h 100"/>
                  <a:gd name="T2" fmla="*/ 29 w 99"/>
                  <a:gd name="T3" fmla="*/ 4 h 100"/>
                  <a:gd name="T4" fmla="*/ 14 w 99"/>
                  <a:gd name="T5" fmla="*/ 60 h 100"/>
                  <a:gd name="T6" fmla="*/ 75 w 99"/>
                  <a:gd name="T7" fmla="*/ 88 h 100"/>
                  <a:gd name="T8" fmla="*/ 61 w 99"/>
                  <a:gd name="T9" fmla="*/ 15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00">
                    <a:moveTo>
                      <a:pt x="61" y="15"/>
                    </a:moveTo>
                    <a:cubicBezTo>
                      <a:pt x="54" y="15"/>
                      <a:pt x="45" y="0"/>
                      <a:pt x="29" y="4"/>
                    </a:cubicBezTo>
                    <a:cubicBezTo>
                      <a:pt x="14" y="7"/>
                      <a:pt x="0" y="17"/>
                      <a:pt x="14" y="60"/>
                    </a:cubicBezTo>
                    <a:cubicBezTo>
                      <a:pt x="27" y="100"/>
                      <a:pt x="52" y="100"/>
                      <a:pt x="75" y="88"/>
                    </a:cubicBezTo>
                    <a:cubicBezTo>
                      <a:pt x="99" y="76"/>
                      <a:pt x="85" y="15"/>
                      <a:pt x="61" y="1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2" name="Freeform 397"/>
              <p:cNvSpPr/>
              <p:nvPr/>
            </p:nvSpPr>
            <p:spPr bwMode="auto">
              <a:xfrm>
                <a:off x="3444876" y="1500188"/>
                <a:ext cx="82550" cy="104775"/>
              </a:xfrm>
              <a:custGeom>
                <a:avLst/>
                <a:gdLst>
                  <a:gd name="T0" fmla="*/ 33 w 35"/>
                  <a:gd name="T1" fmla="*/ 20 h 45"/>
                  <a:gd name="T2" fmla="*/ 20 w 35"/>
                  <a:gd name="T3" fmla="*/ 43 h 45"/>
                  <a:gd name="T4" fmla="*/ 2 w 35"/>
                  <a:gd name="T5" fmla="*/ 25 h 45"/>
                  <a:gd name="T6" fmla="*/ 15 w 35"/>
                  <a:gd name="T7" fmla="*/ 2 h 45"/>
                  <a:gd name="T8" fmla="*/ 33 w 35"/>
                  <a:gd name="T9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5">
                    <a:moveTo>
                      <a:pt x="33" y="20"/>
                    </a:moveTo>
                    <a:cubicBezTo>
                      <a:pt x="35" y="31"/>
                      <a:pt x="29" y="42"/>
                      <a:pt x="20" y="43"/>
                    </a:cubicBezTo>
                    <a:cubicBezTo>
                      <a:pt x="11" y="45"/>
                      <a:pt x="3" y="37"/>
                      <a:pt x="2" y="25"/>
                    </a:cubicBezTo>
                    <a:cubicBezTo>
                      <a:pt x="0" y="14"/>
                      <a:pt x="6" y="3"/>
                      <a:pt x="15" y="2"/>
                    </a:cubicBezTo>
                    <a:cubicBezTo>
                      <a:pt x="23" y="0"/>
                      <a:pt x="32" y="8"/>
                      <a:pt x="33" y="20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3" name="Freeform 398"/>
              <p:cNvSpPr/>
              <p:nvPr/>
            </p:nvSpPr>
            <p:spPr bwMode="auto">
              <a:xfrm>
                <a:off x="3602039" y="1412875"/>
                <a:ext cx="477838" cy="257175"/>
              </a:xfrm>
              <a:custGeom>
                <a:avLst/>
                <a:gdLst>
                  <a:gd name="T0" fmla="*/ 280 w 301"/>
                  <a:gd name="T1" fmla="*/ 0 h 162"/>
                  <a:gd name="T2" fmla="*/ 0 w 301"/>
                  <a:gd name="T3" fmla="*/ 52 h 162"/>
                  <a:gd name="T4" fmla="*/ 19 w 301"/>
                  <a:gd name="T5" fmla="*/ 162 h 162"/>
                  <a:gd name="T6" fmla="*/ 301 w 301"/>
                  <a:gd name="T7" fmla="*/ 111 h 162"/>
                  <a:gd name="T8" fmla="*/ 280 w 301"/>
                  <a:gd name="T9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162">
                    <a:moveTo>
                      <a:pt x="280" y="0"/>
                    </a:moveTo>
                    <a:lnTo>
                      <a:pt x="0" y="52"/>
                    </a:lnTo>
                    <a:lnTo>
                      <a:pt x="19" y="162"/>
                    </a:lnTo>
                    <a:lnTo>
                      <a:pt x="301" y="111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4" name="Freeform 399"/>
              <p:cNvSpPr/>
              <p:nvPr/>
            </p:nvSpPr>
            <p:spPr bwMode="auto">
              <a:xfrm>
                <a:off x="3602039" y="1487488"/>
                <a:ext cx="77788" cy="182563"/>
              </a:xfrm>
              <a:custGeom>
                <a:avLst/>
                <a:gdLst>
                  <a:gd name="T0" fmla="*/ 20 w 33"/>
                  <a:gd name="T1" fmla="*/ 0 h 78"/>
                  <a:gd name="T2" fmla="*/ 0 w 33"/>
                  <a:gd name="T3" fmla="*/ 3 h 78"/>
                  <a:gd name="T4" fmla="*/ 13 w 33"/>
                  <a:gd name="T5" fmla="*/ 78 h 78"/>
                  <a:gd name="T6" fmla="*/ 33 w 33"/>
                  <a:gd name="T7" fmla="*/ 74 h 78"/>
                  <a:gd name="T8" fmla="*/ 33 w 33"/>
                  <a:gd name="T9" fmla="*/ 74 h 78"/>
                  <a:gd name="T10" fmla="*/ 19 w 33"/>
                  <a:gd name="T11" fmla="*/ 0 h 78"/>
                  <a:gd name="T12" fmla="*/ 20 w 33"/>
                  <a:gd name="T1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78">
                    <a:moveTo>
                      <a:pt x="20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23" y="53"/>
                      <a:pt x="17" y="18"/>
                      <a:pt x="19" y="0"/>
                    </a:cubicBezTo>
                    <a:cubicBezTo>
                      <a:pt x="20" y="0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5" name="Freeform 400"/>
              <p:cNvSpPr/>
              <p:nvPr/>
            </p:nvSpPr>
            <p:spPr bwMode="auto">
              <a:xfrm>
                <a:off x="3536951" y="1479550"/>
                <a:ext cx="119063" cy="214313"/>
              </a:xfrm>
              <a:custGeom>
                <a:avLst/>
                <a:gdLst>
                  <a:gd name="T0" fmla="*/ 49 w 51"/>
                  <a:gd name="T1" fmla="*/ 80 h 92"/>
                  <a:gd name="T2" fmla="*/ 36 w 51"/>
                  <a:gd name="T3" fmla="*/ 6 h 92"/>
                  <a:gd name="T4" fmla="*/ 27 w 51"/>
                  <a:gd name="T5" fmla="*/ 0 h 92"/>
                  <a:gd name="T6" fmla="*/ 4 w 51"/>
                  <a:gd name="T7" fmla="*/ 13 h 92"/>
                  <a:gd name="T8" fmla="*/ 17 w 51"/>
                  <a:gd name="T9" fmla="*/ 85 h 92"/>
                  <a:gd name="T10" fmla="*/ 43 w 51"/>
                  <a:gd name="T11" fmla="*/ 89 h 92"/>
                  <a:gd name="T12" fmla="*/ 49 w 51"/>
                  <a:gd name="T13" fmla="*/ 8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92">
                    <a:moveTo>
                      <a:pt x="49" y="80"/>
                    </a:moveTo>
                    <a:cubicBezTo>
                      <a:pt x="39" y="59"/>
                      <a:pt x="33" y="25"/>
                      <a:pt x="36" y="6"/>
                    </a:cubicBezTo>
                    <a:cubicBezTo>
                      <a:pt x="36" y="1"/>
                      <a:pt x="31" y="0"/>
                      <a:pt x="27" y="0"/>
                    </a:cubicBezTo>
                    <a:cubicBezTo>
                      <a:pt x="16" y="2"/>
                      <a:pt x="5" y="4"/>
                      <a:pt x="4" y="13"/>
                    </a:cubicBezTo>
                    <a:cubicBezTo>
                      <a:pt x="0" y="36"/>
                      <a:pt x="5" y="65"/>
                      <a:pt x="17" y="85"/>
                    </a:cubicBezTo>
                    <a:cubicBezTo>
                      <a:pt x="22" y="92"/>
                      <a:pt x="33" y="91"/>
                      <a:pt x="43" y="89"/>
                    </a:cubicBezTo>
                    <a:cubicBezTo>
                      <a:pt x="48" y="88"/>
                      <a:pt x="51" y="84"/>
                      <a:pt x="49" y="8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6" name="Freeform 401"/>
              <p:cNvSpPr/>
              <p:nvPr/>
            </p:nvSpPr>
            <p:spPr bwMode="auto">
              <a:xfrm>
                <a:off x="3551239" y="1476375"/>
                <a:ext cx="115888" cy="215900"/>
              </a:xfrm>
              <a:custGeom>
                <a:avLst/>
                <a:gdLst>
                  <a:gd name="T0" fmla="*/ 48 w 50"/>
                  <a:gd name="T1" fmla="*/ 80 h 92"/>
                  <a:gd name="T2" fmla="*/ 35 w 50"/>
                  <a:gd name="T3" fmla="*/ 6 h 92"/>
                  <a:gd name="T4" fmla="*/ 26 w 50"/>
                  <a:gd name="T5" fmla="*/ 0 h 92"/>
                  <a:gd name="T6" fmla="*/ 4 w 50"/>
                  <a:gd name="T7" fmla="*/ 13 h 92"/>
                  <a:gd name="T8" fmla="*/ 17 w 50"/>
                  <a:gd name="T9" fmla="*/ 85 h 92"/>
                  <a:gd name="T10" fmla="*/ 42 w 50"/>
                  <a:gd name="T11" fmla="*/ 89 h 92"/>
                  <a:gd name="T12" fmla="*/ 48 w 50"/>
                  <a:gd name="T13" fmla="*/ 8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92">
                    <a:moveTo>
                      <a:pt x="48" y="80"/>
                    </a:moveTo>
                    <a:cubicBezTo>
                      <a:pt x="38" y="59"/>
                      <a:pt x="32" y="24"/>
                      <a:pt x="35" y="6"/>
                    </a:cubicBezTo>
                    <a:cubicBezTo>
                      <a:pt x="35" y="1"/>
                      <a:pt x="30" y="0"/>
                      <a:pt x="26" y="0"/>
                    </a:cubicBezTo>
                    <a:cubicBezTo>
                      <a:pt x="16" y="2"/>
                      <a:pt x="5" y="4"/>
                      <a:pt x="4" y="13"/>
                    </a:cubicBezTo>
                    <a:cubicBezTo>
                      <a:pt x="0" y="37"/>
                      <a:pt x="6" y="65"/>
                      <a:pt x="17" y="85"/>
                    </a:cubicBezTo>
                    <a:cubicBezTo>
                      <a:pt x="22" y="92"/>
                      <a:pt x="33" y="91"/>
                      <a:pt x="42" y="89"/>
                    </a:cubicBezTo>
                    <a:cubicBezTo>
                      <a:pt x="47" y="88"/>
                      <a:pt x="50" y="84"/>
                      <a:pt x="48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7" name="Oval 402"/>
              <p:cNvSpPr>
                <a:spLocks noChangeArrowheads="1"/>
              </p:cNvSpPr>
              <p:nvPr/>
            </p:nvSpPr>
            <p:spPr bwMode="auto">
              <a:xfrm>
                <a:off x="3119439" y="1541463"/>
                <a:ext cx="1247775" cy="1247775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8" name="Rectangle 403"/>
              <p:cNvSpPr>
                <a:spLocks noChangeArrowheads="1"/>
              </p:cNvSpPr>
              <p:nvPr/>
            </p:nvSpPr>
            <p:spPr bwMode="auto">
              <a:xfrm>
                <a:off x="3625851" y="1376363"/>
                <a:ext cx="233363" cy="177800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9" name="Freeform 404"/>
              <p:cNvSpPr>
                <a:spLocks noEditPoints="1"/>
              </p:cNvSpPr>
              <p:nvPr/>
            </p:nvSpPr>
            <p:spPr bwMode="auto">
              <a:xfrm>
                <a:off x="3602039" y="1139825"/>
                <a:ext cx="284163" cy="282575"/>
              </a:xfrm>
              <a:custGeom>
                <a:avLst/>
                <a:gdLst>
                  <a:gd name="T0" fmla="*/ 60 w 121"/>
                  <a:gd name="T1" fmla="*/ 0 h 121"/>
                  <a:gd name="T2" fmla="*/ 103 w 121"/>
                  <a:gd name="T3" fmla="*/ 18 h 121"/>
                  <a:gd name="T4" fmla="*/ 121 w 121"/>
                  <a:gd name="T5" fmla="*/ 61 h 121"/>
                  <a:gd name="T6" fmla="*/ 103 w 121"/>
                  <a:gd name="T7" fmla="*/ 103 h 121"/>
                  <a:gd name="T8" fmla="*/ 60 w 121"/>
                  <a:gd name="T9" fmla="*/ 121 h 121"/>
                  <a:gd name="T10" fmla="*/ 60 w 121"/>
                  <a:gd name="T11" fmla="*/ 91 h 121"/>
                  <a:gd name="T12" fmla="*/ 82 w 121"/>
                  <a:gd name="T13" fmla="*/ 82 h 121"/>
                  <a:gd name="T14" fmla="*/ 91 w 121"/>
                  <a:gd name="T15" fmla="*/ 61 h 121"/>
                  <a:gd name="T16" fmla="*/ 82 w 121"/>
                  <a:gd name="T17" fmla="*/ 39 h 121"/>
                  <a:gd name="T18" fmla="*/ 60 w 121"/>
                  <a:gd name="T19" fmla="*/ 30 h 121"/>
                  <a:gd name="T20" fmla="*/ 60 w 121"/>
                  <a:gd name="T21" fmla="*/ 0 h 121"/>
                  <a:gd name="T22" fmla="*/ 60 w 121"/>
                  <a:gd name="T23" fmla="*/ 121 h 121"/>
                  <a:gd name="T24" fmla="*/ 17 w 121"/>
                  <a:gd name="T25" fmla="*/ 104 h 121"/>
                  <a:gd name="T26" fmla="*/ 0 w 121"/>
                  <a:gd name="T27" fmla="*/ 61 h 121"/>
                  <a:gd name="T28" fmla="*/ 17 w 121"/>
                  <a:gd name="T29" fmla="*/ 18 h 121"/>
                  <a:gd name="T30" fmla="*/ 60 w 121"/>
                  <a:gd name="T31" fmla="*/ 0 h 121"/>
                  <a:gd name="T32" fmla="*/ 60 w 121"/>
                  <a:gd name="T33" fmla="*/ 30 h 121"/>
                  <a:gd name="T34" fmla="*/ 39 w 121"/>
                  <a:gd name="T35" fmla="*/ 39 h 121"/>
                  <a:gd name="T36" fmla="*/ 30 w 121"/>
                  <a:gd name="T37" fmla="*/ 61 h 121"/>
                  <a:gd name="T38" fmla="*/ 39 w 121"/>
                  <a:gd name="T39" fmla="*/ 82 h 121"/>
                  <a:gd name="T40" fmla="*/ 60 w 121"/>
                  <a:gd name="T41" fmla="*/ 91 h 121"/>
                  <a:gd name="T42" fmla="*/ 60 w 121"/>
                  <a:gd name="T43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1" h="121">
                    <a:moveTo>
                      <a:pt x="60" y="0"/>
                    </a:moveTo>
                    <a:cubicBezTo>
                      <a:pt x="77" y="0"/>
                      <a:pt x="92" y="7"/>
                      <a:pt x="103" y="18"/>
                    </a:cubicBezTo>
                    <a:cubicBezTo>
                      <a:pt x="114" y="29"/>
                      <a:pt x="121" y="44"/>
                      <a:pt x="121" y="61"/>
                    </a:cubicBezTo>
                    <a:cubicBezTo>
                      <a:pt x="121" y="77"/>
                      <a:pt x="114" y="93"/>
                      <a:pt x="103" y="103"/>
                    </a:cubicBezTo>
                    <a:cubicBezTo>
                      <a:pt x="92" y="114"/>
                      <a:pt x="77" y="121"/>
                      <a:pt x="60" y="121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9" y="91"/>
                      <a:pt x="76" y="88"/>
                      <a:pt x="82" y="82"/>
                    </a:cubicBezTo>
                    <a:cubicBezTo>
                      <a:pt x="87" y="77"/>
                      <a:pt x="91" y="69"/>
                      <a:pt x="91" y="61"/>
                    </a:cubicBezTo>
                    <a:cubicBezTo>
                      <a:pt x="91" y="52"/>
                      <a:pt x="87" y="45"/>
                      <a:pt x="82" y="39"/>
                    </a:cubicBezTo>
                    <a:cubicBezTo>
                      <a:pt x="76" y="34"/>
                      <a:pt x="69" y="30"/>
                      <a:pt x="60" y="30"/>
                    </a:cubicBezTo>
                    <a:lnTo>
                      <a:pt x="60" y="0"/>
                    </a:lnTo>
                    <a:close/>
                    <a:moveTo>
                      <a:pt x="60" y="121"/>
                    </a:moveTo>
                    <a:cubicBezTo>
                      <a:pt x="43" y="121"/>
                      <a:pt x="28" y="114"/>
                      <a:pt x="17" y="104"/>
                    </a:cubicBezTo>
                    <a:cubicBezTo>
                      <a:pt x="6" y="93"/>
                      <a:pt x="0" y="77"/>
                      <a:pt x="0" y="61"/>
                    </a:cubicBezTo>
                    <a:cubicBezTo>
                      <a:pt x="0" y="44"/>
                      <a:pt x="6" y="29"/>
                      <a:pt x="17" y="18"/>
                    </a:cubicBezTo>
                    <a:cubicBezTo>
                      <a:pt x="28" y="7"/>
                      <a:pt x="43" y="0"/>
                      <a:pt x="60" y="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52" y="30"/>
                      <a:pt x="44" y="34"/>
                      <a:pt x="39" y="39"/>
                    </a:cubicBezTo>
                    <a:cubicBezTo>
                      <a:pt x="33" y="45"/>
                      <a:pt x="30" y="52"/>
                      <a:pt x="30" y="61"/>
                    </a:cubicBezTo>
                    <a:cubicBezTo>
                      <a:pt x="30" y="69"/>
                      <a:pt x="33" y="77"/>
                      <a:pt x="39" y="82"/>
                    </a:cubicBezTo>
                    <a:cubicBezTo>
                      <a:pt x="44" y="88"/>
                      <a:pt x="52" y="91"/>
                      <a:pt x="60" y="91"/>
                    </a:cubicBezTo>
                    <a:lnTo>
                      <a:pt x="60" y="121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0" name="Rectangle 405"/>
              <p:cNvSpPr>
                <a:spLocks noChangeArrowheads="1"/>
              </p:cNvSpPr>
              <p:nvPr/>
            </p:nvSpPr>
            <p:spPr bwMode="auto">
              <a:xfrm>
                <a:off x="3729039" y="3175"/>
                <a:ext cx="26988" cy="117157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1" name="Freeform 407"/>
              <p:cNvSpPr/>
              <p:nvPr/>
            </p:nvSpPr>
            <p:spPr bwMode="auto">
              <a:xfrm>
                <a:off x="3902076" y="768350"/>
                <a:ext cx="379413" cy="376238"/>
              </a:xfrm>
              <a:custGeom>
                <a:avLst/>
                <a:gdLst>
                  <a:gd name="T0" fmla="*/ 98 w 162"/>
                  <a:gd name="T1" fmla="*/ 9 h 161"/>
                  <a:gd name="T2" fmla="*/ 10 w 162"/>
                  <a:gd name="T3" fmla="*/ 64 h 161"/>
                  <a:gd name="T4" fmla="*/ 64 w 162"/>
                  <a:gd name="T5" fmla="*/ 152 h 161"/>
                  <a:gd name="T6" fmla="*/ 152 w 162"/>
                  <a:gd name="T7" fmla="*/ 97 h 161"/>
                  <a:gd name="T8" fmla="*/ 98 w 162"/>
                  <a:gd name="T9" fmla="*/ 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2" h="161">
                    <a:moveTo>
                      <a:pt x="98" y="9"/>
                    </a:moveTo>
                    <a:cubicBezTo>
                      <a:pt x="58" y="0"/>
                      <a:pt x="19" y="25"/>
                      <a:pt x="10" y="64"/>
                    </a:cubicBezTo>
                    <a:cubicBezTo>
                      <a:pt x="0" y="103"/>
                      <a:pt x="25" y="143"/>
                      <a:pt x="64" y="152"/>
                    </a:cubicBezTo>
                    <a:cubicBezTo>
                      <a:pt x="104" y="161"/>
                      <a:pt x="143" y="137"/>
                      <a:pt x="152" y="97"/>
                    </a:cubicBezTo>
                    <a:cubicBezTo>
                      <a:pt x="162" y="58"/>
                      <a:pt x="137" y="19"/>
                      <a:pt x="9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2" name="Freeform 412"/>
              <p:cNvSpPr/>
              <p:nvPr/>
            </p:nvSpPr>
            <p:spPr bwMode="auto">
              <a:xfrm>
                <a:off x="3627438" y="1652588"/>
                <a:ext cx="269875" cy="238125"/>
              </a:xfrm>
              <a:custGeom>
                <a:avLst/>
                <a:gdLst>
                  <a:gd name="T0" fmla="*/ 54 w 115"/>
                  <a:gd name="T1" fmla="*/ 10 h 102"/>
                  <a:gd name="T2" fmla="*/ 21 w 115"/>
                  <a:gd name="T3" fmla="*/ 15 h 102"/>
                  <a:gd name="T4" fmla="*/ 32 w 115"/>
                  <a:gd name="T5" fmla="*/ 72 h 102"/>
                  <a:gd name="T6" fmla="*/ 100 w 115"/>
                  <a:gd name="T7" fmla="*/ 69 h 102"/>
                  <a:gd name="T8" fmla="*/ 54 w 115"/>
                  <a:gd name="T9" fmla="*/ 1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" h="102">
                    <a:moveTo>
                      <a:pt x="54" y="10"/>
                    </a:moveTo>
                    <a:cubicBezTo>
                      <a:pt x="48" y="14"/>
                      <a:pt x="33" y="5"/>
                      <a:pt x="21" y="15"/>
                    </a:cubicBezTo>
                    <a:cubicBezTo>
                      <a:pt x="9" y="25"/>
                      <a:pt x="0" y="40"/>
                      <a:pt x="32" y="72"/>
                    </a:cubicBezTo>
                    <a:cubicBezTo>
                      <a:pt x="62" y="102"/>
                      <a:pt x="84" y="90"/>
                      <a:pt x="100" y="69"/>
                    </a:cubicBezTo>
                    <a:cubicBezTo>
                      <a:pt x="115" y="48"/>
                      <a:pt x="75" y="0"/>
                      <a:pt x="54" y="1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3" name="Freeform 413"/>
              <p:cNvSpPr/>
              <p:nvPr/>
            </p:nvSpPr>
            <p:spPr bwMode="auto">
              <a:xfrm>
                <a:off x="3667126" y="1692275"/>
                <a:ext cx="92075" cy="104775"/>
              </a:xfrm>
              <a:custGeom>
                <a:avLst/>
                <a:gdLst>
                  <a:gd name="T0" fmla="*/ 32 w 39"/>
                  <a:gd name="T1" fmla="*/ 12 h 45"/>
                  <a:gd name="T2" fmla="*/ 31 w 39"/>
                  <a:gd name="T3" fmla="*/ 40 h 45"/>
                  <a:gd name="T4" fmla="*/ 7 w 39"/>
                  <a:gd name="T5" fmla="*/ 32 h 45"/>
                  <a:gd name="T6" fmla="*/ 8 w 39"/>
                  <a:gd name="T7" fmla="*/ 5 h 45"/>
                  <a:gd name="T8" fmla="*/ 32 w 39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5">
                    <a:moveTo>
                      <a:pt x="32" y="12"/>
                    </a:moveTo>
                    <a:cubicBezTo>
                      <a:pt x="39" y="22"/>
                      <a:pt x="38" y="34"/>
                      <a:pt x="31" y="40"/>
                    </a:cubicBezTo>
                    <a:cubicBezTo>
                      <a:pt x="24" y="45"/>
                      <a:pt x="13" y="42"/>
                      <a:pt x="7" y="32"/>
                    </a:cubicBezTo>
                    <a:cubicBezTo>
                      <a:pt x="0" y="22"/>
                      <a:pt x="1" y="10"/>
                      <a:pt x="8" y="5"/>
                    </a:cubicBezTo>
                    <a:cubicBezTo>
                      <a:pt x="15" y="0"/>
                      <a:pt x="26" y="3"/>
                      <a:pt x="32" y="12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4" name="Freeform 414"/>
              <p:cNvSpPr/>
              <p:nvPr/>
            </p:nvSpPr>
            <p:spPr bwMode="auto">
              <a:xfrm>
                <a:off x="3792538" y="1368425"/>
                <a:ext cx="466725" cy="414338"/>
              </a:xfrm>
              <a:custGeom>
                <a:avLst/>
                <a:gdLst>
                  <a:gd name="T0" fmla="*/ 227 w 294"/>
                  <a:gd name="T1" fmla="*/ 0 h 261"/>
                  <a:gd name="T2" fmla="*/ 0 w 294"/>
                  <a:gd name="T3" fmla="*/ 171 h 261"/>
                  <a:gd name="T4" fmla="*/ 66 w 294"/>
                  <a:gd name="T5" fmla="*/ 261 h 261"/>
                  <a:gd name="T6" fmla="*/ 294 w 294"/>
                  <a:gd name="T7" fmla="*/ 89 h 261"/>
                  <a:gd name="T8" fmla="*/ 227 w 294"/>
                  <a:gd name="T9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4" h="261">
                    <a:moveTo>
                      <a:pt x="227" y="0"/>
                    </a:moveTo>
                    <a:lnTo>
                      <a:pt x="0" y="171"/>
                    </a:lnTo>
                    <a:lnTo>
                      <a:pt x="66" y="261"/>
                    </a:lnTo>
                    <a:lnTo>
                      <a:pt x="294" y="89"/>
                    </a:lnTo>
                    <a:lnTo>
                      <a:pt x="227" y="0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5" name="Freeform 415"/>
              <p:cNvSpPr/>
              <p:nvPr/>
            </p:nvSpPr>
            <p:spPr bwMode="auto">
              <a:xfrm>
                <a:off x="3792538" y="1612900"/>
                <a:ext cx="144463" cy="169863"/>
              </a:xfrm>
              <a:custGeom>
                <a:avLst/>
                <a:gdLst>
                  <a:gd name="T0" fmla="*/ 16 w 62"/>
                  <a:gd name="T1" fmla="*/ 0 h 73"/>
                  <a:gd name="T2" fmla="*/ 0 w 62"/>
                  <a:gd name="T3" fmla="*/ 12 h 73"/>
                  <a:gd name="T4" fmla="*/ 45 w 62"/>
                  <a:gd name="T5" fmla="*/ 73 h 73"/>
                  <a:gd name="T6" fmla="*/ 62 w 62"/>
                  <a:gd name="T7" fmla="*/ 61 h 73"/>
                  <a:gd name="T8" fmla="*/ 61 w 62"/>
                  <a:gd name="T9" fmla="*/ 60 h 73"/>
                  <a:gd name="T10" fmla="*/ 16 w 62"/>
                  <a:gd name="T11" fmla="*/ 1 h 73"/>
                  <a:gd name="T12" fmla="*/ 16 w 62"/>
                  <a:gd name="T1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73">
                    <a:moveTo>
                      <a:pt x="16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1" y="61"/>
                      <a:pt x="61" y="60"/>
                      <a:pt x="61" y="60"/>
                    </a:cubicBezTo>
                    <a:cubicBezTo>
                      <a:pt x="43" y="46"/>
                      <a:pt x="22" y="18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6" name="Freeform 416"/>
              <p:cNvSpPr/>
              <p:nvPr/>
            </p:nvSpPr>
            <p:spPr bwMode="auto">
              <a:xfrm>
                <a:off x="3743326" y="1619250"/>
                <a:ext cx="177800" cy="206375"/>
              </a:xfrm>
              <a:custGeom>
                <a:avLst/>
                <a:gdLst>
                  <a:gd name="T0" fmla="*/ 73 w 76"/>
                  <a:gd name="T1" fmla="*/ 65 h 88"/>
                  <a:gd name="T2" fmla="*/ 27 w 76"/>
                  <a:gd name="T3" fmla="*/ 5 h 88"/>
                  <a:gd name="T4" fmla="*/ 17 w 76"/>
                  <a:gd name="T5" fmla="*/ 3 h 88"/>
                  <a:gd name="T6" fmla="*/ 2 w 76"/>
                  <a:gd name="T7" fmla="*/ 26 h 88"/>
                  <a:gd name="T8" fmla="*/ 46 w 76"/>
                  <a:gd name="T9" fmla="*/ 84 h 88"/>
                  <a:gd name="T10" fmla="*/ 71 w 76"/>
                  <a:gd name="T11" fmla="*/ 75 h 88"/>
                  <a:gd name="T12" fmla="*/ 73 w 76"/>
                  <a:gd name="T13" fmla="*/ 6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88">
                    <a:moveTo>
                      <a:pt x="73" y="65"/>
                    </a:moveTo>
                    <a:cubicBezTo>
                      <a:pt x="54" y="51"/>
                      <a:pt x="33" y="23"/>
                      <a:pt x="27" y="5"/>
                    </a:cubicBezTo>
                    <a:cubicBezTo>
                      <a:pt x="25" y="0"/>
                      <a:pt x="20" y="1"/>
                      <a:pt x="17" y="3"/>
                    </a:cubicBezTo>
                    <a:cubicBezTo>
                      <a:pt x="8" y="10"/>
                      <a:pt x="0" y="17"/>
                      <a:pt x="2" y="26"/>
                    </a:cubicBezTo>
                    <a:cubicBezTo>
                      <a:pt x="9" y="48"/>
                      <a:pt x="27" y="71"/>
                      <a:pt x="46" y="84"/>
                    </a:cubicBezTo>
                    <a:cubicBezTo>
                      <a:pt x="54" y="88"/>
                      <a:pt x="63" y="81"/>
                      <a:pt x="71" y="75"/>
                    </a:cubicBezTo>
                    <a:cubicBezTo>
                      <a:pt x="75" y="72"/>
                      <a:pt x="76" y="67"/>
                      <a:pt x="73" y="65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7" name="Freeform 417"/>
              <p:cNvSpPr/>
              <p:nvPr/>
            </p:nvSpPr>
            <p:spPr bwMode="auto">
              <a:xfrm>
                <a:off x="3752851" y="1612900"/>
                <a:ext cx="177800" cy="203200"/>
              </a:xfrm>
              <a:custGeom>
                <a:avLst/>
                <a:gdLst>
                  <a:gd name="T0" fmla="*/ 73 w 76"/>
                  <a:gd name="T1" fmla="*/ 65 h 87"/>
                  <a:gd name="T2" fmla="*/ 27 w 76"/>
                  <a:gd name="T3" fmla="*/ 5 h 87"/>
                  <a:gd name="T4" fmla="*/ 17 w 76"/>
                  <a:gd name="T5" fmla="*/ 3 h 87"/>
                  <a:gd name="T6" fmla="*/ 3 w 76"/>
                  <a:gd name="T7" fmla="*/ 25 h 87"/>
                  <a:gd name="T8" fmla="*/ 47 w 76"/>
                  <a:gd name="T9" fmla="*/ 83 h 87"/>
                  <a:gd name="T10" fmla="*/ 71 w 76"/>
                  <a:gd name="T11" fmla="*/ 75 h 87"/>
                  <a:gd name="T12" fmla="*/ 73 w 76"/>
                  <a:gd name="T13" fmla="*/ 6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87">
                    <a:moveTo>
                      <a:pt x="73" y="65"/>
                    </a:moveTo>
                    <a:cubicBezTo>
                      <a:pt x="54" y="51"/>
                      <a:pt x="34" y="22"/>
                      <a:pt x="27" y="5"/>
                    </a:cubicBezTo>
                    <a:cubicBezTo>
                      <a:pt x="25" y="0"/>
                      <a:pt x="20" y="1"/>
                      <a:pt x="17" y="3"/>
                    </a:cubicBezTo>
                    <a:cubicBezTo>
                      <a:pt x="9" y="9"/>
                      <a:pt x="0" y="16"/>
                      <a:pt x="3" y="25"/>
                    </a:cubicBezTo>
                    <a:cubicBezTo>
                      <a:pt x="11" y="47"/>
                      <a:pt x="28" y="70"/>
                      <a:pt x="47" y="83"/>
                    </a:cubicBezTo>
                    <a:cubicBezTo>
                      <a:pt x="54" y="87"/>
                      <a:pt x="64" y="81"/>
                      <a:pt x="71" y="75"/>
                    </a:cubicBezTo>
                    <a:cubicBezTo>
                      <a:pt x="75" y="72"/>
                      <a:pt x="76" y="67"/>
                      <a:pt x="73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8" name="Freeform 418"/>
              <p:cNvSpPr/>
              <p:nvPr/>
            </p:nvSpPr>
            <p:spPr bwMode="auto">
              <a:xfrm>
                <a:off x="3656013" y="1017588"/>
                <a:ext cx="617538" cy="600075"/>
              </a:xfrm>
              <a:custGeom>
                <a:avLst/>
                <a:gdLst>
                  <a:gd name="T0" fmla="*/ 115 w 264"/>
                  <a:gd name="T1" fmla="*/ 0 h 256"/>
                  <a:gd name="T2" fmla="*/ 0 w 264"/>
                  <a:gd name="T3" fmla="*/ 197 h 256"/>
                  <a:gd name="T4" fmla="*/ 254 w 264"/>
                  <a:gd name="T5" fmla="*/ 256 h 256"/>
                  <a:gd name="T6" fmla="*/ 234 w 264"/>
                  <a:gd name="T7" fmla="*/ 28 h 256"/>
                  <a:gd name="T8" fmla="*/ 115 w 264"/>
                  <a:gd name="T9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4" h="256">
                    <a:moveTo>
                      <a:pt x="115" y="0"/>
                    </a:moveTo>
                    <a:cubicBezTo>
                      <a:pt x="68" y="47"/>
                      <a:pt x="12" y="150"/>
                      <a:pt x="0" y="197"/>
                    </a:cubicBezTo>
                    <a:cubicBezTo>
                      <a:pt x="91" y="239"/>
                      <a:pt x="154" y="254"/>
                      <a:pt x="254" y="256"/>
                    </a:cubicBezTo>
                    <a:cubicBezTo>
                      <a:pt x="264" y="207"/>
                      <a:pt x="257" y="89"/>
                      <a:pt x="234" y="28"/>
                    </a:cubicBez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9" name="Freeform 419"/>
              <p:cNvSpPr/>
              <p:nvPr/>
            </p:nvSpPr>
            <p:spPr bwMode="auto">
              <a:xfrm>
                <a:off x="3694113" y="1296988"/>
                <a:ext cx="568325" cy="212725"/>
              </a:xfrm>
              <a:custGeom>
                <a:avLst/>
                <a:gdLst>
                  <a:gd name="T0" fmla="*/ 0 w 243"/>
                  <a:gd name="T1" fmla="*/ 34 h 91"/>
                  <a:gd name="T2" fmla="*/ 70 w 243"/>
                  <a:gd name="T3" fmla="*/ 64 h 91"/>
                  <a:gd name="T4" fmla="*/ 75 w 243"/>
                  <a:gd name="T5" fmla="*/ 69 h 91"/>
                  <a:gd name="T6" fmla="*/ 106 w 243"/>
                  <a:gd name="T7" fmla="*/ 78 h 91"/>
                  <a:gd name="T8" fmla="*/ 113 w 243"/>
                  <a:gd name="T9" fmla="*/ 75 h 91"/>
                  <a:gd name="T10" fmla="*/ 242 w 243"/>
                  <a:gd name="T11" fmla="*/ 91 h 91"/>
                  <a:gd name="T12" fmla="*/ 242 w 243"/>
                  <a:gd name="T13" fmla="*/ 53 h 91"/>
                  <a:gd name="T14" fmla="*/ 122 w 243"/>
                  <a:gd name="T15" fmla="*/ 37 h 91"/>
                  <a:gd name="T16" fmla="*/ 117 w 243"/>
                  <a:gd name="T17" fmla="*/ 32 h 91"/>
                  <a:gd name="T18" fmla="*/ 86 w 243"/>
                  <a:gd name="T19" fmla="*/ 23 h 91"/>
                  <a:gd name="T20" fmla="*/ 79 w 243"/>
                  <a:gd name="T21" fmla="*/ 26 h 91"/>
                  <a:gd name="T22" fmla="*/ 17 w 243"/>
                  <a:gd name="T23" fmla="*/ 0 h 91"/>
                  <a:gd name="T24" fmla="*/ 0 w 243"/>
                  <a:gd name="T25" fmla="*/ 34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3" h="91">
                    <a:moveTo>
                      <a:pt x="0" y="34"/>
                    </a:moveTo>
                    <a:cubicBezTo>
                      <a:pt x="35" y="50"/>
                      <a:pt x="45" y="53"/>
                      <a:pt x="70" y="64"/>
                    </a:cubicBezTo>
                    <a:cubicBezTo>
                      <a:pt x="70" y="66"/>
                      <a:pt x="72" y="69"/>
                      <a:pt x="75" y="69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09" y="79"/>
                      <a:pt x="112" y="77"/>
                      <a:pt x="113" y="75"/>
                    </a:cubicBezTo>
                    <a:cubicBezTo>
                      <a:pt x="150" y="83"/>
                      <a:pt x="204" y="89"/>
                      <a:pt x="242" y="91"/>
                    </a:cubicBezTo>
                    <a:cubicBezTo>
                      <a:pt x="243" y="79"/>
                      <a:pt x="242" y="66"/>
                      <a:pt x="242" y="53"/>
                    </a:cubicBezTo>
                    <a:cubicBezTo>
                      <a:pt x="208" y="52"/>
                      <a:pt x="151" y="43"/>
                      <a:pt x="122" y="37"/>
                    </a:cubicBezTo>
                    <a:cubicBezTo>
                      <a:pt x="122" y="35"/>
                      <a:pt x="120" y="32"/>
                      <a:pt x="117" y="32"/>
                    </a:cubicBezTo>
                    <a:cubicBezTo>
                      <a:pt x="86" y="23"/>
                      <a:pt x="86" y="23"/>
                      <a:pt x="86" y="23"/>
                    </a:cubicBezTo>
                    <a:cubicBezTo>
                      <a:pt x="83" y="23"/>
                      <a:pt x="80" y="24"/>
                      <a:pt x="79" y="26"/>
                    </a:cubicBezTo>
                    <a:cubicBezTo>
                      <a:pt x="50" y="18"/>
                      <a:pt x="48" y="14"/>
                      <a:pt x="17" y="0"/>
                    </a:cubicBezTo>
                    <a:cubicBezTo>
                      <a:pt x="11" y="12"/>
                      <a:pt x="5" y="23"/>
                      <a:pt x="0" y="34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0" name="Freeform 420"/>
              <p:cNvSpPr/>
              <p:nvPr/>
            </p:nvSpPr>
            <p:spPr bwMode="auto">
              <a:xfrm>
                <a:off x="3862388" y="1017588"/>
                <a:ext cx="365125" cy="212725"/>
              </a:xfrm>
              <a:custGeom>
                <a:avLst/>
                <a:gdLst>
                  <a:gd name="T0" fmla="*/ 136 w 156"/>
                  <a:gd name="T1" fmla="*/ 56 h 91"/>
                  <a:gd name="T2" fmla="*/ 136 w 156"/>
                  <a:gd name="T3" fmla="*/ 56 h 91"/>
                  <a:gd name="T4" fmla="*/ 136 w 156"/>
                  <a:gd name="T5" fmla="*/ 56 h 91"/>
                  <a:gd name="T6" fmla="*/ 136 w 156"/>
                  <a:gd name="T7" fmla="*/ 56 h 91"/>
                  <a:gd name="T8" fmla="*/ 136 w 156"/>
                  <a:gd name="T9" fmla="*/ 56 h 91"/>
                  <a:gd name="T10" fmla="*/ 136 w 156"/>
                  <a:gd name="T11" fmla="*/ 56 h 91"/>
                  <a:gd name="T12" fmla="*/ 136 w 156"/>
                  <a:gd name="T13" fmla="*/ 56 h 91"/>
                  <a:gd name="T14" fmla="*/ 136 w 156"/>
                  <a:gd name="T15" fmla="*/ 56 h 91"/>
                  <a:gd name="T16" fmla="*/ 136 w 156"/>
                  <a:gd name="T17" fmla="*/ 56 h 91"/>
                  <a:gd name="T18" fmla="*/ 136 w 156"/>
                  <a:gd name="T19" fmla="*/ 56 h 91"/>
                  <a:gd name="T20" fmla="*/ 136 w 156"/>
                  <a:gd name="T21" fmla="*/ 56 h 91"/>
                  <a:gd name="T22" fmla="*/ 136 w 156"/>
                  <a:gd name="T23" fmla="*/ 56 h 91"/>
                  <a:gd name="T24" fmla="*/ 135 w 156"/>
                  <a:gd name="T25" fmla="*/ 56 h 91"/>
                  <a:gd name="T26" fmla="*/ 135 w 156"/>
                  <a:gd name="T27" fmla="*/ 61 h 91"/>
                  <a:gd name="T28" fmla="*/ 125 w 156"/>
                  <a:gd name="T29" fmla="*/ 77 h 91"/>
                  <a:gd name="T30" fmla="*/ 125 w 156"/>
                  <a:gd name="T31" fmla="*/ 78 h 91"/>
                  <a:gd name="T32" fmla="*/ 125 w 156"/>
                  <a:gd name="T33" fmla="*/ 78 h 91"/>
                  <a:gd name="T34" fmla="*/ 124 w 156"/>
                  <a:gd name="T35" fmla="*/ 78 h 91"/>
                  <a:gd name="T36" fmla="*/ 124 w 156"/>
                  <a:gd name="T37" fmla="*/ 79 h 91"/>
                  <a:gd name="T38" fmla="*/ 124 w 156"/>
                  <a:gd name="T39" fmla="*/ 79 h 91"/>
                  <a:gd name="T40" fmla="*/ 124 w 156"/>
                  <a:gd name="T41" fmla="*/ 80 h 91"/>
                  <a:gd name="T42" fmla="*/ 123 w 156"/>
                  <a:gd name="T43" fmla="*/ 80 h 91"/>
                  <a:gd name="T44" fmla="*/ 123 w 156"/>
                  <a:gd name="T45" fmla="*/ 80 h 91"/>
                  <a:gd name="T46" fmla="*/ 123 w 156"/>
                  <a:gd name="T47" fmla="*/ 81 h 91"/>
                  <a:gd name="T48" fmla="*/ 123 w 156"/>
                  <a:gd name="T49" fmla="*/ 81 h 91"/>
                  <a:gd name="T50" fmla="*/ 123 w 156"/>
                  <a:gd name="T51" fmla="*/ 81 h 91"/>
                  <a:gd name="T52" fmla="*/ 123 w 156"/>
                  <a:gd name="T53" fmla="*/ 81 h 91"/>
                  <a:gd name="T54" fmla="*/ 91 w 156"/>
                  <a:gd name="T55" fmla="*/ 83 h 91"/>
                  <a:gd name="T56" fmla="*/ 28 w 156"/>
                  <a:gd name="T57" fmla="*/ 59 h 91"/>
                  <a:gd name="T58" fmla="*/ 28 w 156"/>
                  <a:gd name="T59" fmla="*/ 59 h 91"/>
                  <a:gd name="T60" fmla="*/ 28 w 156"/>
                  <a:gd name="T61" fmla="*/ 59 h 91"/>
                  <a:gd name="T62" fmla="*/ 28 w 156"/>
                  <a:gd name="T63" fmla="*/ 59 h 91"/>
                  <a:gd name="T64" fmla="*/ 28 w 156"/>
                  <a:gd name="T65" fmla="*/ 58 h 91"/>
                  <a:gd name="T66" fmla="*/ 28 w 156"/>
                  <a:gd name="T67" fmla="*/ 58 h 91"/>
                  <a:gd name="T68" fmla="*/ 28 w 156"/>
                  <a:gd name="T69" fmla="*/ 58 h 91"/>
                  <a:gd name="T70" fmla="*/ 28 w 156"/>
                  <a:gd name="T71" fmla="*/ 57 h 91"/>
                  <a:gd name="T72" fmla="*/ 28 w 156"/>
                  <a:gd name="T73" fmla="*/ 57 h 91"/>
                  <a:gd name="T74" fmla="*/ 28 w 156"/>
                  <a:gd name="T75" fmla="*/ 56 h 91"/>
                  <a:gd name="T76" fmla="*/ 28 w 156"/>
                  <a:gd name="T77" fmla="*/ 56 h 91"/>
                  <a:gd name="T78" fmla="*/ 28 w 156"/>
                  <a:gd name="T79" fmla="*/ 55 h 91"/>
                  <a:gd name="T80" fmla="*/ 28 w 156"/>
                  <a:gd name="T81" fmla="*/ 55 h 91"/>
                  <a:gd name="T82" fmla="*/ 28 w 156"/>
                  <a:gd name="T83" fmla="*/ 54 h 91"/>
                  <a:gd name="T84" fmla="*/ 10 w 156"/>
                  <a:gd name="T85" fmla="*/ 24 h 91"/>
                  <a:gd name="T86" fmla="*/ 9 w 156"/>
                  <a:gd name="T87" fmla="*/ 24 h 91"/>
                  <a:gd name="T88" fmla="*/ 9 w 156"/>
                  <a:gd name="T89" fmla="*/ 24 h 91"/>
                  <a:gd name="T90" fmla="*/ 9 w 156"/>
                  <a:gd name="T91" fmla="*/ 24 h 91"/>
                  <a:gd name="T92" fmla="*/ 9 w 156"/>
                  <a:gd name="T93" fmla="*/ 24 h 91"/>
                  <a:gd name="T94" fmla="*/ 8 w 156"/>
                  <a:gd name="T95" fmla="*/ 24 h 91"/>
                  <a:gd name="T96" fmla="*/ 8 w 156"/>
                  <a:gd name="T97" fmla="*/ 24 h 91"/>
                  <a:gd name="T98" fmla="*/ 8 w 156"/>
                  <a:gd name="T99" fmla="*/ 24 h 91"/>
                  <a:gd name="T100" fmla="*/ 8 w 156"/>
                  <a:gd name="T101" fmla="*/ 24 h 91"/>
                  <a:gd name="T102" fmla="*/ 8 w 156"/>
                  <a:gd name="T103" fmla="*/ 23 h 91"/>
                  <a:gd name="T104" fmla="*/ 8 w 156"/>
                  <a:gd name="T105" fmla="*/ 23 h 91"/>
                  <a:gd name="T106" fmla="*/ 7 w 156"/>
                  <a:gd name="T107" fmla="*/ 23 h 91"/>
                  <a:gd name="T108" fmla="*/ 7 w 156"/>
                  <a:gd name="T109" fmla="*/ 23 h 91"/>
                  <a:gd name="T110" fmla="*/ 7 w 156"/>
                  <a:gd name="T111" fmla="*/ 23 h 91"/>
                  <a:gd name="T112" fmla="*/ 7 w 156"/>
                  <a:gd name="T113" fmla="*/ 23 h 91"/>
                  <a:gd name="T114" fmla="*/ 22 w 156"/>
                  <a:gd name="T115" fmla="*/ 13 h 91"/>
                  <a:gd name="T116" fmla="*/ 131 w 156"/>
                  <a:gd name="T117" fmla="*/ 3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6" h="91">
                    <a:moveTo>
                      <a:pt x="156" y="43"/>
                    </a:moveTo>
                    <a:cubicBezTo>
                      <a:pt x="153" y="51"/>
                      <a:pt x="145" y="57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6" y="56"/>
                      <a:pt x="136" y="56"/>
                      <a:pt x="136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5" y="56"/>
                      <a:pt x="135" y="56"/>
                      <a:pt x="135" y="56"/>
                    </a:cubicBezTo>
                    <a:cubicBezTo>
                      <a:pt x="136" y="58"/>
                      <a:pt x="136" y="55"/>
                      <a:pt x="135" y="61"/>
                    </a:cubicBezTo>
                    <a:cubicBezTo>
                      <a:pt x="133" y="68"/>
                      <a:pt x="136" y="80"/>
                      <a:pt x="130" y="79"/>
                    </a:cubicBezTo>
                    <a:cubicBezTo>
                      <a:pt x="124" y="77"/>
                      <a:pt x="127" y="78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7"/>
                      <a:pt x="125" y="77"/>
                      <a:pt x="125" y="77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8"/>
                      <a:pt x="124" y="78"/>
                      <a:pt x="124" y="78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79"/>
                      <a:pt x="124" y="79"/>
                      <a:pt x="124" y="79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4" y="80"/>
                      <a:pt x="124" y="80"/>
                      <a:pt x="124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0"/>
                      <a:pt x="123" y="80"/>
                      <a:pt x="123" y="80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1"/>
                      <a:pt x="123" y="81"/>
                      <a:pt x="123" y="81"/>
                    </a:cubicBezTo>
                    <a:cubicBezTo>
                      <a:pt x="123" y="82"/>
                      <a:pt x="123" y="82"/>
                      <a:pt x="123" y="82"/>
                    </a:cubicBezTo>
                    <a:cubicBezTo>
                      <a:pt x="118" y="88"/>
                      <a:pt x="110" y="91"/>
                      <a:pt x="102" y="89"/>
                    </a:cubicBezTo>
                    <a:cubicBezTo>
                      <a:pt x="97" y="88"/>
                      <a:pt x="93" y="86"/>
                      <a:pt x="91" y="83"/>
                    </a:cubicBezTo>
                    <a:cubicBezTo>
                      <a:pt x="86" y="88"/>
                      <a:pt x="79" y="91"/>
                      <a:pt x="71" y="89"/>
                    </a:cubicBezTo>
                    <a:cubicBezTo>
                      <a:pt x="63" y="87"/>
                      <a:pt x="58" y="82"/>
                      <a:pt x="56" y="75"/>
                    </a:cubicBezTo>
                    <a:cubicBezTo>
                      <a:pt x="52" y="76"/>
                      <a:pt x="48" y="77"/>
                      <a:pt x="43" y="76"/>
                    </a:cubicBezTo>
                    <a:cubicBezTo>
                      <a:pt x="35" y="74"/>
                      <a:pt x="29" y="67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6" y="54"/>
                      <a:pt x="24" y="54"/>
                      <a:pt x="23" y="54"/>
                    </a:cubicBezTo>
                    <a:cubicBezTo>
                      <a:pt x="12" y="51"/>
                      <a:pt x="5" y="40"/>
                      <a:pt x="8" y="29"/>
                    </a:cubicBezTo>
                    <a:cubicBezTo>
                      <a:pt x="8" y="28"/>
                      <a:pt x="9" y="26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4" y="21"/>
                      <a:pt x="2" y="19"/>
                      <a:pt x="0" y="16"/>
                    </a:cubicBezTo>
                    <a:cubicBezTo>
                      <a:pt x="8" y="17"/>
                      <a:pt x="21" y="18"/>
                      <a:pt x="22" y="13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2" y="5"/>
                      <a:pt x="25" y="2"/>
                      <a:pt x="27" y="0"/>
                    </a:cubicBezTo>
                    <a:cubicBezTo>
                      <a:pt x="127" y="25"/>
                      <a:pt x="127" y="25"/>
                      <a:pt x="127" y="25"/>
                    </a:cubicBezTo>
                    <a:cubicBezTo>
                      <a:pt x="128" y="29"/>
                      <a:pt x="130" y="33"/>
                      <a:pt x="131" y="37"/>
                    </a:cubicBezTo>
                    <a:lnTo>
                      <a:pt x="156" y="43"/>
                    </a:ln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1" name="Freeform 421"/>
              <p:cNvSpPr/>
              <p:nvPr/>
            </p:nvSpPr>
            <p:spPr bwMode="auto">
              <a:xfrm>
                <a:off x="3921126" y="681038"/>
                <a:ext cx="381000" cy="381000"/>
              </a:xfrm>
              <a:custGeom>
                <a:avLst/>
                <a:gdLst>
                  <a:gd name="T0" fmla="*/ 98 w 163"/>
                  <a:gd name="T1" fmla="*/ 9 h 163"/>
                  <a:gd name="T2" fmla="*/ 9 w 163"/>
                  <a:gd name="T3" fmla="*/ 64 h 163"/>
                  <a:gd name="T4" fmla="*/ 65 w 163"/>
                  <a:gd name="T5" fmla="*/ 153 h 163"/>
                  <a:gd name="T6" fmla="*/ 154 w 163"/>
                  <a:gd name="T7" fmla="*/ 98 h 163"/>
                  <a:gd name="T8" fmla="*/ 98 w 163"/>
                  <a:gd name="T9" fmla="*/ 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163">
                    <a:moveTo>
                      <a:pt x="98" y="9"/>
                    </a:moveTo>
                    <a:cubicBezTo>
                      <a:pt x="58" y="0"/>
                      <a:pt x="19" y="24"/>
                      <a:pt x="9" y="64"/>
                    </a:cubicBezTo>
                    <a:cubicBezTo>
                      <a:pt x="0" y="104"/>
                      <a:pt x="25" y="144"/>
                      <a:pt x="65" y="153"/>
                    </a:cubicBezTo>
                    <a:cubicBezTo>
                      <a:pt x="105" y="163"/>
                      <a:pt x="144" y="138"/>
                      <a:pt x="154" y="98"/>
                    </a:cubicBezTo>
                    <a:cubicBezTo>
                      <a:pt x="163" y="58"/>
                      <a:pt x="138" y="18"/>
                      <a:pt x="98" y="9"/>
                    </a:cubicBezTo>
                    <a:close/>
                  </a:path>
                </a:pathLst>
              </a:custGeom>
              <a:solidFill>
                <a:srgbClr val="F8C8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2" name="Freeform 422"/>
              <p:cNvSpPr/>
              <p:nvPr/>
            </p:nvSpPr>
            <p:spPr bwMode="auto">
              <a:xfrm>
                <a:off x="4179888" y="536575"/>
                <a:ext cx="160338" cy="158750"/>
              </a:xfrm>
              <a:custGeom>
                <a:avLst/>
                <a:gdLst>
                  <a:gd name="T0" fmla="*/ 50 w 68"/>
                  <a:gd name="T1" fmla="*/ 8 h 68"/>
                  <a:gd name="T2" fmla="*/ 8 w 68"/>
                  <a:gd name="T3" fmla="*/ 18 h 68"/>
                  <a:gd name="T4" fmla="*/ 18 w 68"/>
                  <a:gd name="T5" fmla="*/ 59 h 68"/>
                  <a:gd name="T6" fmla="*/ 60 w 68"/>
                  <a:gd name="T7" fmla="*/ 50 h 68"/>
                  <a:gd name="T8" fmla="*/ 50 w 68"/>
                  <a:gd name="T9" fmla="*/ 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50" y="8"/>
                    </a:moveTo>
                    <a:cubicBezTo>
                      <a:pt x="36" y="0"/>
                      <a:pt x="17" y="4"/>
                      <a:pt x="8" y="18"/>
                    </a:cubicBezTo>
                    <a:cubicBezTo>
                      <a:pt x="0" y="32"/>
                      <a:pt x="4" y="51"/>
                      <a:pt x="18" y="59"/>
                    </a:cubicBezTo>
                    <a:cubicBezTo>
                      <a:pt x="32" y="68"/>
                      <a:pt x="51" y="64"/>
                      <a:pt x="60" y="50"/>
                    </a:cubicBezTo>
                    <a:cubicBezTo>
                      <a:pt x="68" y="35"/>
                      <a:pt x="64" y="17"/>
                      <a:pt x="5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3" name="Freeform 423"/>
              <p:cNvSpPr/>
              <p:nvPr/>
            </p:nvSpPr>
            <p:spPr bwMode="auto">
              <a:xfrm>
                <a:off x="4183063" y="596900"/>
                <a:ext cx="123825" cy="95250"/>
              </a:xfrm>
              <a:custGeom>
                <a:avLst/>
                <a:gdLst>
                  <a:gd name="T0" fmla="*/ 4 w 53"/>
                  <a:gd name="T1" fmla="*/ 0 h 41"/>
                  <a:gd name="T2" fmla="*/ 17 w 53"/>
                  <a:gd name="T3" fmla="*/ 33 h 41"/>
                  <a:gd name="T4" fmla="*/ 53 w 53"/>
                  <a:gd name="T5" fmla="*/ 30 h 41"/>
                  <a:gd name="T6" fmla="*/ 30 w 53"/>
                  <a:gd name="T7" fmla="*/ 12 h 41"/>
                  <a:gd name="T8" fmla="*/ 4 w 53"/>
                  <a:gd name="T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41">
                    <a:moveTo>
                      <a:pt x="4" y="0"/>
                    </a:moveTo>
                    <a:cubicBezTo>
                      <a:pt x="0" y="12"/>
                      <a:pt x="6" y="26"/>
                      <a:pt x="17" y="33"/>
                    </a:cubicBezTo>
                    <a:cubicBezTo>
                      <a:pt x="29" y="41"/>
                      <a:pt x="43" y="39"/>
                      <a:pt x="53" y="30"/>
                    </a:cubicBezTo>
                    <a:cubicBezTo>
                      <a:pt x="46" y="23"/>
                      <a:pt x="39" y="17"/>
                      <a:pt x="30" y="12"/>
                    </a:cubicBezTo>
                    <a:cubicBezTo>
                      <a:pt x="22" y="7"/>
                      <a:pt x="13" y="3"/>
                      <a:pt x="4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4" name="Freeform 424"/>
              <p:cNvSpPr/>
              <p:nvPr/>
            </p:nvSpPr>
            <p:spPr bwMode="auto">
              <a:xfrm>
                <a:off x="3943351" y="581025"/>
                <a:ext cx="409575" cy="292100"/>
              </a:xfrm>
              <a:custGeom>
                <a:avLst/>
                <a:gdLst>
                  <a:gd name="T0" fmla="*/ 106 w 175"/>
                  <a:gd name="T1" fmla="*/ 13 h 125"/>
                  <a:gd name="T2" fmla="*/ 2 w 175"/>
                  <a:gd name="T3" fmla="*/ 69 h 125"/>
                  <a:gd name="T4" fmla="*/ 0 w 175"/>
                  <a:gd name="T5" fmla="*/ 78 h 125"/>
                  <a:gd name="T6" fmla="*/ 160 w 175"/>
                  <a:gd name="T7" fmla="*/ 125 h 125"/>
                  <a:gd name="T8" fmla="*/ 162 w 175"/>
                  <a:gd name="T9" fmla="*/ 117 h 125"/>
                  <a:gd name="T10" fmla="*/ 106 w 175"/>
                  <a:gd name="T11" fmla="*/ 1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5" h="125">
                    <a:moveTo>
                      <a:pt x="106" y="13"/>
                    </a:moveTo>
                    <a:cubicBezTo>
                      <a:pt x="62" y="0"/>
                      <a:pt x="15" y="25"/>
                      <a:pt x="2" y="69"/>
                    </a:cubicBezTo>
                    <a:cubicBezTo>
                      <a:pt x="1" y="72"/>
                      <a:pt x="1" y="75"/>
                      <a:pt x="0" y="78"/>
                    </a:cubicBezTo>
                    <a:cubicBezTo>
                      <a:pt x="54" y="83"/>
                      <a:pt x="112" y="100"/>
                      <a:pt x="160" y="125"/>
                    </a:cubicBezTo>
                    <a:cubicBezTo>
                      <a:pt x="161" y="122"/>
                      <a:pt x="161" y="120"/>
                      <a:pt x="162" y="117"/>
                    </a:cubicBezTo>
                    <a:cubicBezTo>
                      <a:pt x="175" y="73"/>
                      <a:pt x="150" y="26"/>
                      <a:pt x="106" y="13"/>
                    </a:cubicBez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5" name="Freeform 425"/>
              <p:cNvSpPr/>
              <p:nvPr/>
            </p:nvSpPr>
            <p:spPr bwMode="auto">
              <a:xfrm>
                <a:off x="3946526" y="641350"/>
                <a:ext cx="390525" cy="223838"/>
              </a:xfrm>
              <a:custGeom>
                <a:avLst/>
                <a:gdLst>
                  <a:gd name="T0" fmla="*/ 32 w 167"/>
                  <a:gd name="T1" fmla="*/ 0 h 96"/>
                  <a:gd name="T2" fmla="*/ 1 w 167"/>
                  <a:gd name="T3" fmla="*/ 43 h 96"/>
                  <a:gd name="T4" fmla="*/ 0 w 167"/>
                  <a:gd name="T5" fmla="*/ 49 h 96"/>
                  <a:gd name="T6" fmla="*/ 3 w 167"/>
                  <a:gd name="T7" fmla="*/ 49 h 96"/>
                  <a:gd name="T8" fmla="*/ 157 w 167"/>
                  <a:gd name="T9" fmla="*/ 95 h 96"/>
                  <a:gd name="T10" fmla="*/ 159 w 167"/>
                  <a:gd name="T11" fmla="*/ 96 h 96"/>
                  <a:gd name="T12" fmla="*/ 161 w 167"/>
                  <a:gd name="T13" fmla="*/ 91 h 96"/>
                  <a:gd name="T14" fmla="*/ 159 w 167"/>
                  <a:gd name="T15" fmla="*/ 38 h 96"/>
                  <a:gd name="T16" fmla="*/ 32 w 167"/>
                  <a:gd name="T17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7" h="96">
                    <a:moveTo>
                      <a:pt x="32" y="0"/>
                    </a:moveTo>
                    <a:cubicBezTo>
                      <a:pt x="18" y="10"/>
                      <a:pt x="7" y="25"/>
                      <a:pt x="1" y="43"/>
                    </a:cubicBezTo>
                    <a:cubicBezTo>
                      <a:pt x="1" y="45"/>
                      <a:pt x="0" y="47"/>
                      <a:pt x="0" y="49"/>
                    </a:cubicBezTo>
                    <a:cubicBezTo>
                      <a:pt x="1" y="49"/>
                      <a:pt x="2" y="49"/>
                      <a:pt x="3" y="49"/>
                    </a:cubicBezTo>
                    <a:cubicBezTo>
                      <a:pt x="54" y="45"/>
                      <a:pt x="125" y="70"/>
                      <a:pt x="157" y="95"/>
                    </a:cubicBezTo>
                    <a:cubicBezTo>
                      <a:pt x="158" y="95"/>
                      <a:pt x="159" y="96"/>
                      <a:pt x="159" y="96"/>
                    </a:cubicBezTo>
                    <a:cubicBezTo>
                      <a:pt x="160" y="95"/>
                      <a:pt x="161" y="93"/>
                      <a:pt x="161" y="91"/>
                    </a:cubicBezTo>
                    <a:cubicBezTo>
                      <a:pt x="167" y="73"/>
                      <a:pt x="166" y="54"/>
                      <a:pt x="159" y="38"/>
                    </a:cubicBezTo>
                    <a:cubicBezTo>
                      <a:pt x="123" y="14"/>
                      <a:pt x="74" y="0"/>
                      <a:pt x="32" y="0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6" name="Freeform 426"/>
              <p:cNvSpPr/>
              <p:nvPr/>
            </p:nvSpPr>
            <p:spPr bwMode="auto">
              <a:xfrm>
                <a:off x="4011613" y="808038"/>
                <a:ext cx="23813" cy="36513"/>
              </a:xfrm>
              <a:custGeom>
                <a:avLst/>
                <a:gdLst>
                  <a:gd name="T0" fmla="*/ 7 w 10"/>
                  <a:gd name="T1" fmla="*/ 1 h 16"/>
                  <a:gd name="T2" fmla="*/ 1 w 10"/>
                  <a:gd name="T3" fmla="*/ 7 h 16"/>
                  <a:gd name="T4" fmla="*/ 3 w 10"/>
                  <a:gd name="T5" fmla="*/ 16 h 16"/>
                  <a:gd name="T6" fmla="*/ 9 w 10"/>
                  <a:gd name="T7" fmla="*/ 9 h 16"/>
                  <a:gd name="T8" fmla="*/ 7 w 10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7" y="1"/>
                    </a:moveTo>
                    <a:cubicBezTo>
                      <a:pt x="5" y="0"/>
                      <a:pt x="2" y="3"/>
                      <a:pt x="1" y="7"/>
                    </a:cubicBezTo>
                    <a:cubicBezTo>
                      <a:pt x="0" y="11"/>
                      <a:pt x="1" y="15"/>
                      <a:pt x="3" y="16"/>
                    </a:cubicBezTo>
                    <a:cubicBezTo>
                      <a:pt x="5" y="16"/>
                      <a:pt x="8" y="13"/>
                      <a:pt x="9" y="9"/>
                    </a:cubicBezTo>
                    <a:cubicBezTo>
                      <a:pt x="10" y="5"/>
                      <a:pt x="9" y="1"/>
                      <a:pt x="7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7" name="Freeform 427"/>
              <p:cNvSpPr/>
              <p:nvPr/>
            </p:nvSpPr>
            <p:spPr bwMode="auto">
              <a:xfrm>
                <a:off x="4130676" y="835025"/>
                <a:ext cx="22225" cy="38100"/>
              </a:xfrm>
              <a:custGeom>
                <a:avLst/>
                <a:gdLst>
                  <a:gd name="T0" fmla="*/ 6 w 9"/>
                  <a:gd name="T1" fmla="*/ 1 h 16"/>
                  <a:gd name="T2" fmla="*/ 1 w 9"/>
                  <a:gd name="T3" fmla="*/ 7 h 16"/>
                  <a:gd name="T4" fmla="*/ 3 w 9"/>
                  <a:gd name="T5" fmla="*/ 15 h 16"/>
                  <a:gd name="T6" fmla="*/ 8 w 9"/>
                  <a:gd name="T7" fmla="*/ 9 h 16"/>
                  <a:gd name="T8" fmla="*/ 6 w 9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6" y="1"/>
                    </a:moveTo>
                    <a:cubicBezTo>
                      <a:pt x="4" y="0"/>
                      <a:pt x="2" y="3"/>
                      <a:pt x="1" y="7"/>
                    </a:cubicBezTo>
                    <a:cubicBezTo>
                      <a:pt x="0" y="11"/>
                      <a:pt x="1" y="15"/>
                      <a:pt x="3" y="15"/>
                    </a:cubicBezTo>
                    <a:cubicBezTo>
                      <a:pt x="5" y="16"/>
                      <a:pt x="7" y="13"/>
                      <a:pt x="8" y="9"/>
                    </a:cubicBezTo>
                    <a:cubicBezTo>
                      <a:pt x="9" y="5"/>
                      <a:pt x="8" y="1"/>
                      <a:pt x="6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8" name="Freeform 428"/>
              <p:cNvSpPr/>
              <p:nvPr/>
            </p:nvSpPr>
            <p:spPr bwMode="auto">
              <a:xfrm>
                <a:off x="3857626" y="803275"/>
                <a:ext cx="465138" cy="396875"/>
              </a:xfrm>
              <a:custGeom>
                <a:avLst/>
                <a:gdLst>
                  <a:gd name="T0" fmla="*/ 161 w 199"/>
                  <a:gd name="T1" fmla="*/ 72 h 170"/>
                  <a:gd name="T2" fmla="*/ 173 w 199"/>
                  <a:gd name="T3" fmla="*/ 74 h 170"/>
                  <a:gd name="T4" fmla="*/ 181 w 199"/>
                  <a:gd name="T5" fmla="*/ 35 h 170"/>
                  <a:gd name="T6" fmla="*/ 197 w 199"/>
                  <a:gd name="T7" fmla="*/ 59 h 170"/>
                  <a:gd name="T8" fmla="*/ 187 w 199"/>
                  <a:gd name="T9" fmla="*/ 72 h 170"/>
                  <a:gd name="T10" fmla="*/ 193 w 199"/>
                  <a:gd name="T11" fmla="*/ 92 h 170"/>
                  <a:gd name="T12" fmla="*/ 179 w 199"/>
                  <a:gd name="T13" fmla="*/ 107 h 170"/>
                  <a:gd name="T14" fmla="*/ 181 w 199"/>
                  <a:gd name="T15" fmla="*/ 121 h 170"/>
                  <a:gd name="T16" fmla="*/ 160 w 199"/>
                  <a:gd name="T17" fmla="*/ 137 h 170"/>
                  <a:gd name="T18" fmla="*/ 159 w 199"/>
                  <a:gd name="T19" fmla="*/ 142 h 170"/>
                  <a:gd name="T20" fmla="*/ 135 w 199"/>
                  <a:gd name="T21" fmla="*/ 157 h 170"/>
                  <a:gd name="T22" fmla="*/ 130 w 199"/>
                  <a:gd name="T23" fmla="*/ 155 h 170"/>
                  <a:gd name="T24" fmla="*/ 107 w 199"/>
                  <a:gd name="T25" fmla="*/ 168 h 170"/>
                  <a:gd name="T26" fmla="*/ 96 w 199"/>
                  <a:gd name="T27" fmla="*/ 161 h 170"/>
                  <a:gd name="T28" fmla="*/ 76 w 199"/>
                  <a:gd name="T29" fmla="*/ 168 h 170"/>
                  <a:gd name="T30" fmla="*/ 61 w 199"/>
                  <a:gd name="T31" fmla="*/ 153 h 170"/>
                  <a:gd name="T32" fmla="*/ 49 w 199"/>
                  <a:gd name="T33" fmla="*/ 155 h 170"/>
                  <a:gd name="T34" fmla="*/ 33 w 199"/>
                  <a:gd name="T35" fmla="*/ 133 h 170"/>
                  <a:gd name="T36" fmla="*/ 28 w 199"/>
                  <a:gd name="T37" fmla="*/ 132 h 170"/>
                  <a:gd name="T38" fmla="*/ 13 w 199"/>
                  <a:gd name="T39" fmla="*/ 108 h 170"/>
                  <a:gd name="T40" fmla="*/ 15 w 199"/>
                  <a:gd name="T41" fmla="*/ 103 h 170"/>
                  <a:gd name="T42" fmla="*/ 3 w 199"/>
                  <a:gd name="T43" fmla="*/ 80 h 170"/>
                  <a:gd name="T44" fmla="*/ 11 w 199"/>
                  <a:gd name="T45" fmla="*/ 68 h 170"/>
                  <a:gd name="T46" fmla="*/ 5 w 199"/>
                  <a:gd name="T47" fmla="*/ 48 h 170"/>
                  <a:gd name="T48" fmla="*/ 19 w 199"/>
                  <a:gd name="T49" fmla="*/ 33 h 170"/>
                  <a:gd name="T50" fmla="*/ 16 w 199"/>
                  <a:gd name="T51" fmla="*/ 17 h 170"/>
                  <a:gd name="T52" fmla="*/ 40 w 199"/>
                  <a:gd name="T53" fmla="*/ 2 h 170"/>
                  <a:gd name="T54" fmla="*/ 31 w 199"/>
                  <a:gd name="T55" fmla="*/ 41 h 170"/>
                  <a:gd name="T56" fmla="*/ 42 w 199"/>
                  <a:gd name="T57" fmla="*/ 44 h 170"/>
                  <a:gd name="T58" fmla="*/ 161 w 199"/>
                  <a:gd name="T59" fmla="*/ 7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9" h="170">
                    <a:moveTo>
                      <a:pt x="161" y="72"/>
                    </a:moveTo>
                    <a:cubicBezTo>
                      <a:pt x="173" y="74"/>
                      <a:pt x="173" y="74"/>
                      <a:pt x="173" y="74"/>
                    </a:cubicBezTo>
                    <a:cubicBezTo>
                      <a:pt x="177" y="66"/>
                      <a:pt x="180" y="62"/>
                      <a:pt x="181" y="35"/>
                    </a:cubicBezTo>
                    <a:cubicBezTo>
                      <a:pt x="192" y="37"/>
                      <a:pt x="199" y="51"/>
                      <a:pt x="197" y="59"/>
                    </a:cubicBezTo>
                    <a:cubicBezTo>
                      <a:pt x="195" y="68"/>
                      <a:pt x="192" y="70"/>
                      <a:pt x="187" y="72"/>
                    </a:cubicBezTo>
                    <a:cubicBezTo>
                      <a:pt x="192" y="77"/>
                      <a:pt x="195" y="85"/>
                      <a:pt x="193" y="92"/>
                    </a:cubicBezTo>
                    <a:cubicBezTo>
                      <a:pt x="192" y="99"/>
                      <a:pt x="186" y="105"/>
                      <a:pt x="179" y="107"/>
                    </a:cubicBezTo>
                    <a:cubicBezTo>
                      <a:pt x="181" y="111"/>
                      <a:pt x="182" y="116"/>
                      <a:pt x="181" y="121"/>
                    </a:cubicBezTo>
                    <a:cubicBezTo>
                      <a:pt x="179" y="131"/>
                      <a:pt x="170" y="138"/>
                      <a:pt x="160" y="137"/>
                    </a:cubicBezTo>
                    <a:cubicBezTo>
                      <a:pt x="160" y="139"/>
                      <a:pt x="160" y="140"/>
                      <a:pt x="159" y="142"/>
                    </a:cubicBezTo>
                    <a:cubicBezTo>
                      <a:pt x="157" y="153"/>
                      <a:pt x="146" y="160"/>
                      <a:pt x="135" y="157"/>
                    </a:cubicBezTo>
                    <a:cubicBezTo>
                      <a:pt x="133" y="157"/>
                      <a:pt x="132" y="156"/>
                      <a:pt x="130" y="155"/>
                    </a:cubicBezTo>
                    <a:cubicBezTo>
                      <a:pt x="127" y="165"/>
                      <a:pt x="117" y="170"/>
                      <a:pt x="107" y="168"/>
                    </a:cubicBezTo>
                    <a:cubicBezTo>
                      <a:pt x="102" y="167"/>
                      <a:pt x="99" y="165"/>
                      <a:pt x="96" y="161"/>
                    </a:cubicBezTo>
                    <a:cubicBezTo>
                      <a:pt x="91" y="167"/>
                      <a:pt x="84" y="170"/>
                      <a:pt x="76" y="168"/>
                    </a:cubicBezTo>
                    <a:cubicBezTo>
                      <a:pt x="69" y="166"/>
                      <a:pt x="63" y="160"/>
                      <a:pt x="61" y="153"/>
                    </a:cubicBezTo>
                    <a:cubicBezTo>
                      <a:pt x="57" y="155"/>
                      <a:pt x="53" y="156"/>
                      <a:pt x="49" y="155"/>
                    </a:cubicBezTo>
                    <a:cubicBezTo>
                      <a:pt x="39" y="152"/>
                      <a:pt x="32" y="143"/>
                      <a:pt x="33" y="133"/>
                    </a:cubicBezTo>
                    <a:cubicBezTo>
                      <a:pt x="31" y="133"/>
                      <a:pt x="30" y="133"/>
                      <a:pt x="28" y="132"/>
                    </a:cubicBezTo>
                    <a:cubicBezTo>
                      <a:pt x="17" y="130"/>
                      <a:pt x="10" y="119"/>
                      <a:pt x="13" y="108"/>
                    </a:cubicBezTo>
                    <a:cubicBezTo>
                      <a:pt x="13" y="106"/>
                      <a:pt x="14" y="105"/>
                      <a:pt x="15" y="103"/>
                    </a:cubicBezTo>
                    <a:cubicBezTo>
                      <a:pt x="6" y="99"/>
                      <a:pt x="0" y="90"/>
                      <a:pt x="3" y="80"/>
                    </a:cubicBezTo>
                    <a:cubicBezTo>
                      <a:pt x="4" y="75"/>
                      <a:pt x="7" y="70"/>
                      <a:pt x="11" y="68"/>
                    </a:cubicBezTo>
                    <a:cubicBezTo>
                      <a:pt x="6" y="63"/>
                      <a:pt x="3" y="55"/>
                      <a:pt x="5" y="48"/>
                    </a:cubicBezTo>
                    <a:cubicBezTo>
                      <a:pt x="6" y="40"/>
                      <a:pt x="12" y="35"/>
                      <a:pt x="19" y="33"/>
                    </a:cubicBezTo>
                    <a:cubicBezTo>
                      <a:pt x="16" y="29"/>
                      <a:pt x="15" y="23"/>
                      <a:pt x="16" y="17"/>
                    </a:cubicBezTo>
                    <a:cubicBezTo>
                      <a:pt x="19" y="6"/>
                      <a:pt x="29" y="0"/>
                      <a:pt x="40" y="2"/>
                    </a:cubicBezTo>
                    <a:cubicBezTo>
                      <a:pt x="36" y="15"/>
                      <a:pt x="33" y="29"/>
                      <a:pt x="31" y="41"/>
                    </a:cubicBezTo>
                    <a:cubicBezTo>
                      <a:pt x="42" y="44"/>
                      <a:pt x="42" y="44"/>
                      <a:pt x="42" y="44"/>
                    </a:cubicBezTo>
                    <a:lnTo>
                      <a:pt x="161" y="72"/>
                    </a:ln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9" name="Freeform 429"/>
              <p:cNvSpPr/>
              <p:nvPr/>
            </p:nvSpPr>
            <p:spPr bwMode="auto">
              <a:xfrm>
                <a:off x="3863976" y="785813"/>
                <a:ext cx="461963" cy="377825"/>
              </a:xfrm>
              <a:custGeom>
                <a:avLst/>
                <a:gdLst>
                  <a:gd name="T0" fmla="*/ 161 w 197"/>
                  <a:gd name="T1" fmla="*/ 69 h 161"/>
                  <a:gd name="T2" fmla="*/ 172 w 197"/>
                  <a:gd name="T3" fmla="*/ 72 h 161"/>
                  <a:gd name="T4" fmla="*/ 180 w 197"/>
                  <a:gd name="T5" fmla="*/ 35 h 161"/>
                  <a:gd name="T6" fmla="*/ 196 w 197"/>
                  <a:gd name="T7" fmla="*/ 58 h 161"/>
                  <a:gd name="T8" fmla="*/ 186 w 197"/>
                  <a:gd name="T9" fmla="*/ 70 h 161"/>
                  <a:gd name="T10" fmla="*/ 193 w 197"/>
                  <a:gd name="T11" fmla="*/ 89 h 161"/>
                  <a:gd name="T12" fmla="*/ 179 w 197"/>
                  <a:gd name="T13" fmla="*/ 102 h 161"/>
                  <a:gd name="T14" fmla="*/ 181 w 197"/>
                  <a:gd name="T15" fmla="*/ 116 h 161"/>
                  <a:gd name="T16" fmla="*/ 160 w 197"/>
                  <a:gd name="T17" fmla="*/ 130 h 161"/>
                  <a:gd name="T18" fmla="*/ 160 w 197"/>
                  <a:gd name="T19" fmla="*/ 135 h 161"/>
                  <a:gd name="T20" fmla="*/ 136 w 197"/>
                  <a:gd name="T21" fmla="*/ 149 h 161"/>
                  <a:gd name="T22" fmla="*/ 131 w 197"/>
                  <a:gd name="T23" fmla="*/ 147 h 161"/>
                  <a:gd name="T24" fmla="*/ 108 w 197"/>
                  <a:gd name="T25" fmla="*/ 159 h 161"/>
                  <a:gd name="T26" fmla="*/ 97 w 197"/>
                  <a:gd name="T27" fmla="*/ 152 h 161"/>
                  <a:gd name="T28" fmla="*/ 77 w 197"/>
                  <a:gd name="T29" fmla="*/ 158 h 161"/>
                  <a:gd name="T30" fmla="*/ 62 w 197"/>
                  <a:gd name="T31" fmla="*/ 144 h 161"/>
                  <a:gd name="T32" fmla="*/ 49 w 197"/>
                  <a:gd name="T33" fmla="*/ 145 h 161"/>
                  <a:gd name="T34" fmla="*/ 34 w 197"/>
                  <a:gd name="T35" fmla="*/ 124 h 161"/>
                  <a:gd name="T36" fmla="*/ 28 w 197"/>
                  <a:gd name="T37" fmla="*/ 124 h 161"/>
                  <a:gd name="T38" fmla="*/ 13 w 197"/>
                  <a:gd name="T39" fmla="*/ 101 h 161"/>
                  <a:gd name="T40" fmla="*/ 15 w 197"/>
                  <a:gd name="T41" fmla="*/ 96 h 161"/>
                  <a:gd name="T42" fmla="*/ 2 w 197"/>
                  <a:gd name="T43" fmla="*/ 74 h 161"/>
                  <a:gd name="T44" fmla="*/ 11 w 197"/>
                  <a:gd name="T45" fmla="*/ 63 h 161"/>
                  <a:gd name="T46" fmla="*/ 4 w 197"/>
                  <a:gd name="T47" fmla="*/ 44 h 161"/>
                  <a:gd name="T48" fmla="*/ 18 w 197"/>
                  <a:gd name="T49" fmla="*/ 31 h 161"/>
                  <a:gd name="T50" fmla="*/ 15 w 197"/>
                  <a:gd name="T51" fmla="*/ 16 h 161"/>
                  <a:gd name="T52" fmla="*/ 39 w 197"/>
                  <a:gd name="T53" fmla="*/ 2 h 161"/>
                  <a:gd name="T54" fmla="*/ 30 w 197"/>
                  <a:gd name="T55" fmla="*/ 39 h 161"/>
                  <a:gd name="T56" fmla="*/ 42 w 197"/>
                  <a:gd name="T57" fmla="*/ 41 h 161"/>
                  <a:gd name="T58" fmla="*/ 161 w 197"/>
                  <a:gd name="T59" fmla="*/ 6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7" h="161">
                    <a:moveTo>
                      <a:pt x="161" y="69"/>
                    </a:moveTo>
                    <a:cubicBezTo>
                      <a:pt x="172" y="72"/>
                      <a:pt x="172" y="72"/>
                      <a:pt x="172" y="72"/>
                    </a:cubicBezTo>
                    <a:cubicBezTo>
                      <a:pt x="176" y="64"/>
                      <a:pt x="179" y="60"/>
                      <a:pt x="180" y="35"/>
                    </a:cubicBezTo>
                    <a:cubicBezTo>
                      <a:pt x="191" y="37"/>
                      <a:pt x="197" y="50"/>
                      <a:pt x="196" y="58"/>
                    </a:cubicBezTo>
                    <a:cubicBezTo>
                      <a:pt x="194" y="66"/>
                      <a:pt x="191" y="68"/>
                      <a:pt x="186" y="70"/>
                    </a:cubicBezTo>
                    <a:cubicBezTo>
                      <a:pt x="192" y="74"/>
                      <a:pt x="194" y="82"/>
                      <a:pt x="193" y="89"/>
                    </a:cubicBezTo>
                    <a:cubicBezTo>
                      <a:pt x="191" y="95"/>
                      <a:pt x="186" y="101"/>
                      <a:pt x="179" y="102"/>
                    </a:cubicBezTo>
                    <a:cubicBezTo>
                      <a:pt x="181" y="106"/>
                      <a:pt x="182" y="111"/>
                      <a:pt x="181" y="116"/>
                    </a:cubicBezTo>
                    <a:cubicBezTo>
                      <a:pt x="179" y="125"/>
                      <a:pt x="170" y="131"/>
                      <a:pt x="160" y="130"/>
                    </a:cubicBezTo>
                    <a:cubicBezTo>
                      <a:pt x="160" y="132"/>
                      <a:pt x="160" y="134"/>
                      <a:pt x="160" y="135"/>
                    </a:cubicBezTo>
                    <a:cubicBezTo>
                      <a:pt x="157" y="145"/>
                      <a:pt x="147" y="151"/>
                      <a:pt x="136" y="149"/>
                    </a:cubicBezTo>
                    <a:cubicBezTo>
                      <a:pt x="134" y="148"/>
                      <a:pt x="132" y="148"/>
                      <a:pt x="131" y="147"/>
                    </a:cubicBezTo>
                    <a:cubicBezTo>
                      <a:pt x="128" y="156"/>
                      <a:pt x="118" y="161"/>
                      <a:pt x="108" y="159"/>
                    </a:cubicBezTo>
                    <a:cubicBezTo>
                      <a:pt x="103" y="158"/>
                      <a:pt x="99" y="155"/>
                      <a:pt x="97" y="152"/>
                    </a:cubicBezTo>
                    <a:cubicBezTo>
                      <a:pt x="92" y="157"/>
                      <a:pt x="85" y="160"/>
                      <a:pt x="77" y="158"/>
                    </a:cubicBezTo>
                    <a:cubicBezTo>
                      <a:pt x="70" y="156"/>
                      <a:pt x="64" y="151"/>
                      <a:pt x="62" y="144"/>
                    </a:cubicBezTo>
                    <a:cubicBezTo>
                      <a:pt x="58" y="146"/>
                      <a:pt x="54" y="146"/>
                      <a:pt x="49" y="145"/>
                    </a:cubicBezTo>
                    <a:cubicBezTo>
                      <a:pt x="39" y="143"/>
                      <a:pt x="33" y="134"/>
                      <a:pt x="34" y="124"/>
                    </a:cubicBezTo>
                    <a:cubicBezTo>
                      <a:pt x="32" y="124"/>
                      <a:pt x="30" y="124"/>
                      <a:pt x="28" y="124"/>
                    </a:cubicBezTo>
                    <a:cubicBezTo>
                      <a:pt x="18" y="121"/>
                      <a:pt x="11" y="111"/>
                      <a:pt x="13" y="101"/>
                    </a:cubicBezTo>
                    <a:cubicBezTo>
                      <a:pt x="14" y="99"/>
                      <a:pt x="14" y="98"/>
                      <a:pt x="15" y="96"/>
                    </a:cubicBezTo>
                    <a:cubicBezTo>
                      <a:pt x="6" y="93"/>
                      <a:pt x="0" y="83"/>
                      <a:pt x="2" y="74"/>
                    </a:cubicBezTo>
                    <a:cubicBezTo>
                      <a:pt x="4" y="69"/>
                      <a:pt x="7" y="65"/>
                      <a:pt x="11" y="63"/>
                    </a:cubicBezTo>
                    <a:cubicBezTo>
                      <a:pt x="5" y="58"/>
                      <a:pt x="2" y="51"/>
                      <a:pt x="4" y="44"/>
                    </a:cubicBezTo>
                    <a:cubicBezTo>
                      <a:pt x="6" y="37"/>
                      <a:pt x="11" y="32"/>
                      <a:pt x="18" y="31"/>
                    </a:cubicBezTo>
                    <a:cubicBezTo>
                      <a:pt x="15" y="26"/>
                      <a:pt x="14" y="21"/>
                      <a:pt x="15" y="16"/>
                    </a:cubicBezTo>
                    <a:cubicBezTo>
                      <a:pt x="17" y="6"/>
                      <a:pt x="28" y="0"/>
                      <a:pt x="39" y="2"/>
                    </a:cubicBezTo>
                    <a:cubicBezTo>
                      <a:pt x="35" y="14"/>
                      <a:pt x="32" y="27"/>
                      <a:pt x="30" y="39"/>
                    </a:cubicBezTo>
                    <a:cubicBezTo>
                      <a:pt x="42" y="41"/>
                      <a:pt x="42" y="41"/>
                      <a:pt x="42" y="41"/>
                    </a:cubicBezTo>
                    <a:lnTo>
                      <a:pt x="161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0" name="Freeform 430"/>
              <p:cNvSpPr/>
              <p:nvPr/>
            </p:nvSpPr>
            <p:spPr bwMode="auto">
              <a:xfrm>
                <a:off x="4049713" y="874713"/>
                <a:ext cx="174625" cy="150813"/>
              </a:xfrm>
              <a:custGeom>
                <a:avLst/>
                <a:gdLst>
                  <a:gd name="T0" fmla="*/ 75 w 75"/>
                  <a:gd name="T1" fmla="*/ 12 h 64"/>
                  <a:gd name="T2" fmla="*/ 13 w 75"/>
                  <a:gd name="T3" fmla="*/ 43 h 64"/>
                  <a:gd name="T4" fmla="*/ 17 w 75"/>
                  <a:gd name="T5" fmla="*/ 6 h 64"/>
                  <a:gd name="T6" fmla="*/ 75 w 75"/>
                  <a:gd name="T7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" h="64">
                    <a:moveTo>
                      <a:pt x="75" y="12"/>
                    </a:moveTo>
                    <a:cubicBezTo>
                      <a:pt x="70" y="53"/>
                      <a:pt x="37" y="64"/>
                      <a:pt x="13" y="43"/>
                    </a:cubicBezTo>
                    <a:cubicBezTo>
                      <a:pt x="0" y="32"/>
                      <a:pt x="5" y="10"/>
                      <a:pt x="17" y="6"/>
                    </a:cubicBezTo>
                    <a:cubicBezTo>
                      <a:pt x="37" y="0"/>
                      <a:pt x="60" y="56"/>
                      <a:pt x="75" y="12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1" name="Freeform 431"/>
              <p:cNvSpPr/>
              <p:nvPr/>
            </p:nvSpPr>
            <p:spPr bwMode="auto">
              <a:xfrm>
                <a:off x="3908426" y="838200"/>
                <a:ext cx="177800" cy="147638"/>
              </a:xfrm>
              <a:custGeom>
                <a:avLst/>
                <a:gdLst>
                  <a:gd name="T0" fmla="*/ 13 w 76"/>
                  <a:gd name="T1" fmla="*/ 0 h 63"/>
                  <a:gd name="T2" fmla="*/ 55 w 76"/>
                  <a:gd name="T3" fmla="*/ 55 h 63"/>
                  <a:gd name="T4" fmla="*/ 68 w 76"/>
                  <a:gd name="T5" fmla="*/ 20 h 63"/>
                  <a:gd name="T6" fmla="*/ 13 w 76"/>
                  <a:gd name="T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63">
                    <a:moveTo>
                      <a:pt x="13" y="0"/>
                    </a:moveTo>
                    <a:cubicBezTo>
                      <a:pt x="0" y="38"/>
                      <a:pt x="24" y="63"/>
                      <a:pt x="55" y="55"/>
                    </a:cubicBezTo>
                    <a:cubicBezTo>
                      <a:pt x="72" y="51"/>
                      <a:pt x="76" y="29"/>
                      <a:pt x="68" y="20"/>
                    </a:cubicBezTo>
                    <a:cubicBezTo>
                      <a:pt x="52" y="6"/>
                      <a:pt x="7" y="46"/>
                      <a:pt x="13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2" name="Freeform 432"/>
              <p:cNvSpPr/>
              <p:nvPr/>
            </p:nvSpPr>
            <p:spPr bwMode="auto">
              <a:xfrm>
                <a:off x="4054476" y="863600"/>
                <a:ext cx="173038" cy="138113"/>
              </a:xfrm>
              <a:custGeom>
                <a:avLst/>
                <a:gdLst>
                  <a:gd name="T0" fmla="*/ 74 w 74"/>
                  <a:gd name="T1" fmla="*/ 12 h 59"/>
                  <a:gd name="T2" fmla="*/ 13 w 74"/>
                  <a:gd name="T3" fmla="*/ 39 h 59"/>
                  <a:gd name="T4" fmla="*/ 16 w 74"/>
                  <a:gd name="T5" fmla="*/ 6 h 59"/>
                  <a:gd name="T6" fmla="*/ 74 w 74"/>
                  <a:gd name="T7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59">
                    <a:moveTo>
                      <a:pt x="74" y="12"/>
                    </a:moveTo>
                    <a:cubicBezTo>
                      <a:pt x="69" y="49"/>
                      <a:pt x="37" y="59"/>
                      <a:pt x="13" y="39"/>
                    </a:cubicBezTo>
                    <a:cubicBezTo>
                      <a:pt x="0" y="29"/>
                      <a:pt x="5" y="9"/>
                      <a:pt x="16" y="6"/>
                    </a:cubicBezTo>
                    <a:cubicBezTo>
                      <a:pt x="36" y="0"/>
                      <a:pt x="60" y="52"/>
                      <a:pt x="7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3" name="Freeform 433"/>
              <p:cNvSpPr/>
              <p:nvPr/>
            </p:nvSpPr>
            <p:spPr bwMode="auto">
              <a:xfrm>
                <a:off x="3913188" y="825500"/>
                <a:ext cx="177800" cy="133350"/>
              </a:xfrm>
              <a:custGeom>
                <a:avLst/>
                <a:gdLst>
                  <a:gd name="T0" fmla="*/ 12 w 76"/>
                  <a:gd name="T1" fmla="*/ 0 h 57"/>
                  <a:gd name="T2" fmla="*/ 55 w 76"/>
                  <a:gd name="T3" fmla="*/ 51 h 57"/>
                  <a:gd name="T4" fmla="*/ 67 w 76"/>
                  <a:gd name="T5" fmla="*/ 19 h 57"/>
                  <a:gd name="T6" fmla="*/ 12 w 76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57">
                    <a:moveTo>
                      <a:pt x="12" y="0"/>
                    </a:moveTo>
                    <a:cubicBezTo>
                      <a:pt x="0" y="35"/>
                      <a:pt x="24" y="57"/>
                      <a:pt x="55" y="51"/>
                    </a:cubicBezTo>
                    <a:cubicBezTo>
                      <a:pt x="71" y="47"/>
                      <a:pt x="76" y="27"/>
                      <a:pt x="67" y="19"/>
                    </a:cubicBezTo>
                    <a:cubicBezTo>
                      <a:pt x="52" y="6"/>
                      <a:pt x="7" y="41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4" name="Freeform 434"/>
              <p:cNvSpPr/>
              <p:nvPr/>
            </p:nvSpPr>
            <p:spPr bwMode="auto">
              <a:xfrm>
                <a:off x="4035426" y="844550"/>
                <a:ext cx="74613" cy="74613"/>
              </a:xfrm>
              <a:custGeom>
                <a:avLst/>
                <a:gdLst>
                  <a:gd name="T0" fmla="*/ 19 w 32"/>
                  <a:gd name="T1" fmla="*/ 2 h 32"/>
                  <a:gd name="T2" fmla="*/ 2 w 32"/>
                  <a:gd name="T3" fmla="*/ 13 h 32"/>
                  <a:gd name="T4" fmla="*/ 13 w 32"/>
                  <a:gd name="T5" fmla="*/ 30 h 32"/>
                  <a:gd name="T6" fmla="*/ 30 w 32"/>
                  <a:gd name="T7" fmla="*/ 19 h 32"/>
                  <a:gd name="T8" fmla="*/ 19 w 32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9" y="2"/>
                    </a:moveTo>
                    <a:cubicBezTo>
                      <a:pt x="11" y="0"/>
                      <a:pt x="4" y="5"/>
                      <a:pt x="2" y="13"/>
                    </a:cubicBezTo>
                    <a:cubicBezTo>
                      <a:pt x="0" y="21"/>
                      <a:pt x="5" y="29"/>
                      <a:pt x="13" y="30"/>
                    </a:cubicBezTo>
                    <a:cubicBezTo>
                      <a:pt x="21" y="32"/>
                      <a:pt x="29" y="27"/>
                      <a:pt x="30" y="19"/>
                    </a:cubicBezTo>
                    <a:cubicBezTo>
                      <a:pt x="32" y="12"/>
                      <a:pt x="27" y="4"/>
                      <a:pt x="19" y="2"/>
                    </a:cubicBezTo>
                    <a:close/>
                  </a:path>
                </a:pathLst>
              </a:custGeom>
              <a:solidFill>
                <a:srgbClr val="D6A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5" name="Freeform 435"/>
              <p:cNvSpPr/>
              <p:nvPr/>
            </p:nvSpPr>
            <p:spPr bwMode="auto">
              <a:xfrm>
                <a:off x="4037013" y="835025"/>
                <a:ext cx="76200" cy="74613"/>
              </a:xfrm>
              <a:custGeom>
                <a:avLst/>
                <a:gdLst>
                  <a:gd name="T0" fmla="*/ 19 w 32"/>
                  <a:gd name="T1" fmla="*/ 2 h 32"/>
                  <a:gd name="T2" fmla="*/ 2 w 32"/>
                  <a:gd name="T3" fmla="*/ 13 h 32"/>
                  <a:gd name="T4" fmla="*/ 13 w 32"/>
                  <a:gd name="T5" fmla="*/ 30 h 32"/>
                  <a:gd name="T6" fmla="*/ 30 w 32"/>
                  <a:gd name="T7" fmla="*/ 19 h 32"/>
                  <a:gd name="T8" fmla="*/ 19 w 32"/>
                  <a:gd name="T9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32">
                    <a:moveTo>
                      <a:pt x="19" y="2"/>
                    </a:moveTo>
                    <a:cubicBezTo>
                      <a:pt x="11" y="0"/>
                      <a:pt x="3" y="5"/>
                      <a:pt x="2" y="13"/>
                    </a:cubicBezTo>
                    <a:cubicBezTo>
                      <a:pt x="0" y="21"/>
                      <a:pt x="5" y="29"/>
                      <a:pt x="13" y="30"/>
                    </a:cubicBezTo>
                    <a:cubicBezTo>
                      <a:pt x="21" y="32"/>
                      <a:pt x="28" y="27"/>
                      <a:pt x="30" y="19"/>
                    </a:cubicBezTo>
                    <a:cubicBezTo>
                      <a:pt x="32" y="12"/>
                      <a:pt x="27" y="4"/>
                      <a:pt x="19" y="2"/>
                    </a:cubicBezTo>
                    <a:close/>
                  </a:path>
                </a:pathLst>
              </a:custGeom>
              <a:solidFill>
                <a:srgbClr val="F8C8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6" name="Freeform 436"/>
              <p:cNvSpPr/>
              <p:nvPr/>
            </p:nvSpPr>
            <p:spPr bwMode="auto">
              <a:xfrm>
                <a:off x="4238626" y="828675"/>
                <a:ext cx="53975" cy="55563"/>
              </a:xfrm>
              <a:custGeom>
                <a:avLst/>
                <a:gdLst>
                  <a:gd name="T0" fmla="*/ 14 w 23"/>
                  <a:gd name="T1" fmla="*/ 2 h 24"/>
                  <a:gd name="T2" fmla="*/ 1 w 23"/>
                  <a:gd name="T3" fmla="*/ 10 h 24"/>
                  <a:gd name="T4" fmla="*/ 9 w 23"/>
                  <a:gd name="T5" fmla="*/ 22 h 24"/>
                  <a:gd name="T6" fmla="*/ 22 w 23"/>
                  <a:gd name="T7" fmla="*/ 14 h 24"/>
                  <a:gd name="T8" fmla="*/ 14 w 23"/>
                  <a:gd name="T9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4">
                    <a:moveTo>
                      <a:pt x="14" y="2"/>
                    </a:moveTo>
                    <a:cubicBezTo>
                      <a:pt x="8" y="0"/>
                      <a:pt x="3" y="4"/>
                      <a:pt x="1" y="10"/>
                    </a:cubicBezTo>
                    <a:cubicBezTo>
                      <a:pt x="0" y="15"/>
                      <a:pt x="4" y="21"/>
                      <a:pt x="9" y="22"/>
                    </a:cubicBezTo>
                    <a:cubicBezTo>
                      <a:pt x="15" y="24"/>
                      <a:pt x="21" y="20"/>
                      <a:pt x="22" y="14"/>
                    </a:cubicBezTo>
                    <a:cubicBezTo>
                      <a:pt x="23" y="9"/>
                      <a:pt x="20" y="3"/>
                      <a:pt x="1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7" name="Freeform 437"/>
              <p:cNvSpPr/>
              <p:nvPr/>
            </p:nvSpPr>
            <p:spPr bwMode="auto">
              <a:xfrm>
                <a:off x="4227513" y="887413"/>
                <a:ext cx="53975" cy="53975"/>
              </a:xfrm>
              <a:custGeom>
                <a:avLst/>
                <a:gdLst>
                  <a:gd name="T0" fmla="*/ 14 w 23"/>
                  <a:gd name="T1" fmla="*/ 1 h 23"/>
                  <a:gd name="T2" fmla="*/ 1 w 23"/>
                  <a:gd name="T3" fmla="*/ 9 h 23"/>
                  <a:gd name="T4" fmla="*/ 9 w 23"/>
                  <a:gd name="T5" fmla="*/ 22 h 23"/>
                  <a:gd name="T6" fmla="*/ 22 w 23"/>
                  <a:gd name="T7" fmla="*/ 14 h 23"/>
                  <a:gd name="T8" fmla="*/ 14 w 23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4" y="1"/>
                    </a:moveTo>
                    <a:cubicBezTo>
                      <a:pt x="8" y="0"/>
                      <a:pt x="3" y="4"/>
                      <a:pt x="1" y="9"/>
                    </a:cubicBezTo>
                    <a:cubicBezTo>
                      <a:pt x="0" y="15"/>
                      <a:pt x="3" y="21"/>
                      <a:pt x="9" y="22"/>
                    </a:cubicBezTo>
                    <a:cubicBezTo>
                      <a:pt x="15" y="23"/>
                      <a:pt x="21" y="20"/>
                      <a:pt x="22" y="14"/>
                    </a:cubicBezTo>
                    <a:cubicBezTo>
                      <a:pt x="23" y="8"/>
                      <a:pt x="20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8" name="Freeform 438"/>
              <p:cNvSpPr/>
              <p:nvPr/>
            </p:nvSpPr>
            <p:spPr bwMode="auto">
              <a:xfrm>
                <a:off x="4217988" y="912813"/>
                <a:ext cx="53975" cy="53975"/>
              </a:xfrm>
              <a:custGeom>
                <a:avLst/>
                <a:gdLst>
                  <a:gd name="T0" fmla="*/ 14 w 23"/>
                  <a:gd name="T1" fmla="*/ 1 h 23"/>
                  <a:gd name="T2" fmla="*/ 1 w 23"/>
                  <a:gd name="T3" fmla="*/ 9 h 23"/>
                  <a:gd name="T4" fmla="*/ 9 w 23"/>
                  <a:gd name="T5" fmla="*/ 22 h 23"/>
                  <a:gd name="T6" fmla="*/ 22 w 23"/>
                  <a:gd name="T7" fmla="*/ 14 h 23"/>
                  <a:gd name="T8" fmla="*/ 14 w 23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4" y="1"/>
                    </a:moveTo>
                    <a:cubicBezTo>
                      <a:pt x="8" y="0"/>
                      <a:pt x="3" y="3"/>
                      <a:pt x="1" y="9"/>
                    </a:cubicBezTo>
                    <a:cubicBezTo>
                      <a:pt x="0" y="15"/>
                      <a:pt x="3" y="21"/>
                      <a:pt x="9" y="22"/>
                    </a:cubicBezTo>
                    <a:cubicBezTo>
                      <a:pt x="15" y="23"/>
                      <a:pt x="21" y="20"/>
                      <a:pt x="22" y="14"/>
                    </a:cubicBezTo>
                    <a:cubicBezTo>
                      <a:pt x="23" y="8"/>
                      <a:pt x="20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9" name="Freeform 439"/>
              <p:cNvSpPr/>
              <p:nvPr/>
            </p:nvSpPr>
            <p:spPr bwMode="auto">
              <a:xfrm>
                <a:off x="4243388" y="857250"/>
                <a:ext cx="53975" cy="52388"/>
              </a:xfrm>
              <a:custGeom>
                <a:avLst/>
                <a:gdLst>
                  <a:gd name="T0" fmla="*/ 14 w 23"/>
                  <a:gd name="T1" fmla="*/ 1 h 23"/>
                  <a:gd name="T2" fmla="*/ 1 w 23"/>
                  <a:gd name="T3" fmla="*/ 9 h 23"/>
                  <a:gd name="T4" fmla="*/ 9 w 23"/>
                  <a:gd name="T5" fmla="*/ 22 h 23"/>
                  <a:gd name="T6" fmla="*/ 22 w 23"/>
                  <a:gd name="T7" fmla="*/ 14 h 23"/>
                  <a:gd name="T8" fmla="*/ 14 w 23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4" y="1"/>
                    </a:moveTo>
                    <a:cubicBezTo>
                      <a:pt x="8" y="0"/>
                      <a:pt x="2" y="3"/>
                      <a:pt x="1" y="9"/>
                    </a:cubicBezTo>
                    <a:cubicBezTo>
                      <a:pt x="0" y="15"/>
                      <a:pt x="3" y="20"/>
                      <a:pt x="9" y="22"/>
                    </a:cubicBezTo>
                    <a:cubicBezTo>
                      <a:pt x="15" y="23"/>
                      <a:pt x="20" y="19"/>
                      <a:pt x="22" y="14"/>
                    </a:cubicBezTo>
                    <a:cubicBezTo>
                      <a:pt x="23" y="8"/>
                      <a:pt x="19" y="2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0" name="Freeform 440"/>
              <p:cNvSpPr/>
              <p:nvPr/>
            </p:nvSpPr>
            <p:spPr bwMode="auto">
              <a:xfrm>
                <a:off x="4246563" y="857250"/>
                <a:ext cx="85725" cy="106363"/>
              </a:xfrm>
              <a:custGeom>
                <a:avLst/>
                <a:gdLst>
                  <a:gd name="T0" fmla="*/ 28 w 37"/>
                  <a:gd name="T1" fmla="*/ 4 h 46"/>
                  <a:gd name="T2" fmla="*/ 5 w 37"/>
                  <a:gd name="T3" fmla="*/ 17 h 46"/>
                  <a:gd name="T4" fmla="*/ 9 w 37"/>
                  <a:gd name="T5" fmla="*/ 43 h 46"/>
                  <a:gd name="T6" fmla="*/ 32 w 37"/>
                  <a:gd name="T7" fmla="*/ 29 h 46"/>
                  <a:gd name="T8" fmla="*/ 28 w 37"/>
                  <a:gd name="T9" fmla="*/ 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6">
                    <a:moveTo>
                      <a:pt x="28" y="4"/>
                    </a:moveTo>
                    <a:cubicBezTo>
                      <a:pt x="20" y="0"/>
                      <a:pt x="10" y="6"/>
                      <a:pt x="5" y="17"/>
                    </a:cubicBezTo>
                    <a:cubicBezTo>
                      <a:pt x="0" y="28"/>
                      <a:pt x="2" y="39"/>
                      <a:pt x="9" y="43"/>
                    </a:cubicBezTo>
                    <a:cubicBezTo>
                      <a:pt x="17" y="46"/>
                      <a:pt x="27" y="40"/>
                      <a:pt x="32" y="29"/>
                    </a:cubicBezTo>
                    <a:cubicBezTo>
                      <a:pt x="37" y="19"/>
                      <a:pt x="35" y="7"/>
                      <a:pt x="28" y="4"/>
                    </a:cubicBezTo>
                    <a:close/>
                  </a:path>
                </a:pathLst>
              </a:custGeom>
              <a:solidFill>
                <a:srgbClr val="D6A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1" name="Freeform 441"/>
              <p:cNvSpPr/>
              <p:nvPr/>
            </p:nvSpPr>
            <p:spPr bwMode="auto">
              <a:xfrm>
                <a:off x="4246563" y="857250"/>
                <a:ext cx="80963" cy="100013"/>
              </a:xfrm>
              <a:custGeom>
                <a:avLst/>
                <a:gdLst>
                  <a:gd name="T0" fmla="*/ 26 w 35"/>
                  <a:gd name="T1" fmla="*/ 3 h 43"/>
                  <a:gd name="T2" fmla="*/ 5 w 35"/>
                  <a:gd name="T3" fmla="*/ 15 h 43"/>
                  <a:gd name="T4" fmla="*/ 9 w 35"/>
                  <a:gd name="T5" fmla="*/ 40 h 43"/>
                  <a:gd name="T6" fmla="*/ 30 w 35"/>
                  <a:gd name="T7" fmla="*/ 27 h 43"/>
                  <a:gd name="T8" fmla="*/ 26 w 35"/>
                  <a:gd name="T9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43">
                    <a:moveTo>
                      <a:pt x="26" y="3"/>
                    </a:moveTo>
                    <a:cubicBezTo>
                      <a:pt x="19" y="0"/>
                      <a:pt x="9" y="5"/>
                      <a:pt x="5" y="15"/>
                    </a:cubicBezTo>
                    <a:cubicBezTo>
                      <a:pt x="0" y="26"/>
                      <a:pt x="2" y="36"/>
                      <a:pt x="9" y="40"/>
                    </a:cubicBezTo>
                    <a:cubicBezTo>
                      <a:pt x="16" y="43"/>
                      <a:pt x="25" y="37"/>
                      <a:pt x="30" y="27"/>
                    </a:cubicBezTo>
                    <a:cubicBezTo>
                      <a:pt x="35" y="17"/>
                      <a:pt x="33" y="6"/>
                      <a:pt x="26" y="3"/>
                    </a:cubicBezTo>
                    <a:close/>
                  </a:path>
                </a:pathLst>
              </a:custGeom>
              <a:solidFill>
                <a:srgbClr val="F8C8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2" name="Freeform 442"/>
              <p:cNvSpPr/>
              <p:nvPr/>
            </p:nvSpPr>
            <p:spPr bwMode="auto">
              <a:xfrm>
                <a:off x="3902076" y="660400"/>
                <a:ext cx="484188" cy="266700"/>
              </a:xfrm>
              <a:custGeom>
                <a:avLst/>
                <a:gdLst>
                  <a:gd name="T0" fmla="*/ 15 w 207"/>
                  <a:gd name="T1" fmla="*/ 58 h 114"/>
                  <a:gd name="T2" fmla="*/ 178 w 207"/>
                  <a:gd name="T3" fmla="*/ 105 h 114"/>
                  <a:gd name="T4" fmla="*/ 197 w 207"/>
                  <a:gd name="T5" fmla="*/ 98 h 114"/>
                  <a:gd name="T6" fmla="*/ 191 w 207"/>
                  <a:gd name="T7" fmla="*/ 50 h 114"/>
                  <a:gd name="T8" fmla="*/ 33 w 207"/>
                  <a:gd name="T9" fmla="*/ 5 h 114"/>
                  <a:gd name="T10" fmla="*/ 2 w 207"/>
                  <a:gd name="T11" fmla="*/ 41 h 114"/>
                  <a:gd name="T12" fmla="*/ 15 w 207"/>
                  <a:gd name="T13" fmla="*/ 5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7" h="114">
                    <a:moveTo>
                      <a:pt x="15" y="58"/>
                    </a:moveTo>
                    <a:cubicBezTo>
                      <a:pt x="72" y="47"/>
                      <a:pt x="147" y="73"/>
                      <a:pt x="178" y="105"/>
                    </a:cubicBezTo>
                    <a:cubicBezTo>
                      <a:pt x="186" y="114"/>
                      <a:pt x="195" y="104"/>
                      <a:pt x="197" y="98"/>
                    </a:cubicBezTo>
                    <a:cubicBezTo>
                      <a:pt x="203" y="80"/>
                      <a:pt x="207" y="62"/>
                      <a:pt x="191" y="50"/>
                    </a:cubicBezTo>
                    <a:cubicBezTo>
                      <a:pt x="147" y="18"/>
                      <a:pt x="84" y="0"/>
                      <a:pt x="33" y="5"/>
                    </a:cubicBezTo>
                    <a:cubicBezTo>
                      <a:pt x="14" y="6"/>
                      <a:pt x="7" y="24"/>
                      <a:pt x="2" y="41"/>
                    </a:cubicBezTo>
                    <a:cubicBezTo>
                      <a:pt x="0" y="49"/>
                      <a:pt x="5" y="60"/>
                      <a:pt x="15" y="58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3" name="Freeform 443"/>
              <p:cNvSpPr/>
              <p:nvPr/>
            </p:nvSpPr>
            <p:spPr bwMode="auto">
              <a:xfrm>
                <a:off x="3908426" y="647700"/>
                <a:ext cx="481013" cy="260350"/>
              </a:xfrm>
              <a:custGeom>
                <a:avLst/>
                <a:gdLst>
                  <a:gd name="T0" fmla="*/ 14 w 205"/>
                  <a:gd name="T1" fmla="*/ 55 h 111"/>
                  <a:gd name="T2" fmla="*/ 177 w 205"/>
                  <a:gd name="T3" fmla="*/ 103 h 111"/>
                  <a:gd name="T4" fmla="*/ 196 w 205"/>
                  <a:gd name="T5" fmla="*/ 95 h 111"/>
                  <a:gd name="T6" fmla="*/ 189 w 205"/>
                  <a:gd name="T7" fmla="*/ 49 h 111"/>
                  <a:gd name="T8" fmla="*/ 31 w 205"/>
                  <a:gd name="T9" fmla="*/ 4 h 111"/>
                  <a:gd name="T10" fmla="*/ 2 w 205"/>
                  <a:gd name="T11" fmla="*/ 39 h 111"/>
                  <a:gd name="T12" fmla="*/ 14 w 205"/>
                  <a:gd name="T13" fmla="*/ 5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5" h="111">
                    <a:moveTo>
                      <a:pt x="14" y="55"/>
                    </a:moveTo>
                    <a:cubicBezTo>
                      <a:pt x="71" y="45"/>
                      <a:pt x="146" y="71"/>
                      <a:pt x="177" y="103"/>
                    </a:cubicBezTo>
                    <a:cubicBezTo>
                      <a:pt x="185" y="111"/>
                      <a:pt x="194" y="101"/>
                      <a:pt x="196" y="95"/>
                    </a:cubicBezTo>
                    <a:cubicBezTo>
                      <a:pt x="202" y="78"/>
                      <a:pt x="205" y="61"/>
                      <a:pt x="189" y="49"/>
                    </a:cubicBezTo>
                    <a:cubicBezTo>
                      <a:pt x="146" y="18"/>
                      <a:pt x="82" y="0"/>
                      <a:pt x="31" y="4"/>
                    </a:cubicBezTo>
                    <a:cubicBezTo>
                      <a:pt x="13" y="5"/>
                      <a:pt x="6" y="22"/>
                      <a:pt x="2" y="39"/>
                    </a:cubicBezTo>
                    <a:cubicBezTo>
                      <a:pt x="0" y="46"/>
                      <a:pt x="5" y="57"/>
                      <a:pt x="14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4" name="Freeform 444"/>
              <p:cNvSpPr/>
              <p:nvPr/>
            </p:nvSpPr>
            <p:spPr bwMode="auto">
              <a:xfrm>
                <a:off x="3700463" y="1287463"/>
                <a:ext cx="561975" cy="204788"/>
              </a:xfrm>
              <a:custGeom>
                <a:avLst/>
                <a:gdLst>
                  <a:gd name="T0" fmla="*/ 0 w 240"/>
                  <a:gd name="T1" fmla="*/ 32 h 88"/>
                  <a:gd name="T2" fmla="*/ 239 w 240"/>
                  <a:gd name="T3" fmla="*/ 88 h 88"/>
                  <a:gd name="T4" fmla="*/ 239 w 240"/>
                  <a:gd name="T5" fmla="*/ 52 h 88"/>
                  <a:gd name="T6" fmla="*/ 16 w 240"/>
                  <a:gd name="T7" fmla="*/ 0 h 88"/>
                  <a:gd name="T8" fmla="*/ 0 w 240"/>
                  <a:gd name="T9" fmla="*/ 3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88">
                    <a:moveTo>
                      <a:pt x="0" y="32"/>
                    </a:moveTo>
                    <a:cubicBezTo>
                      <a:pt x="85" y="71"/>
                      <a:pt x="146" y="86"/>
                      <a:pt x="239" y="88"/>
                    </a:cubicBezTo>
                    <a:cubicBezTo>
                      <a:pt x="240" y="77"/>
                      <a:pt x="239" y="65"/>
                      <a:pt x="239" y="52"/>
                    </a:cubicBezTo>
                    <a:cubicBezTo>
                      <a:pt x="154" y="49"/>
                      <a:pt x="94" y="35"/>
                      <a:pt x="16" y="0"/>
                    </a:cubicBezTo>
                    <a:cubicBezTo>
                      <a:pt x="10" y="11"/>
                      <a:pt x="5" y="22"/>
                      <a:pt x="0" y="3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5" name="Freeform 445"/>
              <p:cNvSpPr/>
              <p:nvPr/>
            </p:nvSpPr>
            <p:spPr bwMode="auto">
              <a:xfrm>
                <a:off x="3636963" y="1412875"/>
                <a:ext cx="641350" cy="211138"/>
              </a:xfrm>
              <a:custGeom>
                <a:avLst/>
                <a:gdLst>
                  <a:gd name="T0" fmla="*/ 3 w 274"/>
                  <a:gd name="T1" fmla="*/ 13 h 90"/>
                  <a:gd name="T2" fmla="*/ 5 w 274"/>
                  <a:gd name="T3" fmla="*/ 29 h 90"/>
                  <a:gd name="T4" fmla="*/ 260 w 274"/>
                  <a:gd name="T5" fmla="*/ 90 h 90"/>
                  <a:gd name="T6" fmla="*/ 273 w 274"/>
                  <a:gd name="T7" fmla="*/ 75 h 90"/>
                  <a:gd name="T8" fmla="*/ 266 w 274"/>
                  <a:gd name="T9" fmla="*/ 61 h 90"/>
                  <a:gd name="T10" fmla="*/ 15 w 274"/>
                  <a:gd name="T11" fmla="*/ 2 h 90"/>
                  <a:gd name="T12" fmla="*/ 3 w 274"/>
                  <a:gd name="T13" fmla="*/ 1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" h="90">
                    <a:moveTo>
                      <a:pt x="3" y="13"/>
                    </a:moveTo>
                    <a:cubicBezTo>
                      <a:pt x="0" y="22"/>
                      <a:pt x="0" y="26"/>
                      <a:pt x="5" y="29"/>
                    </a:cubicBezTo>
                    <a:cubicBezTo>
                      <a:pt x="76" y="63"/>
                      <a:pt x="161" y="89"/>
                      <a:pt x="260" y="90"/>
                    </a:cubicBezTo>
                    <a:cubicBezTo>
                      <a:pt x="267" y="90"/>
                      <a:pt x="271" y="88"/>
                      <a:pt x="273" y="75"/>
                    </a:cubicBezTo>
                    <a:cubicBezTo>
                      <a:pt x="274" y="64"/>
                      <a:pt x="272" y="60"/>
                      <a:pt x="266" y="61"/>
                    </a:cubicBezTo>
                    <a:cubicBezTo>
                      <a:pt x="197" y="65"/>
                      <a:pt x="90" y="42"/>
                      <a:pt x="15" y="2"/>
                    </a:cubicBezTo>
                    <a:cubicBezTo>
                      <a:pt x="13" y="0"/>
                      <a:pt x="7" y="3"/>
                      <a:pt x="3" y="13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6" name="Freeform 446"/>
              <p:cNvSpPr/>
              <p:nvPr/>
            </p:nvSpPr>
            <p:spPr bwMode="auto">
              <a:xfrm>
                <a:off x="3640138" y="1401763"/>
                <a:ext cx="642938" cy="207963"/>
              </a:xfrm>
              <a:custGeom>
                <a:avLst/>
                <a:gdLst>
                  <a:gd name="T0" fmla="*/ 4 w 275"/>
                  <a:gd name="T1" fmla="*/ 13 h 89"/>
                  <a:gd name="T2" fmla="*/ 6 w 275"/>
                  <a:gd name="T3" fmla="*/ 28 h 89"/>
                  <a:gd name="T4" fmla="*/ 260 w 275"/>
                  <a:gd name="T5" fmla="*/ 89 h 89"/>
                  <a:gd name="T6" fmla="*/ 273 w 275"/>
                  <a:gd name="T7" fmla="*/ 75 h 89"/>
                  <a:gd name="T8" fmla="*/ 266 w 275"/>
                  <a:gd name="T9" fmla="*/ 60 h 89"/>
                  <a:gd name="T10" fmla="*/ 16 w 275"/>
                  <a:gd name="T11" fmla="*/ 1 h 89"/>
                  <a:gd name="T12" fmla="*/ 4 w 275"/>
                  <a:gd name="T13" fmla="*/ 1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5" h="89">
                    <a:moveTo>
                      <a:pt x="4" y="13"/>
                    </a:moveTo>
                    <a:cubicBezTo>
                      <a:pt x="0" y="22"/>
                      <a:pt x="0" y="26"/>
                      <a:pt x="6" y="28"/>
                    </a:cubicBezTo>
                    <a:cubicBezTo>
                      <a:pt x="77" y="62"/>
                      <a:pt x="161" y="88"/>
                      <a:pt x="260" y="89"/>
                    </a:cubicBezTo>
                    <a:cubicBezTo>
                      <a:pt x="267" y="89"/>
                      <a:pt x="272" y="88"/>
                      <a:pt x="273" y="75"/>
                    </a:cubicBezTo>
                    <a:cubicBezTo>
                      <a:pt x="275" y="63"/>
                      <a:pt x="273" y="60"/>
                      <a:pt x="266" y="60"/>
                    </a:cubicBezTo>
                    <a:cubicBezTo>
                      <a:pt x="197" y="64"/>
                      <a:pt x="91" y="42"/>
                      <a:pt x="16" y="1"/>
                    </a:cubicBezTo>
                    <a:cubicBezTo>
                      <a:pt x="13" y="0"/>
                      <a:pt x="7" y="3"/>
                      <a:pt x="4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7" name="Freeform 447"/>
              <p:cNvSpPr>
                <a:spLocks noEditPoints="1"/>
              </p:cNvSpPr>
              <p:nvPr/>
            </p:nvSpPr>
            <p:spPr bwMode="auto">
              <a:xfrm>
                <a:off x="3857626" y="1333500"/>
                <a:ext cx="125413" cy="131763"/>
              </a:xfrm>
              <a:custGeom>
                <a:avLst/>
                <a:gdLst>
                  <a:gd name="T0" fmla="*/ 44 w 54"/>
                  <a:gd name="T1" fmla="*/ 14 h 56"/>
                  <a:gd name="T2" fmla="*/ 27 w 54"/>
                  <a:gd name="T3" fmla="*/ 10 h 56"/>
                  <a:gd name="T4" fmla="*/ 27 w 54"/>
                  <a:gd name="T5" fmla="*/ 4 h 56"/>
                  <a:gd name="T6" fmla="*/ 49 w 54"/>
                  <a:gd name="T7" fmla="*/ 9 h 56"/>
                  <a:gd name="T8" fmla="*/ 53 w 54"/>
                  <a:gd name="T9" fmla="*/ 17 h 56"/>
                  <a:gd name="T10" fmla="*/ 44 w 54"/>
                  <a:gd name="T11" fmla="*/ 51 h 56"/>
                  <a:gd name="T12" fmla="*/ 36 w 54"/>
                  <a:gd name="T13" fmla="*/ 55 h 56"/>
                  <a:gd name="T14" fmla="*/ 27 w 54"/>
                  <a:gd name="T15" fmla="*/ 53 h 56"/>
                  <a:gd name="T16" fmla="*/ 27 w 54"/>
                  <a:gd name="T17" fmla="*/ 47 h 56"/>
                  <a:gd name="T18" fmla="*/ 35 w 54"/>
                  <a:gd name="T19" fmla="*/ 49 h 56"/>
                  <a:gd name="T20" fmla="*/ 39 w 54"/>
                  <a:gd name="T21" fmla="*/ 46 h 56"/>
                  <a:gd name="T22" fmla="*/ 47 w 54"/>
                  <a:gd name="T23" fmla="*/ 19 h 56"/>
                  <a:gd name="T24" fmla="*/ 44 w 54"/>
                  <a:gd name="T25" fmla="*/ 14 h 56"/>
                  <a:gd name="T26" fmla="*/ 27 w 54"/>
                  <a:gd name="T27" fmla="*/ 10 h 56"/>
                  <a:gd name="T28" fmla="*/ 19 w 54"/>
                  <a:gd name="T29" fmla="*/ 7 h 56"/>
                  <a:gd name="T30" fmla="*/ 14 w 54"/>
                  <a:gd name="T31" fmla="*/ 10 h 56"/>
                  <a:gd name="T32" fmla="*/ 7 w 54"/>
                  <a:gd name="T33" fmla="*/ 37 h 56"/>
                  <a:gd name="T34" fmla="*/ 10 w 54"/>
                  <a:gd name="T35" fmla="*/ 42 h 56"/>
                  <a:gd name="T36" fmla="*/ 27 w 54"/>
                  <a:gd name="T37" fmla="*/ 47 h 56"/>
                  <a:gd name="T38" fmla="*/ 27 w 54"/>
                  <a:gd name="T39" fmla="*/ 53 h 56"/>
                  <a:gd name="T40" fmla="*/ 5 w 54"/>
                  <a:gd name="T41" fmla="*/ 47 h 56"/>
                  <a:gd name="T42" fmla="*/ 1 w 54"/>
                  <a:gd name="T43" fmla="*/ 39 h 56"/>
                  <a:gd name="T44" fmla="*/ 10 w 54"/>
                  <a:gd name="T45" fmla="*/ 6 h 56"/>
                  <a:gd name="T46" fmla="*/ 18 w 54"/>
                  <a:gd name="T47" fmla="*/ 1 h 56"/>
                  <a:gd name="T48" fmla="*/ 27 w 54"/>
                  <a:gd name="T49" fmla="*/ 4 h 56"/>
                  <a:gd name="T50" fmla="*/ 27 w 54"/>
                  <a:gd name="T51" fmla="*/ 1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4" h="56">
                    <a:moveTo>
                      <a:pt x="44" y="14"/>
                    </a:move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52" y="10"/>
                      <a:pt x="54" y="14"/>
                      <a:pt x="53" y="17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54"/>
                      <a:pt x="39" y="56"/>
                      <a:pt x="36" y="55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7" y="49"/>
                      <a:pt x="39" y="48"/>
                      <a:pt x="39" y="4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7" y="17"/>
                      <a:pt x="46" y="15"/>
                      <a:pt x="44" y="14"/>
                    </a:cubicBezTo>
                    <a:close/>
                    <a:moveTo>
                      <a:pt x="27" y="10"/>
                    </a:moveTo>
                    <a:cubicBezTo>
                      <a:pt x="19" y="7"/>
                      <a:pt x="19" y="7"/>
                      <a:pt x="19" y="7"/>
                    </a:cubicBezTo>
                    <a:cubicBezTo>
                      <a:pt x="17" y="7"/>
                      <a:pt x="15" y="8"/>
                      <a:pt x="14" y="10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39"/>
                      <a:pt x="7" y="41"/>
                      <a:pt x="10" y="42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2" y="46"/>
                      <a:pt x="0" y="42"/>
                      <a:pt x="1" y="39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2"/>
                      <a:pt x="14" y="0"/>
                      <a:pt x="18" y="1"/>
                    </a:cubicBezTo>
                    <a:cubicBezTo>
                      <a:pt x="27" y="4"/>
                      <a:pt x="27" y="4"/>
                      <a:pt x="27" y="4"/>
                    </a:cubicBezTo>
                    <a:lnTo>
                      <a:pt x="27" y="10"/>
                    </a:lnTo>
                    <a:close/>
                  </a:path>
                </a:pathLst>
              </a:custGeom>
              <a:solidFill>
                <a:srgbClr val="E09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8" name="Freeform 448"/>
              <p:cNvSpPr/>
              <p:nvPr/>
            </p:nvSpPr>
            <p:spPr bwMode="auto">
              <a:xfrm>
                <a:off x="3952876" y="1204913"/>
                <a:ext cx="68263" cy="68263"/>
              </a:xfrm>
              <a:custGeom>
                <a:avLst/>
                <a:gdLst>
                  <a:gd name="T0" fmla="*/ 17 w 29"/>
                  <a:gd name="T1" fmla="*/ 2 h 29"/>
                  <a:gd name="T2" fmla="*/ 2 w 29"/>
                  <a:gd name="T3" fmla="*/ 12 h 29"/>
                  <a:gd name="T4" fmla="*/ 12 w 29"/>
                  <a:gd name="T5" fmla="*/ 27 h 29"/>
                  <a:gd name="T6" fmla="*/ 27 w 29"/>
                  <a:gd name="T7" fmla="*/ 17 h 29"/>
                  <a:gd name="T8" fmla="*/ 17 w 29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17" y="2"/>
                    </a:moveTo>
                    <a:cubicBezTo>
                      <a:pt x="10" y="0"/>
                      <a:pt x="3" y="5"/>
                      <a:pt x="2" y="12"/>
                    </a:cubicBezTo>
                    <a:cubicBezTo>
                      <a:pt x="0" y="19"/>
                      <a:pt x="4" y="26"/>
                      <a:pt x="12" y="27"/>
                    </a:cubicBezTo>
                    <a:cubicBezTo>
                      <a:pt x="19" y="29"/>
                      <a:pt x="26" y="25"/>
                      <a:pt x="27" y="17"/>
                    </a:cubicBezTo>
                    <a:cubicBezTo>
                      <a:pt x="29" y="10"/>
                      <a:pt x="24" y="3"/>
                      <a:pt x="17" y="2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9" name="Freeform 449"/>
              <p:cNvSpPr/>
              <p:nvPr/>
            </p:nvSpPr>
            <p:spPr bwMode="auto">
              <a:xfrm>
                <a:off x="3956051" y="1198563"/>
                <a:ext cx="68263" cy="65088"/>
              </a:xfrm>
              <a:custGeom>
                <a:avLst/>
                <a:gdLst>
                  <a:gd name="T0" fmla="*/ 17 w 29"/>
                  <a:gd name="T1" fmla="*/ 1 h 28"/>
                  <a:gd name="T2" fmla="*/ 2 w 29"/>
                  <a:gd name="T3" fmla="*/ 11 h 28"/>
                  <a:gd name="T4" fmla="*/ 11 w 29"/>
                  <a:gd name="T5" fmla="*/ 27 h 28"/>
                  <a:gd name="T6" fmla="*/ 27 w 29"/>
                  <a:gd name="T7" fmla="*/ 17 h 28"/>
                  <a:gd name="T8" fmla="*/ 17 w 29"/>
                  <a:gd name="T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17" y="1"/>
                    </a:moveTo>
                    <a:cubicBezTo>
                      <a:pt x="10" y="0"/>
                      <a:pt x="3" y="4"/>
                      <a:pt x="2" y="11"/>
                    </a:cubicBezTo>
                    <a:cubicBezTo>
                      <a:pt x="0" y="18"/>
                      <a:pt x="4" y="25"/>
                      <a:pt x="11" y="27"/>
                    </a:cubicBezTo>
                    <a:cubicBezTo>
                      <a:pt x="18" y="28"/>
                      <a:pt x="25" y="24"/>
                      <a:pt x="27" y="17"/>
                    </a:cubicBezTo>
                    <a:cubicBezTo>
                      <a:pt x="29" y="10"/>
                      <a:pt x="24" y="3"/>
                      <a:pt x="17" y="1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0" name="Freeform 450"/>
              <p:cNvSpPr/>
              <p:nvPr/>
            </p:nvSpPr>
            <p:spPr bwMode="auto">
              <a:xfrm>
                <a:off x="3960813" y="1198563"/>
                <a:ext cx="60325" cy="55563"/>
              </a:xfrm>
              <a:custGeom>
                <a:avLst/>
                <a:gdLst>
                  <a:gd name="T0" fmla="*/ 0 w 26"/>
                  <a:gd name="T1" fmla="*/ 9 h 24"/>
                  <a:gd name="T2" fmla="*/ 10 w 26"/>
                  <a:gd name="T3" fmla="*/ 22 h 24"/>
                  <a:gd name="T4" fmla="*/ 25 w 26"/>
                  <a:gd name="T5" fmla="*/ 15 h 24"/>
                  <a:gd name="T6" fmla="*/ 15 w 26"/>
                  <a:gd name="T7" fmla="*/ 1 h 24"/>
                  <a:gd name="T8" fmla="*/ 0 w 26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0" y="9"/>
                    </a:moveTo>
                    <a:cubicBezTo>
                      <a:pt x="0" y="15"/>
                      <a:pt x="4" y="21"/>
                      <a:pt x="10" y="22"/>
                    </a:cubicBezTo>
                    <a:cubicBezTo>
                      <a:pt x="17" y="24"/>
                      <a:pt x="23" y="20"/>
                      <a:pt x="25" y="15"/>
                    </a:cubicBezTo>
                    <a:cubicBezTo>
                      <a:pt x="26" y="8"/>
                      <a:pt x="22" y="3"/>
                      <a:pt x="15" y="1"/>
                    </a:cubicBezTo>
                    <a:cubicBezTo>
                      <a:pt x="9" y="0"/>
                      <a:pt x="3" y="3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1" name="Freeform 451"/>
              <p:cNvSpPr/>
              <p:nvPr/>
            </p:nvSpPr>
            <p:spPr bwMode="auto">
              <a:xfrm>
                <a:off x="3937001" y="1279525"/>
                <a:ext cx="65088" cy="68263"/>
              </a:xfrm>
              <a:custGeom>
                <a:avLst/>
                <a:gdLst>
                  <a:gd name="T0" fmla="*/ 17 w 28"/>
                  <a:gd name="T1" fmla="*/ 2 h 29"/>
                  <a:gd name="T2" fmla="*/ 1 w 28"/>
                  <a:gd name="T3" fmla="*/ 12 h 29"/>
                  <a:gd name="T4" fmla="*/ 11 w 28"/>
                  <a:gd name="T5" fmla="*/ 28 h 29"/>
                  <a:gd name="T6" fmla="*/ 27 w 28"/>
                  <a:gd name="T7" fmla="*/ 18 h 29"/>
                  <a:gd name="T8" fmla="*/ 17 w 28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9">
                    <a:moveTo>
                      <a:pt x="17" y="2"/>
                    </a:moveTo>
                    <a:cubicBezTo>
                      <a:pt x="10" y="0"/>
                      <a:pt x="3" y="5"/>
                      <a:pt x="1" y="12"/>
                    </a:cubicBezTo>
                    <a:cubicBezTo>
                      <a:pt x="0" y="19"/>
                      <a:pt x="4" y="26"/>
                      <a:pt x="11" y="28"/>
                    </a:cubicBezTo>
                    <a:cubicBezTo>
                      <a:pt x="18" y="29"/>
                      <a:pt x="25" y="25"/>
                      <a:pt x="27" y="18"/>
                    </a:cubicBezTo>
                    <a:cubicBezTo>
                      <a:pt x="28" y="11"/>
                      <a:pt x="24" y="4"/>
                      <a:pt x="17" y="2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2" name="Freeform 452"/>
              <p:cNvSpPr/>
              <p:nvPr/>
            </p:nvSpPr>
            <p:spPr bwMode="auto">
              <a:xfrm>
                <a:off x="3937001" y="1273175"/>
                <a:ext cx="68263" cy="68263"/>
              </a:xfrm>
              <a:custGeom>
                <a:avLst/>
                <a:gdLst>
                  <a:gd name="T0" fmla="*/ 18 w 29"/>
                  <a:gd name="T1" fmla="*/ 1 h 29"/>
                  <a:gd name="T2" fmla="*/ 2 w 29"/>
                  <a:gd name="T3" fmla="*/ 11 h 29"/>
                  <a:gd name="T4" fmla="*/ 12 w 29"/>
                  <a:gd name="T5" fmla="*/ 27 h 29"/>
                  <a:gd name="T6" fmla="*/ 28 w 29"/>
                  <a:gd name="T7" fmla="*/ 17 h 29"/>
                  <a:gd name="T8" fmla="*/ 18 w 29"/>
                  <a:gd name="T9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18" y="1"/>
                    </a:moveTo>
                    <a:cubicBezTo>
                      <a:pt x="11" y="0"/>
                      <a:pt x="4" y="4"/>
                      <a:pt x="2" y="11"/>
                    </a:cubicBezTo>
                    <a:cubicBezTo>
                      <a:pt x="0" y="18"/>
                      <a:pt x="5" y="25"/>
                      <a:pt x="12" y="27"/>
                    </a:cubicBezTo>
                    <a:cubicBezTo>
                      <a:pt x="19" y="29"/>
                      <a:pt x="26" y="24"/>
                      <a:pt x="28" y="17"/>
                    </a:cubicBezTo>
                    <a:cubicBezTo>
                      <a:pt x="29" y="10"/>
                      <a:pt x="25" y="3"/>
                      <a:pt x="18" y="1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3" name="Freeform 453"/>
              <p:cNvSpPr/>
              <p:nvPr/>
            </p:nvSpPr>
            <p:spPr bwMode="auto">
              <a:xfrm>
                <a:off x="3941763" y="1273175"/>
                <a:ext cx="60325" cy="55563"/>
              </a:xfrm>
              <a:custGeom>
                <a:avLst/>
                <a:gdLst>
                  <a:gd name="T0" fmla="*/ 1 w 26"/>
                  <a:gd name="T1" fmla="*/ 9 h 24"/>
                  <a:gd name="T2" fmla="*/ 11 w 26"/>
                  <a:gd name="T3" fmla="*/ 22 h 24"/>
                  <a:gd name="T4" fmla="*/ 26 w 26"/>
                  <a:gd name="T5" fmla="*/ 15 h 24"/>
                  <a:gd name="T6" fmla="*/ 16 w 26"/>
                  <a:gd name="T7" fmla="*/ 1 h 24"/>
                  <a:gd name="T8" fmla="*/ 1 w 26"/>
                  <a:gd name="T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1" y="9"/>
                    </a:moveTo>
                    <a:cubicBezTo>
                      <a:pt x="0" y="15"/>
                      <a:pt x="5" y="21"/>
                      <a:pt x="11" y="22"/>
                    </a:cubicBezTo>
                    <a:cubicBezTo>
                      <a:pt x="17" y="24"/>
                      <a:pt x="23" y="21"/>
                      <a:pt x="26" y="15"/>
                    </a:cubicBezTo>
                    <a:cubicBezTo>
                      <a:pt x="26" y="9"/>
                      <a:pt x="22" y="3"/>
                      <a:pt x="16" y="1"/>
                    </a:cubicBezTo>
                    <a:cubicBezTo>
                      <a:pt x="9" y="0"/>
                      <a:pt x="3" y="3"/>
                      <a:pt x="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4" name="Freeform 454"/>
              <p:cNvSpPr/>
              <p:nvPr/>
            </p:nvSpPr>
            <p:spPr bwMode="auto">
              <a:xfrm>
                <a:off x="3859213" y="1071563"/>
                <a:ext cx="333375" cy="227013"/>
              </a:xfrm>
              <a:custGeom>
                <a:avLst/>
                <a:gdLst>
                  <a:gd name="T0" fmla="*/ 119 w 142"/>
                  <a:gd name="T1" fmla="*/ 35 h 97"/>
                  <a:gd name="T2" fmla="*/ 22 w 142"/>
                  <a:gd name="T3" fmla="*/ 0 h 97"/>
                  <a:gd name="T4" fmla="*/ 0 w 142"/>
                  <a:gd name="T5" fmla="*/ 59 h 97"/>
                  <a:gd name="T6" fmla="*/ 97 w 142"/>
                  <a:gd name="T7" fmla="*/ 94 h 97"/>
                  <a:gd name="T8" fmla="*/ 97 w 142"/>
                  <a:gd name="T9" fmla="*/ 93 h 97"/>
                  <a:gd name="T10" fmla="*/ 130 w 142"/>
                  <a:gd name="T11" fmla="*/ 84 h 97"/>
                  <a:gd name="T12" fmla="*/ 128 w 142"/>
                  <a:gd name="T13" fmla="*/ 41 h 97"/>
                  <a:gd name="T14" fmla="*/ 119 w 142"/>
                  <a:gd name="T15" fmla="*/ 3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97">
                    <a:moveTo>
                      <a:pt x="119" y="35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7" y="94"/>
                      <a:pt x="97" y="94"/>
                      <a:pt x="97" y="94"/>
                    </a:cubicBezTo>
                    <a:cubicBezTo>
                      <a:pt x="97" y="93"/>
                      <a:pt x="97" y="93"/>
                      <a:pt x="97" y="93"/>
                    </a:cubicBezTo>
                    <a:cubicBezTo>
                      <a:pt x="108" y="97"/>
                      <a:pt x="122" y="94"/>
                      <a:pt x="130" y="84"/>
                    </a:cubicBezTo>
                    <a:cubicBezTo>
                      <a:pt x="142" y="72"/>
                      <a:pt x="141" y="52"/>
                      <a:pt x="128" y="41"/>
                    </a:cubicBezTo>
                    <a:cubicBezTo>
                      <a:pt x="125" y="38"/>
                      <a:pt x="122" y="37"/>
                      <a:pt x="119" y="35"/>
                    </a:cubicBezTo>
                    <a:close/>
                  </a:path>
                </a:pathLst>
              </a:custGeom>
              <a:solidFill>
                <a:srgbClr val="CF29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5" name="Freeform 455"/>
              <p:cNvSpPr/>
              <p:nvPr/>
            </p:nvSpPr>
            <p:spPr bwMode="auto">
              <a:xfrm>
                <a:off x="3871913" y="1071563"/>
                <a:ext cx="320675" cy="206375"/>
              </a:xfrm>
              <a:custGeom>
                <a:avLst/>
                <a:gdLst>
                  <a:gd name="T0" fmla="*/ 114 w 137"/>
                  <a:gd name="T1" fmla="*/ 35 h 88"/>
                  <a:gd name="T2" fmla="*/ 17 w 137"/>
                  <a:gd name="T3" fmla="*/ 0 h 88"/>
                  <a:gd name="T4" fmla="*/ 0 w 137"/>
                  <a:gd name="T5" fmla="*/ 44 h 88"/>
                  <a:gd name="T6" fmla="*/ 121 w 137"/>
                  <a:gd name="T7" fmla="*/ 88 h 88"/>
                  <a:gd name="T8" fmla="*/ 125 w 137"/>
                  <a:gd name="T9" fmla="*/ 84 h 88"/>
                  <a:gd name="T10" fmla="*/ 123 w 137"/>
                  <a:gd name="T11" fmla="*/ 41 h 88"/>
                  <a:gd name="T12" fmla="*/ 114 w 137"/>
                  <a:gd name="T13" fmla="*/ 35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88">
                    <a:moveTo>
                      <a:pt x="114" y="35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22" y="87"/>
                      <a:pt x="124" y="86"/>
                      <a:pt x="125" y="84"/>
                    </a:cubicBezTo>
                    <a:cubicBezTo>
                      <a:pt x="137" y="72"/>
                      <a:pt x="136" y="52"/>
                      <a:pt x="123" y="41"/>
                    </a:cubicBezTo>
                    <a:cubicBezTo>
                      <a:pt x="120" y="38"/>
                      <a:pt x="117" y="37"/>
                      <a:pt x="114" y="35"/>
                    </a:cubicBezTo>
                    <a:close/>
                  </a:path>
                </a:pathLst>
              </a:custGeom>
              <a:solidFill>
                <a:srgbClr val="F03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6" name="Freeform 456"/>
              <p:cNvSpPr/>
              <p:nvPr/>
            </p:nvSpPr>
            <p:spPr bwMode="auto">
              <a:xfrm>
                <a:off x="3814763" y="1042988"/>
                <a:ext cx="117475" cy="180975"/>
              </a:xfrm>
              <a:custGeom>
                <a:avLst/>
                <a:gdLst>
                  <a:gd name="T0" fmla="*/ 25 w 50"/>
                  <a:gd name="T1" fmla="*/ 72 h 77"/>
                  <a:gd name="T2" fmla="*/ 47 w 50"/>
                  <a:gd name="T3" fmla="*/ 14 h 77"/>
                  <a:gd name="T4" fmla="*/ 43 w 50"/>
                  <a:gd name="T5" fmla="*/ 6 h 77"/>
                  <a:gd name="T6" fmla="*/ 21 w 50"/>
                  <a:gd name="T7" fmla="*/ 6 h 77"/>
                  <a:gd name="T8" fmla="*/ 1 w 50"/>
                  <a:gd name="T9" fmla="*/ 63 h 77"/>
                  <a:gd name="T10" fmla="*/ 18 w 50"/>
                  <a:gd name="T11" fmla="*/ 76 h 77"/>
                  <a:gd name="T12" fmla="*/ 25 w 50"/>
                  <a:gd name="T13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7">
                    <a:moveTo>
                      <a:pt x="25" y="72"/>
                    </a:moveTo>
                    <a:cubicBezTo>
                      <a:pt x="27" y="54"/>
                      <a:pt x="37" y="26"/>
                      <a:pt x="47" y="14"/>
                    </a:cubicBezTo>
                    <a:cubicBezTo>
                      <a:pt x="50" y="10"/>
                      <a:pt x="46" y="7"/>
                      <a:pt x="43" y="6"/>
                    </a:cubicBezTo>
                    <a:cubicBezTo>
                      <a:pt x="35" y="3"/>
                      <a:pt x="26" y="0"/>
                      <a:pt x="21" y="6"/>
                    </a:cubicBezTo>
                    <a:cubicBezTo>
                      <a:pt x="8" y="21"/>
                      <a:pt x="0" y="44"/>
                      <a:pt x="1" y="63"/>
                    </a:cubicBezTo>
                    <a:cubicBezTo>
                      <a:pt x="1" y="70"/>
                      <a:pt x="10" y="74"/>
                      <a:pt x="18" y="76"/>
                    </a:cubicBezTo>
                    <a:cubicBezTo>
                      <a:pt x="21" y="77"/>
                      <a:pt x="25" y="76"/>
                      <a:pt x="25" y="72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7" name="Freeform 457"/>
              <p:cNvSpPr/>
              <p:nvPr/>
            </p:nvSpPr>
            <p:spPr bwMode="auto">
              <a:xfrm>
                <a:off x="3671888" y="1006475"/>
                <a:ext cx="234950" cy="169863"/>
              </a:xfrm>
              <a:custGeom>
                <a:avLst/>
                <a:gdLst>
                  <a:gd name="T0" fmla="*/ 67 w 100"/>
                  <a:gd name="T1" fmla="*/ 13 h 73"/>
                  <a:gd name="T2" fmla="*/ 39 w 100"/>
                  <a:gd name="T3" fmla="*/ 21 h 73"/>
                  <a:gd name="T4" fmla="*/ 10 w 100"/>
                  <a:gd name="T5" fmla="*/ 30 h 73"/>
                  <a:gd name="T6" fmla="*/ 62 w 100"/>
                  <a:gd name="T7" fmla="*/ 73 h 73"/>
                  <a:gd name="T8" fmla="*/ 67 w 100"/>
                  <a:gd name="T9" fmla="*/ 1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73">
                    <a:moveTo>
                      <a:pt x="67" y="13"/>
                    </a:moveTo>
                    <a:cubicBezTo>
                      <a:pt x="48" y="0"/>
                      <a:pt x="31" y="1"/>
                      <a:pt x="39" y="21"/>
                    </a:cubicBezTo>
                    <a:cubicBezTo>
                      <a:pt x="31" y="17"/>
                      <a:pt x="15" y="15"/>
                      <a:pt x="10" y="30"/>
                    </a:cubicBezTo>
                    <a:cubicBezTo>
                      <a:pt x="0" y="58"/>
                      <a:pt x="27" y="73"/>
                      <a:pt x="62" y="73"/>
                    </a:cubicBezTo>
                    <a:cubicBezTo>
                      <a:pt x="82" y="73"/>
                      <a:pt x="100" y="36"/>
                      <a:pt x="67" y="1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8" name="Freeform 458"/>
              <p:cNvSpPr/>
              <p:nvPr/>
            </p:nvSpPr>
            <p:spPr bwMode="auto">
              <a:xfrm>
                <a:off x="3810001" y="1041400"/>
                <a:ext cx="112713" cy="179388"/>
              </a:xfrm>
              <a:custGeom>
                <a:avLst/>
                <a:gdLst>
                  <a:gd name="T0" fmla="*/ 24 w 48"/>
                  <a:gd name="T1" fmla="*/ 72 h 77"/>
                  <a:gd name="T2" fmla="*/ 45 w 48"/>
                  <a:gd name="T3" fmla="*/ 14 h 77"/>
                  <a:gd name="T4" fmla="*/ 42 w 48"/>
                  <a:gd name="T5" fmla="*/ 6 h 77"/>
                  <a:gd name="T6" fmla="*/ 20 w 48"/>
                  <a:gd name="T7" fmla="*/ 6 h 77"/>
                  <a:gd name="T8" fmla="*/ 0 w 48"/>
                  <a:gd name="T9" fmla="*/ 63 h 77"/>
                  <a:gd name="T10" fmla="*/ 16 w 48"/>
                  <a:gd name="T11" fmla="*/ 76 h 77"/>
                  <a:gd name="T12" fmla="*/ 24 w 48"/>
                  <a:gd name="T13" fmla="*/ 7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77">
                    <a:moveTo>
                      <a:pt x="24" y="72"/>
                    </a:moveTo>
                    <a:cubicBezTo>
                      <a:pt x="25" y="53"/>
                      <a:pt x="36" y="26"/>
                      <a:pt x="45" y="14"/>
                    </a:cubicBezTo>
                    <a:cubicBezTo>
                      <a:pt x="48" y="10"/>
                      <a:pt x="44" y="7"/>
                      <a:pt x="42" y="6"/>
                    </a:cubicBezTo>
                    <a:cubicBezTo>
                      <a:pt x="34" y="3"/>
                      <a:pt x="25" y="0"/>
                      <a:pt x="20" y="6"/>
                    </a:cubicBezTo>
                    <a:cubicBezTo>
                      <a:pt x="8" y="21"/>
                      <a:pt x="0" y="44"/>
                      <a:pt x="0" y="63"/>
                    </a:cubicBezTo>
                    <a:cubicBezTo>
                      <a:pt x="0" y="70"/>
                      <a:pt x="9" y="73"/>
                      <a:pt x="16" y="76"/>
                    </a:cubicBezTo>
                    <a:cubicBezTo>
                      <a:pt x="20" y="77"/>
                      <a:pt x="24" y="76"/>
                      <a:pt x="24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9" name="Freeform 459"/>
              <p:cNvSpPr/>
              <p:nvPr/>
            </p:nvSpPr>
            <p:spPr bwMode="auto">
              <a:xfrm>
                <a:off x="3694113" y="1060450"/>
                <a:ext cx="71438" cy="79375"/>
              </a:xfrm>
              <a:custGeom>
                <a:avLst/>
                <a:gdLst>
                  <a:gd name="T0" fmla="*/ 21 w 31"/>
                  <a:gd name="T1" fmla="*/ 3 h 34"/>
                  <a:gd name="T2" fmla="*/ 29 w 31"/>
                  <a:gd name="T3" fmla="*/ 22 h 34"/>
                  <a:gd name="T4" fmla="*/ 10 w 31"/>
                  <a:gd name="T5" fmla="*/ 31 h 34"/>
                  <a:gd name="T6" fmla="*/ 3 w 31"/>
                  <a:gd name="T7" fmla="*/ 13 h 34"/>
                  <a:gd name="T8" fmla="*/ 21 w 31"/>
                  <a:gd name="T9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21" y="3"/>
                    </a:moveTo>
                    <a:cubicBezTo>
                      <a:pt x="28" y="6"/>
                      <a:pt x="31" y="14"/>
                      <a:pt x="29" y="22"/>
                    </a:cubicBezTo>
                    <a:cubicBezTo>
                      <a:pt x="26" y="30"/>
                      <a:pt x="18" y="34"/>
                      <a:pt x="10" y="31"/>
                    </a:cubicBezTo>
                    <a:cubicBezTo>
                      <a:pt x="3" y="29"/>
                      <a:pt x="0" y="20"/>
                      <a:pt x="3" y="13"/>
                    </a:cubicBezTo>
                    <a:cubicBezTo>
                      <a:pt x="6" y="5"/>
                      <a:pt x="14" y="0"/>
                      <a:pt x="21" y="3"/>
                    </a:cubicBez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0" name="Oval 460"/>
              <p:cNvSpPr>
                <a:spLocks noChangeArrowheads="1"/>
              </p:cNvSpPr>
              <p:nvPr/>
            </p:nvSpPr>
            <p:spPr bwMode="auto">
              <a:xfrm>
                <a:off x="3695701" y="828675"/>
                <a:ext cx="68263" cy="107950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1" name="Oval 461"/>
              <p:cNvSpPr>
                <a:spLocks noChangeArrowheads="1"/>
              </p:cNvSpPr>
              <p:nvPr/>
            </p:nvSpPr>
            <p:spPr bwMode="auto">
              <a:xfrm>
                <a:off x="3705226" y="842963"/>
                <a:ext cx="47625" cy="71438"/>
              </a:xfrm>
              <a:prstGeom prst="ellipse">
                <a:avLst/>
              </a:pr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40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14" name="矩形 313"/>
            <p:cNvSpPr/>
            <p:nvPr/>
          </p:nvSpPr>
          <p:spPr>
            <a:xfrm>
              <a:off x="1224309" y="4778385"/>
              <a:ext cx="2449642" cy="13738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050" b="1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点击输入您的内容，或者通过复制您的文本后，在此框中选择粘贴。请言简意赅，简单说明即可，不必繁琐。</a:t>
              </a:r>
            </a:p>
          </p:txBody>
        </p:sp>
        <p:sp>
          <p:nvSpPr>
            <p:cNvPr id="315" name="文本框 314"/>
            <p:cNvSpPr txBox="1"/>
            <p:nvPr/>
          </p:nvSpPr>
          <p:spPr>
            <a:xfrm>
              <a:off x="1236971" y="4101373"/>
              <a:ext cx="2276053" cy="517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zh-CN" altLang="en-US" sz="2000" b="1" dirty="0">
                  <a:solidFill>
                    <a:schemeClr val="bg1"/>
                  </a:solidFill>
                  <a:cs typeface="+mn-ea"/>
                  <a:sym typeface="+mn-lt"/>
                </a:rPr>
                <a:t>标题文字</a:t>
              </a:r>
            </a:p>
          </p:txBody>
        </p:sp>
      </p:grpSp>
      <p:pic>
        <p:nvPicPr>
          <p:cNvPr id="539" name="图片 538" descr="图片包含 动物, 哺乳动物&#10;&#10;自动生成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517645" y="3647076"/>
            <a:ext cx="4300826" cy="2751927"/>
          </a:xfrm>
          <a:prstGeom prst="rect">
            <a:avLst/>
          </a:prstGeom>
        </p:spPr>
      </p:pic>
      <p:grpSp>
        <p:nvGrpSpPr>
          <p:cNvPr id="383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38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5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6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7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8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9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0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2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3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4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5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6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7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0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1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2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3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4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5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6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7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9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0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1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2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3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4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5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6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8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9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0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1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2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3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4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5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7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8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9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0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1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2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3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4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8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40" name="文本框 439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活动策划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768" name="组合 86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769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770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771" name="组合 788"/>
          <p:cNvGrpSpPr/>
          <p:nvPr/>
        </p:nvGrpSpPr>
        <p:grpSpPr>
          <a:xfrm>
            <a:off x="588450" y="2023283"/>
            <a:ext cx="745143" cy="734136"/>
            <a:chOff x="678701" y="1276352"/>
            <a:chExt cx="745143" cy="734136"/>
          </a:xfrm>
        </p:grpSpPr>
        <p:sp>
          <p:nvSpPr>
            <p:cNvPr id="790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91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92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93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94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95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96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97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98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99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0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1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2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3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4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5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6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7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8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9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0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1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2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3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4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5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6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7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8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9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0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1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2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3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4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5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6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7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8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9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30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31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32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33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34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35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36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37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38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39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40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41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42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43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44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45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72" name="组合 845"/>
          <p:cNvGrpSpPr/>
          <p:nvPr/>
        </p:nvGrpSpPr>
        <p:grpSpPr>
          <a:xfrm>
            <a:off x="10343540" y="131182"/>
            <a:ext cx="1037795" cy="1022465"/>
            <a:chOff x="678701" y="1276352"/>
            <a:chExt cx="745143" cy="734136"/>
          </a:xfrm>
        </p:grpSpPr>
        <p:sp>
          <p:nvSpPr>
            <p:cNvPr id="847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48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49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50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51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52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53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54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55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56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57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58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59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60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61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62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63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64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65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66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67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68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69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0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1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2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3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4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5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6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7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8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79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0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1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2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3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4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5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6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7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8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89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90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91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92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93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94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95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96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97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98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99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00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01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02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73" name="组合 902"/>
          <p:cNvGrpSpPr/>
          <p:nvPr/>
        </p:nvGrpSpPr>
        <p:grpSpPr>
          <a:xfrm>
            <a:off x="10214879" y="3429335"/>
            <a:ext cx="485813" cy="478637"/>
            <a:chOff x="678701" y="1276352"/>
            <a:chExt cx="745143" cy="734136"/>
          </a:xfrm>
        </p:grpSpPr>
        <p:sp>
          <p:nvSpPr>
            <p:cNvPr id="90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05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06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07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08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09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10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1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12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13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14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15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16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17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1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1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20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21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22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23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24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25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26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27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2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29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30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31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32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33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34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35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36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3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38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39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40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41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42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43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44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45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4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47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48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49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50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51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52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53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54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5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5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5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58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5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74" name="组合 959"/>
          <p:cNvGrpSpPr/>
          <p:nvPr/>
        </p:nvGrpSpPr>
        <p:grpSpPr>
          <a:xfrm>
            <a:off x="2869199" y="1104154"/>
            <a:ext cx="485813" cy="478637"/>
            <a:chOff x="678701" y="1276352"/>
            <a:chExt cx="745143" cy="734136"/>
          </a:xfrm>
        </p:grpSpPr>
        <p:sp>
          <p:nvSpPr>
            <p:cNvPr id="961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62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63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64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65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66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67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68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69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70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71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72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73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74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75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76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77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78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79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80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81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82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83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84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85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86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87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88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89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90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91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92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93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94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95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96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97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98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999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00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01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02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03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04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05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06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07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08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09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10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11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12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13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14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15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16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75" name="组合 1016"/>
          <p:cNvGrpSpPr/>
          <p:nvPr/>
        </p:nvGrpSpPr>
        <p:grpSpPr>
          <a:xfrm>
            <a:off x="1054517" y="4046537"/>
            <a:ext cx="485813" cy="478637"/>
            <a:chOff x="678701" y="1276352"/>
            <a:chExt cx="745143" cy="734136"/>
          </a:xfrm>
        </p:grpSpPr>
        <p:sp>
          <p:nvSpPr>
            <p:cNvPr id="1018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19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20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21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22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23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24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25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26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27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28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29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30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31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32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33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34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35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36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37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38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39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40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41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42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43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44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45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46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47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48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49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50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51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52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53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54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55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56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57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58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59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60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61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62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63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64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65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66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67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68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69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70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71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72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73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76" name="组合 1073"/>
          <p:cNvGrpSpPr/>
          <p:nvPr/>
        </p:nvGrpSpPr>
        <p:grpSpPr>
          <a:xfrm>
            <a:off x="5378610" y="594534"/>
            <a:ext cx="1445354" cy="1424005"/>
            <a:chOff x="678701" y="1276352"/>
            <a:chExt cx="745143" cy="734136"/>
          </a:xfrm>
          <a:solidFill>
            <a:srgbClr val="C00000"/>
          </a:solidFill>
        </p:grpSpPr>
        <p:sp>
          <p:nvSpPr>
            <p:cNvPr id="1075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76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77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78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79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80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81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82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83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84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85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86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87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88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89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90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91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92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93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94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95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96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97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98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099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00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01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02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03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04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05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06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07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08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09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10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11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12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13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14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15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16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17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18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19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20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21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22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23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24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25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26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27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28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29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30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77" name="组合 1130"/>
          <p:cNvGrpSpPr/>
          <p:nvPr/>
        </p:nvGrpSpPr>
        <p:grpSpPr>
          <a:xfrm>
            <a:off x="8245456" y="219977"/>
            <a:ext cx="485813" cy="478637"/>
            <a:chOff x="678701" y="1276352"/>
            <a:chExt cx="745143" cy="734136"/>
          </a:xfrm>
        </p:grpSpPr>
        <p:sp>
          <p:nvSpPr>
            <p:cNvPr id="1132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33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34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35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36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37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38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39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40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41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42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43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44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45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46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47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48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49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50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51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52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53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54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55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56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57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58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59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60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61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62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63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64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65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66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67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68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69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70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71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72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73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74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75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76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77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78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79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80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81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82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83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84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85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86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87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91" name="矩形 1190"/>
          <p:cNvSpPr/>
          <p:nvPr/>
        </p:nvSpPr>
        <p:spPr>
          <a:xfrm>
            <a:off x="1908453" y="5048958"/>
            <a:ext cx="869113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点击输入您的内容，或者通过复制您的文本后，在此框中选择粘贴。请言简意赅，简单说明即可，不必繁琐。</a:t>
            </a:r>
          </a:p>
        </p:txBody>
      </p:sp>
      <p:grpSp>
        <p:nvGrpSpPr>
          <p:cNvPr id="778" name="e6128835-7167-4934-9dbf-6dd8a6734d0a" descr="0RIAAB+LCAAAAAAABADllsuO2jAUht/FbXdoZGyTiOy4iBZVbUcwahcVCw8YsJTYyDEjOijvXptcsCEzTXdcduRc4v/8PnzKHnzUfzYMRGCaUKWHnK4UTcaaJaAFxgsQiW0ct0CfiwUXq89KbjcpiH7vqzY384vr9U8ab5ntFVxzGueP0Vl9WfaNC55sk6IMPkATojsn1IZ5kC8WMXPLxkIz9VKd0Laxw++pVuaAkVQJ1ebAPcw+gSIFItx5gJltXrCdaWqBp1xWqaeQZw2ondMm7JiPMtVcimPHIzW+MSOpZtiTpmOpkcWU5nMa92K+EgkTVnFfai2t/1+k4q9SaD9t5mN6vjb5r4xtCgOn/NUcuKRxykob1nTDvpuDyukOgbZpm7CYav7iVXixNsiquaoia8dpWct786xy8+iOmdWo9kzOWm8a9MR2+v8stR2un3WX/9YwBzn2Ba70QkKd7lmN8mrvBzKW6t97X5ad5X8sl3zOJmxuji2LJqtnEAVhl6AONjOobbo2lR9GIzjsDYIQlKLbWd1Kl29putIn9U3cP7S49pspUqZ78+MU+Z81j/cVX621YGlahHOl8N0LqlZtKtXz2aaVor37yoPv39eFc6pDXE6hu+MUasIp1IxTyOMUul5OoUvmFOkSGHqUGo0GEMJaSqGbpBRyKYXugFJB6FIK3x2lcBNK4WaUwh6l8PVSCl8ypRCCHqOGFlH1jMI3ySjsMgrfAaPCwGUUuTtGkSaMIs0YRTxGketlFLlkRgUo7Aann1Lm66pbiylyk5giLqZIY0zNsr+jkPAh0RIAAA=="/>
          <p:cNvGrpSpPr>
            <a:grpSpLocks noChangeAspect="1"/>
          </p:cNvGrpSpPr>
          <p:nvPr/>
        </p:nvGrpSpPr>
        <p:grpSpPr>
          <a:xfrm>
            <a:off x="1414764" y="393670"/>
            <a:ext cx="5251321" cy="4316370"/>
            <a:chOff x="3450341" y="669857"/>
            <a:chExt cx="5251321" cy="4316370"/>
          </a:xfrm>
        </p:grpSpPr>
        <p:sp>
          <p:nvSpPr>
            <p:cNvPr id="1193" name="ExtraShape1"/>
            <p:cNvSpPr/>
            <p:nvPr/>
          </p:nvSpPr>
          <p:spPr>
            <a:xfrm>
              <a:off x="6082175" y="4604084"/>
              <a:ext cx="477678" cy="382143"/>
            </a:xfrm>
            <a:prstGeom prst="flowChartProcess">
              <a:avLst/>
            </a:prstGeom>
            <a:solidFill>
              <a:srgbClr val="0DAC6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94" name="RelativeShape1"/>
            <p:cNvSpPr/>
            <p:nvPr/>
          </p:nvSpPr>
          <p:spPr>
            <a:xfrm>
              <a:off x="6077538" y="669860"/>
              <a:ext cx="477678" cy="3533251"/>
            </a:xfrm>
            <a:prstGeom prst="upArrow">
              <a:avLst>
                <a:gd name="adj1" fmla="val 100000"/>
                <a:gd name="adj2" fmla="val 5000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95" name="ValueShape1"/>
            <p:cNvSpPr/>
            <p:nvPr/>
          </p:nvSpPr>
          <p:spPr>
            <a:xfrm>
              <a:off x="6077538" y="2966473"/>
              <a:ext cx="477678" cy="1236638"/>
            </a:xfrm>
            <a:prstGeom prst="upArrow">
              <a:avLst>
                <a:gd name="adj1" fmla="val 100000"/>
                <a:gd name="adj2" fmla="val 50000"/>
              </a:avLst>
            </a:prstGeom>
            <a:solidFill>
              <a:srgbClr val="0DAC6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96" name="ValueText1"/>
            <p:cNvSpPr txBox="1"/>
            <p:nvPr/>
          </p:nvSpPr>
          <p:spPr>
            <a:xfrm>
              <a:off x="6129503" y="4284720"/>
              <a:ext cx="381681" cy="248315"/>
            </a:xfrm>
            <a:prstGeom prst="rect">
              <a:avLst/>
            </a:prstGeom>
            <a:noFill/>
          </p:spPr>
          <p:txBody>
            <a:bodyPr wrap="square" tIns="90000" bIns="90000" anchor="ctr" anchorCtr="0">
              <a:prstTxWarp prst="textPlain">
                <a:avLst/>
              </a:prstTxWarp>
              <a:noAutofit/>
            </a:bodyPr>
            <a:lstStyle/>
            <a:p>
              <a:r>
                <a:rPr lang="en-US" altLang="zh-CN" sz="500" dirty="0">
                  <a:solidFill>
                    <a:schemeClr val="bg1"/>
                  </a:solidFill>
                  <a:cs typeface="+mn-ea"/>
                  <a:sym typeface="+mn-lt"/>
                </a:rPr>
                <a:t>35%</a:t>
              </a:r>
              <a:endParaRPr lang="en-US" sz="5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97" name="ExtraShape2"/>
            <p:cNvSpPr/>
            <p:nvPr/>
          </p:nvSpPr>
          <p:spPr>
            <a:xfrm>
              <a:off x="6795561" y="4604084"/>
              <a:ext cx="477678" cy="382143"/>
            </a:xfrm>
            <a:prstGeom prst="flowChartProcess">
              <a:avLst/>
            </a:prstGeom>
            <a:solidFill>
              <a:srgbClr val="0DAC6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98" name="RelativeShape2"/>
            <p:cNvSpPr/>
            <p:nvPr/>
          </p:nvSpPr>
          <p:spPr>
            <a:xfrm>
              <a:off x="6795560" y="669859"/>
              <a:ext cx="477678" cy="3533251"/>
            </a:xfrm>
            <a:prstGeom prst="upArrow">
              <a:avLst>
                <a:gd name="adj1" fmla="val 100000"/>
                <a:gd name="adj2" fmla="val 5000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99" name="ValueShape2"/>
            <p:cNvSpPr/>
            <p:nvPr/>
          </p:nvSpPr>
          <p:spPr>
            <a:xfrm>
              <a:off x="6795560" y="2295154"/>
              <a:ext cx="477678" cy="1907956"/>
            </a:xfrm>
            <a:prstGeom prst="upArrow">
              <a:avLst>
                <a:gd name="adj1" fmla="val 100000"/>
                <a:gd name="adj2" fmla="val 50000"/>
              </a:avLst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00" name="ValueText2"/>
            <p:cNvSpPr txBox="1"/>
            <p:nvPr/>
          </p:nvSpPr>
          <p:spPr>
            <a:xfrm>
              <a:off x="6842889" y="4284720"/>
              <a:ext cx="381681" cy="248315"/>
            </a:xfrm>
            <a:prstGeom prst="rect">
              <a:avLst/>
            </a:prstGeom>
            <a:noFill/>
          </p:spPr>
          <p:txBody>
            <a:bodyPr wrap="square" tIns="90000" bIns="90000" anchor="ctr" anchorCtr="0">
              <a:prstTxWarp prst="textPlain">
                <a:avLst/>
              </a:prstTxWarp>
              <a:noAutofit/>
            </a:bodyPr>
            <a:lstStyle/>
            <a:p>
              <a:r>
                <a:rPr lang="en-US" altLang="zh-CN" sz="500">
                  <a:solidFill>
                    <a:schemeClr val="bg1"/>
                  </a:solidFill>
                  <a:cs typeface="+mn-ea"/>
                  <a:sym typeface="+mn-lt"/>
                </a:rPr>
                <a:t>54%</a:t>
              </a:r>
              <a:endParaRPr lang="en-US" sz="5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01" name="ExtraShape3"/>
            <p:cNvSpPr/>
            <p:nvPr/>
          </p:nvSpPr>
          <p:spPr>
            <a:xfrm>
              <a:off x="7508946" y="4604084"/>
              <a:ext cx="477678" cy="382143"/>
            </a:xfrm>
            <a:prstGeom prst="flowChartProcess">
              <a:avLst/>
            </a:prstGeom>
            <a:solidFill>
              <a:srgbClr val="0DAC6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02" name="RelativeShape3"/>
            <p:cNvSpPr/>
            <p:nvPr/>
          </p:nvSpPr>
          <p:spPr>
            <a:xfrm>
              <a:off x="7505962" y="669858"/>
              <a:ext cx="477678" cy="3533251"/>
            </a:xfrm>
            <a:prstGeom prst="upArrow">
              <a:avLst>
                <a:gd name="adj1" fmla="val 100000"/>
                <a:gd name="adj2" fmla="val 5000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03" name="ValueShape3"/>
            <p:cNvSpPr/>
            <p:nvPr/>
          </p:nvSpPr>
          <p:spPr>
            <a:xfrm>
              <a:off x="7505962" y="1835831"/>
              <a:ext cx="477678" cy="2367278"/>
            </a:xfrm>
            <a:prstGeom prst="upArrow">
              <a:avLst>
                <a:gd name="adj1" fmla="val 100000"/>
                <a:gd name="adj2" fmla="val 50000"/>
              </a:avLst>
            </a:prstGeom>
            <a:solidFill>
              <a:schemeClr val="l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04" name="ValueText3"/>
            <p:cNvSpPr txBox="1"/>
            <p:nvPr/>
          </p:nvSpPr>
          <p:spPr>
            <a:xfrm>
              <a:off x="7556274" y="4284720"/>
              <a:ext cx="381681" cy="248315"/>
            </a:xfrm>
            <a:prstGeom prst="rect">
              <a:avLst/>
            </a:prstGeom>
            <a:noFill/>
          </p:spPr>
          <p:txBody>
            <a:bodyPr wrap="square" tIns="90000" bIns="90000" anchor="ctr" anchorCtr="0">
              <a:prstTxWarp prst="textPlain">
                <a:avLst/>
              </a:prstTxWarp>
              <a:noAutofit/>
            </a:bodyPr>
            <a:lstStyle/>
            <a:p>
              <a:r>
                <a:rPr lang="en-US" altLang="zh-CN" sz="400">
                  <a:solidFill>
                    <a:schemeClr val="bg1"/>
                  </a:solidFill>
                  <a:cs typeface="+mn-ea"/>
                  <a:sym typeface="+mn-lt"/>
                </a:rPr>
                <a:t>67%</a:t>
              </a:r>
              <a:endParaRPr lang="en-US" sz="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05" name="ExtraShape4"/>
            <p:cNvSpPr/>
            <p:nvPr/>
          </p:nvSpPr>
          <p:spPr>
            <a:xfrm>
              <a:off x="8222332" y="4604084"/>
              <a:ext cx="477678" cy="382143"/>
            </a:xfrm>
            <a:prstGeom prst="flowChartProcess">
              <a:avLst/>
            </a:prstGeom>
            <a:solidFill>
              <a:srgbClr val="0DAC6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06" name="RelativeShape4"/>
            <p:cNvSpPr/>
            <p:nvPr/>
          </p:nvSpPr>
          <p:spPr>
            <a:xfrm>
              <a:off x="8223984" y="669857"/>
              <a:ext cx="477678" cy="3533251"/>
            </a:xfrm>
            <a:prstGeom prst="upArrow">
              <a:avLst>
                <a:gd name="adj1" fmla="val 100000"/>
                <a:gd name="adj2" fmla="val 50000"/>
              </a:avLst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07" name="ValueShape4"/>
            <p:cNvSpPr/>
            <p:nvPr/>
          </p:nvSpPr>
          <p:spPr>
            <a:xfrm>
              <a:off x="8223984" y="1517837"/>
              <a:ext cx="477678" cy="2685271"/>
            </a:xfrm>
            <a:prstGeom prst="upArrow">
              <a:avLst>
                <a:gd name="adj1" fmla="val 100000"/>
                <a:gd name="adj2" fmla="val 50000"/>
              </a:avLst>
            </a:prstGeom>
            <a:solidFill>
              <a:srgbClr val="FF940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08" name="ValueText4"/>
            <p:cNvSpPr txBox="1"/>
            <p:nvPr/>
          </p:nvSpPr>
          <p:spPr>
            <a:xfrm>
              <a:off x="8269660" y="4284720"/>
              <a:ext cx="381681" cy="248315"/>
            </a:xfrm>
            <a:prstGeom prst="rect">
              <a:avLst/>
            </a:prstGeom>
            <a:noFill/>
          </p:spPr>
          <p:txBody>
            <a:bodyPr wrap="square" tIns="90000" bIns="90000" anchor="ctr" anchorCtr="0">
              <a:prstTxWarp prst="textPlain">
                <a:avLst/>
              </a:prstTxWarp>
              <a:noAutofit/>
            </a:bodyPr>
            <a:lstStyle/>
            <a:p>
              <a:r>
                <a:rPr lang="en-US" altLang="zh-CN" sz="500">
                  <a:solidFill>
                    <a:schemeClr val="bg1"/>
                  </a:solidFill>
                  <a:cs typeface="+mn-ea"/>
                  <a:sym typeface="+mn-lt"/>
                </a:rPr>
                <a:t>76%</a:t>
              </a:r>
              <a:endParaRPr lang="en-US" sz="5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cxnSp>
          <p:nvCxnSpPr>
            <p:cNvPr id="1209" name="ExtraShape"/>
            <p:cNvCxnSpPr/>
            <p:nvPr/>
          </p:nvCxnSpPr>
          <p:spPr>
            <a:xfrm flipH="1">
              <a:off x="3561910" y="4976480"/>
              <a:ext cx="2583712" cy="0"/>
            </a:xfrm>
            <a:prstGeom prst="line">
              <a:avLst/>
            </a:prstGeom>
            <a:ln>
              <a:solidFill>
                <a:schemeClr val="tx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0" name="CustomText"/>
            <p:cNvSpPr/>
            <p:nvPr/>
          </p:nvSpPr>
          <p:spPr>
            <a:xfrm>
              <a:off x="3450341" y="3768355"/>
              <a:ext cx="2204090" cy="309230"/>
            </a:xfrm>
            <a:prstGeom prst="rect">
              <a:avLst/>
            </a:prstGeom>
            <a:noFill/>
          </p:spPr>
          <p:txBody>
            <a:bodyPr wrap="square" lIns="90000" tIns="46800" rIns="90000" bIns="46800" anchor="ctr">
              <a:noAutofit/>
            </a:bodyPr>
            <a:lstStyle/>
            <a:p>
              <a:pPr marL="0" marR="0" lvl="0" indent="0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2800" b="1" i="0" strike="noStrike" kern="1200" cap="none" spc="0" normalizeH="0" baseline="0" noProof="0" dirty="0"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TEXT HERE</a:t>
              </a:r>
            </a:p>
          </p:txBody>
        </p:sp>
        <p:sp>
          <p:nvSpPr>
            <p:cNvPr id="1211" name="CustomText1"/>
            <p:cNvSpPr/>
            <p:nvPr/>
          </p:nvSpPr>
          <p:spPr>
            <a:xfrm>
              <a:off x="3513504" y="4184685"/>
              <a:ext cx="1679877" cy="248305"/>
            </a:xfrm>
            <a:prstGeom prst="rect">
              <a:avLst/>
            </a:prstGeom>
            <a:noFill/>
          </p:spPr>
          <p:txBody>
            <a:bodyPr wrap="none" lIns="90000" tIns="46800" rIns="90000" bIns="46800">
              <a:normAutofit fontScale="85000" lnSpcReduction="20000"/>
            </a:bodyPr>
            <a:lstStyle/>
            <a:p>
              <a:pPr marL="0" marR="0" lvl="0" indent="0" defTabSz="914400" rtl="0" eaLnBrk="1" fontAlgn="auto" latinLnBrk="0" hangingPunct="1"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Supporting text here</a:t>
              </a:r>
            </a:p>
          </p:txBody>
        </p:sp>
        <p:sp>
          <p:nvSpPr>
            <p:cNvPr id="1212" name="CustomText1"/>
            <p:cNvSpPr/>
            <p:nvPr/>
          </p:nvSpPr>
          <p:spPr>
            <a:xfrm>
              <a:off x="3572617" y="4496018"/>
              <a:ext cx="2437363" cy="370391"/>
            </a:xfrm>
            <a:prstGeom prst="rect">
              <a:avLst/>
            </a:prstGeom>
            <a:noFill/>
          </p:spPr>
          <p:txBody>
            <a:bodyPr wrap="none" lIns="0" tIns="0" rIns="0" bIns="0">
              <a:noAutofit/>
            </a:bodyPr>
            <a:lstStyle/>
            <a:p>
              <a:pPr marL="285750" indent="-285750">
                <a:lnSpc>
                  <a:spcPct val="120000"/>
                </a:lnSpc>
                <a:buFont typeface="Wingdings" panose="05000000000000000000" pitchFamily="2" charset="2"/>
                <a:buChar char="p"/>
                <a:defRPr/>
              </a:pPr>
              <a:r>
                <a:rPr lang="en-US" altLang="zh-CN" sz="900" dirty="0">
                  <a:solidFill>
                    <a:schemeClr val="bg1"/>
                  </a:solidFill>
                  <a:cs typeface="+mn-ea"/>
                  <a:sym typeface="+mn-lt"/>
                </a:rPr>
                <a:t>Supporting text here Supporting text  </a:t>
              </a:r>
            </a:p>
            <a:p>
              <a:pPr marL="285750" indent="-285750">
                <a:lnSpc>
                  <a:spcPct val="120000"/>
                </a:lnSpc>
                <a:buFont typeface="Wingdings" panose="05000000000000000000" pitchFamily="2" charset="2"/>
                <a:buChar char="p"/>
                <a:defRPr/>
              </a:pPr>
              <a:r>
                <a:rPr lang="en-US" altLang="zh-CN" sz="900" dirty="0">
                  <a:solidFill>
                    <a:schemeClr val="bg1"/>
                  </a:solidFill>
                  <a:cs typeface="+mn-ea"/>
                  <a:sym typeface="+mn-lt"/>
                </a:rPr>
                <a:t>Supporting text here Supporting text here</a:t>
              </a:r>
              <a:endParaRPr lang="en-US" altLang="zh-CN" sz="1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79" name="Group 106"/>
          <p:cNvGrpSpPr/>
          <p:nvPr/>
        </p:nvGrpSpPr>
        <p:grpSpPr>
          <a:xfrm flipH="1">
            <a:off x="7406992" y="1259198"/>
            <a:ext cx="3511860" cy="3609166"/>
            <a:chOff x="990049" y="1894347"/>
            <a:chExt cx="2560638" cy="3284538"/>
          </a:xfrm>
          <a:effectLst>
            <a:outerShdw blurRad="317500" dist="38100" dir="5400000" algn="t" rotWithShape="0">
              <a:prstClr val="black">
                <a:alpha val="24000"/>
              </a:prstClr>
            </a:outerShdw>
          </a:effectLst>
        </p:grpSpPr>
        <p:sp>
          <p:nvSpPr>
            <p:cNvPr id="1214" name="Freeform 61"/>
            <p:cNvSpPr/>
            <p:nvPr/>
          </p:nvSpPr>
          <p:spPr bwMode="auto">
            <a:xfrm flipH="1">
              <a:off x="2526750" y="4808997"/>
              <a:ext cx="438150" cy="365125"/>
            </a:xfrm>
            <a:custGeom>
              <a:avLst/>
              <a:gdLst>
                <a:gd name="T0" fmla="*/ 20 w 103"/>
                <a:gd name="T1" fmla="*/ 24 h 86"/>
                <a:gd name="T2" fmla="*/ 0 w 103"/>
                <a:gd name="T3" fmla="*/ 53 h 86"/>
                <a:gd name="T4" fmla="*/ 53 w 103"/>
                <a:gd name="T5" fmla="*/ 83 h 86"/>
                <a:gd name="T6" fmla="*/ 97 w 103"/>
                <a:gd name="T7" fmla="*/ 29 h 86"/>
                <a:gd name="T8" fmla="*/ 20 w 103"/>
                <a:gd name="T9" fmla="*/ 2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86">
                  <a:moveTo>
                    <a:pt x="20" y="24"/>
                  </a:moveTo>
                  <a:cubicBezTo>
                    <a:pt x="18" y="31"/>
                    <a:pt x="1" y="36"/>
                    <a:pt x="0" y="53"/>
                  </a:cubicBezTo>
                  <a:cubicBezTo>
                    <a:pt x="0" y="69"/>
                    <a:pt x="6" y="86"/>
                    <a:pt x="53" y="83"/>
                  </a:cubicBezTo>
                  <a:cubicBezTo>
                    <a:pt x="97" y="81"/>
                    <a:pt x="103" y="55"/>
                    <a:pt x="97" y="29"/>
                  </a:cubicBezTo>
                  <a:cubicBezTo>
                    <a:pt x="91" y="2"/>
                    <a:pt x="26" y="0"/>
                    <a:pt x="20" y="24"/>
                  </a:cubicBez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15" name="Freeform 62"/>
            <p:cNvSpPr/>
            <p:nvPr/>
          </p:nvSpPr>
          <p:spPr bwMode="auto">
            <a:xfrm flipH="1">
              <a:off x="2487062" y="3959685"/>
              <a:ext cx="396875" cy="879475"/>
            </a:xfrm>
            <a:custGeom>
              <a:avLst/>
              <a:gdLst>
                <a:gd name="T0" fmla="*/ 38 w 250"/>
                <a:gd name="T1" fmla="*/ 0 h 554"/>
                <a:gd name="T2" fmla="*/ 0 w 250"/>
                <a:gd name="T3" fmla="*/ 538 h 554"/>
                <a:gd name="T4" fmla="*/ 209 w 250"/>
                <a:gd name="T5" fmla="*/ 554 h 554"/>
                <a:gd name="T6" fmla="*/ 250 w 250"/>
                <a:gd name="T7" fmla="*/ 16 h 554"/>
                <a:gd name="T8" fmla="*/ 38 w 250"/>
                <a:gd name="T9" fmla="*/ 0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554">
                  <a:moveTo>
                    <a:pt x="38" y="0"/>
                  </a:moveTo>
                  <a:lnTo>
                    <a:pt x="0" y="538"/>
                  </a:lnTo>
                  <a:lnTo>
                    <a:pt x="209" y="554"/>
                  </a:lnTo>
                  <a:lnTo>
                    <a:pt x="250" y="1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E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16" name="Freeform 63"/>
            <p:cNvSpPr/>
            <p:nvPr/>
          </p:nvSpPr>
          <p:spPr bwMode="auto">
            <a:xfrm flipH="1">
              <a:off x="2517224" y="4748672"/>
              <a:ext cx="404813" cy="225425"/>
            </a:xfrm>
            <a:custGeom>
              <a:avLst/>
              <a:gdLst>
                <a:gd name="T0" fmla="*/ 88 w 95"/>
                <a:gd name="T1" fmla="*/ 8 h 53"/>
                <a:gd name="T2" fmla="*/ 10 w 95"/>
                <a:gd name="T3" fmla="*/ 2 h 53"/>
                <a:gd name="T4" fmla="*/ 2 w 95"/>
                <a:gd name="T5" fmla="*/ 9 h 53"/>
                <a:gd name="T6" fmla="*/ 1 w 95"/>
                <a:gd name="T7" fmla="*/ 15 h 53"/>
                <a:gd name="T8" fmla="*/ 9 w 95"/>
                <a:gd name="T9" fmla="*/ 41 h 53"/>
                <a:gd name="T10" fmla="*/ 84 w 95"/>
                <a:gd name="T11" fmla="*/ 46 h 53"/>
                <a:gd name="T12" fmla="*/ 95 w 95"/>
                <a:gd name="T13" fmla="*/ 21 h 53"/>
                <a:gd name="T14" fmla="*/ 95 w 95"/>
                <a:gd name="T15" fmla="*/ 15 h 53"/>
                <a:gd name="T16" fmla="*/ 88 w 95"/>
                <a:gd name="T17" fmla="*/ 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53">
                  <a:moveTo>
                    <a:pt x="88" y="8"/>
                  </a:moveTo>
                  <a:cubicBezTo>
                    <a:pt x="64" y="12"/>
                    <a:pt x="28" y="9"/>
                    <a:pt x="10" y="2"/>
                  </a:cubicBezTo>
                  <a:cubicBezTo>
                    <a:pt x="5" y="0"/>
                    <a:pt x="2" y="5"/>
                    <a:pt x="2" y="9"/>
                  </a:cubicBezTo>
                  <a:cubicBezTo>
                    <a:pt x="2" y="11"/>
                    <a:pt x="1" y="13"/>
                    <a:pt x="1" y="15"/>
                  </a:cubicBezTo>
                  <a:cubicBezTo>
                    <a:pt x="0" y="26"/>
                    <a:pt x="0" y="37"/>
                    <a:pt x="9" y="41"/>
                  </a:cubicBezTo>
                  <a:cubicBezTo>
                    <a:pt x="31" y="51"/>
                    <a:pt x="61" y="53"/>
                    <a:pt x="84" y="46"/>
                  </a:cubicBezTo>
                  <a:cubicBezTo>
                    <a:pt x="93" y="44"/>
                    <a:pt x="94" y="32"/>
                    <a:pt x="95" y="21"/>
                  </a:cubicBezTo>
                  <a:cubicBezTo>
                    <a:pt x="95" y="19"/>
                    <a:pt x="95" y="17"/>
                    <a:pt x="95" y="15"/>
                  </a:cubicBezTo>
                  <a:cubicBezTo>
                    <a:pt x="95" y="11"/>
                    <a:pt x="93" y="7"/>
                    <a:pt x="8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17" name="Freeform 64"/>
            <p:cNvSpPr/>
            <p:nvPr/>
          </p:nvSpPr>
          <p:spPr bwMode="auto">
            <a:xfrm flipH="1">
              <a:off x="1790150" y="4758197"/>
              <a:ext cx="463550" cy="420688"/>
            </a:xfrm>
            <a:custGeom>
              <a:avLst/>
              <a:gdLst>
                <a:gd name="T0" fmla="*/ 75 w 109"/>
                <a:gd name="T1" fmla="*/ 20 h 99"/>
                <a:gd name="T2" fmla="*/ 103 w 109"/>
                <a:gd name="T3" fmla="*/ 42 h 99"/>
                <a:gd name="T4" fmla="*/ 62 w 109"/>
                <a:gd name="T5" fmla="*/ 87 h 99"/>
                <a:gd name="T6" fmla="*/ 3 w 109"/>
                <a:gd name="T7" fmla="*/ 49 h 99"/>
                <a:gd name="T8" fmla="*/ 75 w 109"/>
                <a:gd name="T9" fmla="*/ 2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99">
                  <a:moveTo>
                    <a:pt x="75" y="20"/>
                  </a:moveTo>
                  <a:cubicBezTo>
                    <a:pt x="79" y="26"/>
                    <a:pt x="97" y="26"/>
                    <a:pt x="103" y="42"/>
                  </a:cubicBezTo>
                  <a:cubicBezTo>
                    <a:pt x="109" y="57"/>
                    <a:pt x="108" y="75"/>
                    <a:pt x="62" y="87"/>
                  </a:cubicBezTo>
                  <a:cubicBezTo>
                    <a:pt x="20" y="99"/>
                    <a:pt x="6" y="76"/>
                    <a:pt x="3" y="49"/>
                  </a:cubicBezTo>
                  <a:cubicBezTo>
                    <a:pt x="0" y="22"/>
                    <a:pt x="62" y="0"/>
                    <a:pt x="75" y="20"/>
                  </a:cubicBez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18" name="Freeform 65"/>
            <p:cNvSpPr/>
            <p:nvPr/>
          </p:nvSpPr>
          <p:spPr bwMode="auto">
            <a:xfrm flipH="1">
              <a:off x="1960012" y="3959685"/>
              <a:ext cx="638175" cy="920750"/>
            </a:xfrm>
            <a:custGeom>
              <a:avLst/>
              <a:gdLst>
                <a:gd name="T0" fmla="*/ 195 w 402"/>
                <a:gd name="T1" fmla="*/ 0 h 580"/>
                <a:gd name="T2" fmla="*/ 402 w 402"/>
                <a:gd name="T3" fmla="*/ 500 h 580"/>
                <a:gd name="T4" fmla="*/ 206 w 402"/>
                <a:gd name="T5" fmla="*/ 580 h 580"/>
                <a:gd name="T6" fmla="*/ 0 w 402"/>
                <a:gd name="T7" fmla="*/ 80 h 580"/>
                <a:gd name="T8" fmla="*/ 195 w 402"/>
                <a:gd name="T9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2" h="580">
                  <a:moveTo>
                    <a:pt x="195" y="0"/>
                  </a:moveTo>
                  <a:lnTo>
                    <a:pt x="402" y="500"/>
                  </a:lnTo>
                  <a:lnTo>
                    <a:pt x="206" y="580"/>
                  </a:lnTo>
                  <a:lnTo>
                    <a:pt x="0" y="8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9E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19" name="Freeform 66"/>
            <p:cNvSpPr/>
            <p:nvPr/>
          </p:nvSpPr>
          <p:spPr bwMode="auto">
            <a:xfrm flipH="1">
              <a:off x="1896512" y="4685172"/>
              <a:ext cx="420688" cy="293688"/>
            </a:xfrm>
            <a:custGeom>
              <a:avLst/>
              <a:gdLst>
                <a:gd name="T0" fmla="*/ 6 w 99"/>
                <a:gd name="T1" fmla="*/ 33 h 69"/>
                <a:gd name="T2" fmla="*/ 79 w 99"/>
                <a:gd name="T3" fmla="*/ 3 h 69"/>
                <a:gd name="T4" fmla="*/ 88 w 99"/>
                <a:gd name="T5" fmla="*/ 7 h 69"/>
                <a:gd name="T6" fmla="*/ 91 w 99"/>
                <a:gd name="T7" fmla="*/ 13 h 69"/>
                <a:gd name="T8" fmla="*/ 92 w 99"/>
                <a:gd name="T9" fmla="*/ 40 h 69"/>
                <a:gd name="T10" fmla="*/ 22 w 99"/>
                <a:gd name="T11" fmla="*/ 69 h 69"/>
                <a:gd name="T12" fmla="*/ 4 w 99"/>
                <a:gd name="T13" fmla="*/ 48 h 69"/>
                <a:gd name="T14" fmla="*/ 2 w 99"/>
                <a:gd name="T15" fmla="*/ 43 h 69"/>
                <a:gd name="T16" fmla="*/ 6 w 99"/>
                <a:gd name="T17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69">
                  <a:moveTo>
                    <a:pt x="6" y="33"/>
                  </a:moveTo>
                  <a:cubicBezTo>
                    <a:pt x="30" y="30"/>
                    <a:pt x="64" y="15"/>
                    <a:pt x="79" y="3"/>
                  </a:cubicBezTo>
                  <a:cubicBezTo>
                    <a:pt x="83" y="0"/>
                    <a:pt x="87" y="4"/>
                    <a:pt x="88" y="7"/>
                  </a:cubicBezTo>
                  <a:cubicBezTo>
                    <a:pt x="89" y="9"/>
                    <a:pt x="90" y="11"/>
                    <a:pt x="91" y="13"/>
                  </a:cubicBezTo>
                  <a:cubicBezTo>
                    <a:pt x="95" y="23"/>
                    <a:pt x="99" y="34"/>
                    <a:pt x="92" y="40"/>
                  </a:cubicBezTo>
                  <a:cubicBezTo>
                    <a:pt x="74" y="56"/>
                    <a:pt x="46" y="68"/>
                    <a:pt x="22" y="69"/>
                  </a:cubicBezTo>
                  <a:cubicBezTo>
                    <a:pt x="13" y="69"/>
                    <a:pt x="8" y="58"/>
                    <a:pt x="4" y="48"/>
                  </a:cubicBezTo>
                  <a:cubicBezTo>
                    <a:pt x="3" y="46"/>
                    <a:pt x="3" y="45"/>
                    <a:pt x="2" y="43"/>
                  </a:cubicBezTo>
                  <a:cubicBezTo>
                    <a:pt x="0" y="38"/>
                    <a:pt x="2" y="34"/>
                    <a:pt x="6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20" name="Freeform 67"/>
            <p:cNvSpPr/>
            <p:nvPr/>
          </p:nvSpPr>
          <p:spPr bwMode="auto">
            <a:xfrm flipH="1">
              <a:off x="3096662" y="3491372"/>
              <a:ext cx="454025" cy="369888"/>
            </a:xfrm>
            <a:custGeom>
              <a:avLst/>
              <a:gdLst>
                <a:gd name="T0" fmla="*/ 61 w 107"/>
                <a:gd name="T1" fmla="*/ 6 h 87"/>
                <a:gd name="T2" fmla="*/ 36 w 107"/>
                <a:gd name="T3" fmla="*/ 27 h 87"/>
                <a:gd name="T4" fmla="*/ 1 w 107"/>
                <a:gd name="T5" fmla="*/ 50 h 87"/>
                <a:gd name="T6" fmla="*/ 83 w 107"/>
                <a:gd name="T7" fmla="*/ 72 h 87"/>
                <a:gd name="T8" fmla="*/ 61 w 107"/>
                <a:gd name="T9" fmla="*/ 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87">
                  <a:moveTo>
                    <a:pt x="61" y="6"/>
                  </a:moveTo>
                  <a:cubicBezTo>
                    <a:pt x="35" y="0"/>
                    <a:pt x="18" y="8"/>
                    <a:pt x="36" y="27"/>
                  </a:cubicBezTo>
                  <a:cubicBezTo>
                    <a:pt x="25" y="26"/>
                    <a:pt x="0" y="32"/>
                    <a:pt x="1" y="50"/>
                  </a:cubicBezTo>
                  <a:cubicBezTo>
                    <a:pt x="4" y="85"/>
                    <a:pt x="46" y="87"/>
                    <a:pt x="83" y="72"/>
                  </a:cubicBezTo>
                  <a:cubicBezTo>
                    <a:pt x="105" y="62"/>
                    <a:pt x="107" y="15"/>
                    <a:pt x="61" y="6"/>
                  </a:cubicBez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21" name="Freeform 68"/>
            <p:cNvSpPr/>
            <p:nvPr/>
          </p:nvSpPr>
          <p:spPr bwMode="auto">
            <a:xfrm flipH="1">
              <a:off x="2355299" y="3534235"/>
              <a:ext cx="820738" cy="365125"/>
            </a:xfrm>
            <a:custGeom>
              <a:avLst/>
              <a:gdLst>
                <a:gd name="T0" fmla="*/ 137 w 193"/>
                <a:gd name="T1" fmla="*/ 10 h 86"/>
                <a:gd name="T2" fmla="*/ 19 w 193"/>
                <a:gd name="T3" fmla="*/ 0 h 86"/>
                <a:gd name="T4" fmla="*/ 13 w 193"/>
                <a:gd name="T5" fmla="*/ 72 h 86"/>
                <a:gd name="T6" fmla="*/ 130 w 193"/>
                <a:gd name="T7" fmla="*/ 82 h 86"/>
                <a:gd name="T8" fmla="*/ 137 w 193"/>
                <a:gd name="T9" fmla="*/ 1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86">
                  <a:moveTo>
                    <a:pt x="137" y="1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" y="22"/>
                    <a:pt x="0" y="46"/>
                    <a:pt x="13" y="72"/>
                  </a:cubicBezTo>
                  <a:cubicBezTo>
                    <a:pt x="130" y="82"/>
                    <a:pt x="130" y="82"/>
                    <a:pt x="130" y="82"/>
                  </a:cubicBezTo>
                  <a:cubicBezTo>
                    <a:pt x="184" y="86"/>
                    <a:pt x="193" y="15"/>
                    <a:pt x="137" y="10"/>
                  </a:cubicBezTo>
                  <a:close/>
                </a:path>
              </a:pathLst>
            </a:custGeom>
            <a:solidFill>
              <a:srgbClr val="9E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22" name="Freeform 69"/>
            <p:cNvSpPr/>
            <p:nvPr/>
          </p:nvSpPr>
          <p:spPr bwMode="auto">
            <a:xfrm flipH="1">
              <a:off x="3071262" y="3500897"/>
              <a:ext cx="185738" cy="368300"/>
            </a:xfrm>
            <a:custGeom>
              <a:avLst/>
              <a:gdLst>
                <a:gd name="T0" fmla="*/ 35 w 44"/>
                <a:gd name="T1" fmla="*/ 80 h 87"/>
                <a:gd name="T2" fmla="*/ 42 w 44"/>
                <a:gd name="T3" fmla="*/ 9 h 87"/>
                <a:gd name="T4" fmla="*/ 35 w 44"/>
                <a:gd name="T5" fmla="*/ 1 h 87"/>
                <a:gd name="T6" fmla="*/ 12 w 44"/>
                <a:gd name="T7" fmla="*/ 8 h 87"/>
                <a:gd name="T8" fmla="*/ 6 w 44"/>
                <a:gd name="T9" fmla="*/ 77 h 87"/>
                <a:gd name="T10" fmla="*/ 28 w 44"/>
                <a:gd name="T11" fmla="*/ 87 h 87"/>
                <a:gd name="T12" fmla="*/ 35 w 44"/>
                <a:gd name="T13" fmla="*/ 8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87">
                  <a:moveTo>
                    <a:pt x="35" y="80"/>
                  </a:moveTo>
                  <a:cubicBezTo>
                    <a:pt x="31" y="58"/>
                    <a:pt x="35" y="25"/>
                    <a:pt x="42" y="9"/>
                  </a:cubicBezTo>
                  <a:cubicBezTo>
                    <a:pt x="44" y="4"/>
                    <a:pt x="39" y="2"/>
                    <a:pt x="35" y="1"/>
                  </a:cubicBezTo>
                  <a:cubicBezTo>
                    <a:pt x="26" y="0"/>
                    <a:pt x="15" y="0"/>
                    <a:pt x="12" y="8"/>
                  </a:cubicBezTo>
                  <a:cubicBezTo>
                    <a:pt x="3" y="28"/>
                    <a:pt x="0" y="56"/>
                    <a:pt x="6" y="77"/>
                  </a:cubicBezTo>
                  <a:cubicBezTo>
                    <a:pt x="8" y="85"/>
                    <a:pt x="19" y="86"/>
                    <a:pt x="28" y="87"/>
                  </a:cubicBezTo>
                  <a:cubicBezTo>
                    <a:pt x="32" y="87"/>
                    <a:pt x="36" y="84"/>
                    <a:pt x="35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23" name="Freeform 70"/>
            <p:cNvSpPr/>
            <p:nvPr/>
          </p:nvSpPr>
          <p:spPr bwMode="auto">
            <a:xfrm flipH="1">
              <a:off x="1190075" y="3270710"/>
              <a:ext cx="1739900" cy="1571625"/>
            </a:xfrm>
            <a:custGeom>
              <a:avLst/>
              <a:gdLst>
                <a:gd name="T0" fmla="*/ 256 w 409"/>
                <a:gd name="T1" fmla="*/ 33 h 370"/>
                <a:gd name="T2" fmla="*/ 381 w 409"/>
                <a:gd name="T3" fmla="*/ 244 h 370"/>
                <a:gd name="T4" fmla="*/ 154 w 409"/>
                <a:gd name="T5" fmla="*/ 337 h 370"/>
                <a:gd name="T6" fmla="*/ 28 w 409"/>
                <a:gd name="T7" fmla="*/ 126 h 370"/>
                <a:gd name="T8" fmla="*/ 256 w 409"/>
                <a:gd name="T9" fmla="*/ 33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9" h="370">
                  <a:moveTo>
                    <a:pt x="256" y="33"/>
                  </a:moveTo>
                  <a:cubicBezTo>
                    <a:pt x="353" y="65"/>
                    <a:pt x="409" y="160"/>
                    <a:pt x="381" y="244"/>
                  </a:cubicBezTo>
                  <a:cubicBezTo>
                    <a:pt x="353" y="328"/>
                    <a:pt x="251" y="370"/>
                    <a:pt x="154" y="337"/>
                  </a:cubicBezTo>
                  <a:cubicBezTo>
                    <a:pt x="56" y="305"/>
                    <a:pt x="0" y="210"/>
                    <a:pt x="28" y="126"/>
                  </a:cubicBezTo>
                  <a:cubicBezTo>
                    <a:pt x="56" y="42"/>
                    <a:pt x="158" y="0"/>
                    <a:pt x="256" y="33"/>
                  </a:cubicBezTo>
                  <a:close/>
                </a:path>
              </a:pathLst>
            </a:custGeom>
            <a:solidFill>
              <a:srgbClr val="BD4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24" name="Freeform 71"/>
            <p:cNvSpPr/>
            <p:nvPr/>
          </p:nvSpPr>
          <p:spPr bwMode="auto">
            <a:xfrm flipH="1">
              <a:off x="1450424" y="4078747"/>
              <a:ext cx="1385888" cy="641350"/>
            </a:xfrm>
            <a:custGeom>
              <a:avLst/>
              <a:gdLst>
                <a:gd name="T0" fmla="*/ 275 w 326"/>
                <a:gd name="T1" fmla="*/ 143 h 151"/>
                <a:gd name="T2" fmla="*/ 20 w 326"/>
                <a:gd name="T3" fmla="*/ 57 h 151"/>
                <a:gd name="T4" fmla="*/ 0 w 326"/>
                <a:gd name="T5" fmla="*/ 0 h 151"/>
                <a:gd name="T6" fmla="*/ 326 w 326"/>
                <a:gd name="T7" fmla="*/ 108 h 151"/>
                <a:gd name="T8" fmla="*/ 275 w 326"/>
                <a:gd name="T9" fmla="*/ 14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151">
                  <a:moveTo>
                    <a:pt x="275" y="143"/>
                  </a:moveTo>
                  <a:cubicBezTo>
                    <a:pt x="188" y="151"/>
                    <a:pt x="86" y="117"/>
                    <a:pt x="20" y="57"/>
                  </a:cubicBezTo>
                  <a:cubicBezTo>
                    <a:pt x="9" y="39"/>
                    <a:pt x="3" y="19"/>
                    <a:pt x="0" y="0"/>
                  </a:cubicBezTo>
                  <a:cubicBezTo>
                    <a:pt x="72" y="88"/>
                    <a:pt x="215" y="136"/>
                    <a:pt x="326" y="108"/>
                  </a:cubicBezTo>
                  <a:cubicBezTo>
                    <a:pt x="312" y="123"/>
                    <a:pt x="294" y="135"/>
                    <a:pt x="275" y="143"/>
                  </a:cubicBez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25" name="Freeform 72"/>
            <p:cNvSpPr/>
            <p:nvPr/>
          </p:nvSpPr>
          <p:spPr bwMode="auto">
            <a:xfrm flipH="1">
              <a:off x="1012274" y="2684922"/>
              <a:ext cx="1897063" cy="1265238"/>
            </a:xfrm>
            <a:custGeom>
              <a:avLst/>
              <a:gdLst>
                <a:gd name="T0" fmla="*/ 197 w 446"/>
                <a:gd name="T1" fmla="*/ 23 h 298"/>
                <a:gd name="T2" fmla="*/ 431 w 446"/>
                <a:gd name="T3" fmla="*/ 106 h 298"/>
                <a:gd name="T4" fmla="*/ 248 w 446"/>
                <a:gd name="T5" fmla="*/ 275 h 298"/>
                <a:gd name="T6" fmla="*/ 14 w 446"/>
                <a:gd name="T7" fmla="*/ 192 h 298"/>
                <a:gd name="T8" fmla="*/ 197 w 446"/>
                <a:gd name="T9" fmla="*/ 23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298">
                  <a:moveTo>
                    <a:pt x="197" y="23"/>
                  </a:moveTo>
                  <a:cubicBezTo>
                    <a:pt x="312" y="0"/>
                    <a:pt x="417" y="37"/>
                    <a:pt x="431" y="106"/>
                  </a:cubicBezTo>
                  <a:cubicBezTo>
                    <a:pt x="446" y="176"/>
                    <a:pt x="364" y="251"/>
                    <a:pt x="248" y="275"/>
                  </a:cubicBezTo>
                  <a:cubicBezTo>
                    <a:pt x="133" y="298"/>
                    <a:pt x="28" y="261"/>
                    <a:pt x="14" y="192"/>
                  </a:cubicBezTo>
                  <a:cubicBezTo>
                    <a:pt x="0" y="122"/>
                    <a:pt x="82" y="47"/>
                    <a:pt x="197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26" name="Freeform 73"/>
            <p:cNvSpPr/>
            <p:nvPr/>
          </p:nvSpPr>
          <p:spPr bwMode="auto">
            <a:xfrm flipH="1">
              <a:off x="1037674" y="2857960"/>
              <a:ext cx="769938" cy="722313"/>
            </a:xfrm>
            <a:custGeom>
              <a:avLst/>
              <a:gdLst>
                <a:gd name="T0" fmla="*/ 75 w 181"/>
                <a:gd name="T1" fmla="*/ 9 h 170"/>
                <a:gd name="T2" fmla="*/ 9 w 181"/>
                <a:gd name="T3" fmla="*/ 102 h 170"/>
                <a:gd name="T4" fmla="*/ 106 w 181"/>
                <a:gd name="T5" fmla="*/ 161 h 170"/>
                <a:gd name="T6" fmla="*/ 173 w 181"/>
                <a:gd name="T7" fmla="*/ 68 h 170"/>
                <a:gd name="T8" fmla="*/ 75 w 181"/>
                <a:gd name="T9" fmla="*/ 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70">
                  <a:moveTo>
                    <a:pt x="75" y="9"/>
                  </a:moveTo>
                  <a:cubicBezTo>
                    <a:pt x="30" y="18"/>
                    <a:pt x="0" y="60"/>
                    <a:pt x="9" y="102"/>
                  </a:cubicBezTo>
                  <a:cubicBezTo>
                    <a:pt x="17" y="144"/>
                    <a:pt x="61" y="170"/>
                    <a:pt x="106" y="161"/>
                  </a:cubicBezTo>
                  <a:cubicBezTo>
                    <a:pt x="152" y="152"/>
                    <a:pt x="181" y="110"/>
                    <a:pt x="173" y="68"/>
                  </a:cubicBezTo>
                  <a:cubicBezTo>
                    <a:pt x="164" y="26"/>
                    <a:pt x="121" y="0"/>
                    <a:pt x="7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27" name="Freeform 74"/>
            <p:cNvSpPr/>
            <p:nvPr/>
          </p:nvSpPr>
          <p:spPr bwMode="auto">
            <a:xfrm flipH="1">
              <a:off x="1288500" y="2629360"/>
              <a:ext cx="1377950" cy="1227138"/>
            </a:xfrm>
            <a:custGeom>
              <a:avLst/>
              <a:gdLst>
                <a:gd name="T0" fmla="*/ 136 w 324"/>
                <a:gd name="T1" fmla="*/ 17 h 289"/>
                <a:gd name="T2" fmla="*/ 15 w 324"/>
                <a:gd name="T3" fmla="*/ 175 h 289"/>
                <a:gd name="T4" fmla="*/ 188 w 324"/>
                <a:gd name="T5" fmla="*/ 272 h 289"/>
                <a:gd name="T6" fmla="*/ 309 w 324"/>
                <a:gd name="T7" fmla="*/ 114 h 289"/>
                <a:gd name="T8" fmla="*/ 136 w 324"/>
                <a:gd name="T9" fmla="*/ 1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4" h="289">
                  <a:moveTo>
                    <a:pt x="136" y="17"/>
                  </a:moveTo>
                  <a:cubicBezTo>
                    <a:pt x="55" y="33"/>
                    <a:pt x="0" y="104"/>
                    <a:pt x="15" y="175"/>
                  </a:cubicBezTo>
                  <a:cubicBezTo>
                    <a:pt x="29" y="245"/>
                    <a:pt x="107" y="289"/>
                    <a:pt x="188" y="272"/>
                  </a:cubicBezTo>
                  <a:cubicBezTo>
                    <a:pt x="269" y="256"/>
                    <a:pt x="324" y="185"/>
                    <a:pt x="309" y="114"/>
                  </a:cubicBezTo>
                  <a:cubicBezTo>
                    <a:pt x="295" y="44"/>
                    <a:pt x="217" y="0"/>
                    <a:pt x="136" y="17"/>
                  </a:cubicBezTo>
                  <a:close/>
                </a:path>
              </a:pathLst>
            </a:custGeom>
            <a:solidFill>
              <a:srgbClr val="E9C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28" name="Freeform 75"/>
            <p:cNvSpPr/>
            <p:nvPr/>
          </p:nvSpPr>
          <p:spPr bwMode="auto">
            <a:xfrm flipH="1">
              <a:off x="1225000" y="3088147"/>
              <a:ext cx="815975" cy="727075"/>
            </a:xfrm>
            <a:custGeom>
              <a:avLst/>
              <a:gdLst>
                <a:gd name="T0" fmla="*/ 81 w 192"/>
                <a:gd name="T1" fmla="*/ 10 h 171"/>
                <a:gd name="T2" fmla="*/ 9 w 192"/>
                <a:gd name="T3" fmla="*/ 103 h 171"/>
                <a:gd name="T4" fmla="*/ 112 w 192"/>
                <a:gd name="T5" fmla="*/ 162 h 171"/>
                <a:gd name="T6" fmla="*/ 183 w 192"/>
                <a:gd name="T7" fmla="*/ 68 h 171"/>
                <a:gd name="T8" fmla="*/ 81 w 192"/>
                <a:gd name="T9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171">
                  <a:moveTo>
                    <a:pt x="81" y="10"/>
                  </a:moveTo>
                  <a:cubicBezTo>
                    <a:pt x="32" y="20"/>
                    <a:pt x="0" y="61"/>
                    <a:pt x="9" y="103"/>
                  </a:cubicBezTo>
                  <a:cubicBezTo>
                    <a:pt x="18" y="145"/>
                    <a:pt x="63" y="171"/>
                    <a:pt x="112" y="162"/>
                  </a:cubicBezTo>
                  <a:cubicBezTo>
                    <a:pt x="160" y="152"/>
                    <a:pt x="192" y="110"/>
                    <a:pt x="183" y="68"/>
                  </a:cubicBezTo>
                  <a:cubicBezTo>
                    <a:pt x="175" y="26"/>
                    <a:pt x="129" y="0"/>
                    <a:pt x="8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29" name="Freeform 76"/>
            <p:cNvSpPr/>
            <p:nvPr/>
          </p:nvSpPr>
          <p:spPr bwMode="auto">
            <a:xfrm flipH="1">
              <a:off x="1807612" y="3207210"/>
              <a:ext cx="812800" cy="727075"/>
            </a:xfrm>
            <a:custGeom>
              <a:avLst/>
              <a:gdLst>
                <a:gd name="T0" fmla="*/ 80 w 191"/>
                <a:gd name="T1" fmla="*/ 10 h 171"/>
                <a:gd name="T2" fmla="*/ 183 w 191"/>
                <a:gd name="T3" fmla="*/ 68 h 171"/>
                <a:gd name="T4" fmla="*/ 111 w 191"/>
                <a:gd name="T5" fmla="*/ 161 h 171"/>
                <a:gd name="T6" fmla="*/ 9 w 191"/>
                <a:gd name="T7" fmla="*/ 103 h 171"/>
                <a:gd name="T8" fmla="*/ 80 w 191"/>
                <a:gd name="T9" fmla="*/ 1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171">
                  <a:moveTo>
                    <a:pt x="80" y="10"/>
                  </a:moveTo>
                  <a:cubicBezTo>
                    <a:pt x="128" y="0"/>
                    <a:pt x="174" y="26"/>
                    <a:pt x="183" y="68"/>
                  </a:cubicBezTo>
                  <a:cubicBezTo>
                    <a:pt x="191" y="110"/>
                    <a:pt x="159" y="152"/>
                    <a:pt x="111" y="161"/>
                  </a:cubicBezTo>
                  <a:cubicBezTo>
                    <a:pt x="63" y="171"/>
                    <a:pt x="17" y="145"/>
                    <a:pt x="9" y="103"/>
                  </a:cubicBezTo>
                  <a:cubicBezTo>
                    <a:pt x="0" y="61"/>
                    <a:pt x="32" y="19"/>
                    <a:pt x="8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30" name="Freeform 77"/>
            <p:cNvSpPr/>
            <p:nvPr/>
          </p:nvSpPr>
          <p:spPr bwMode="auto">
            <a:xfrm flipH="1">
              <a:off x="990049" y="3304047"/>
              <a:ext cx="779463" cy="782638"/>
            </a:xfrm>
            <a:custGeom>
              <a:avLst/>
              <a:gdLst>
                <a:gd name="T0" fmla="*/ 75 w 183"/>
                <a:gd name="T1" fmla="*/ 10 h 184"/>
                <a:gd name="T2" fmla="*/ 10 w 183"/>
                <a:gd name="T3" fmla="*/ 109 h 184"/>
                <a:gd name="T4" fmla="*/ 109 w 183"/>
                <a:gd name="T5" fmla="*/ 175 h 184"/>
                <a:gd name="T6" fmla="*/ 174 w 183"/>
                <a:gd name="T7" fmla="*/ 75 h 184"/>
                <a:gd name="T8" fmla="*/ 75 w 183"/>
                <a:gd name="T9" fmla="*/ 1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84">
                  <a:moveTo>
                    <a:pt x="75" y="10"/>
                  </a:moveTo>
                  <a:cubicBezTo>
                    <a:pt x="30" y="19"/>
                    <a:pt x="0" y="63"/>
                    <a:pt x="10" y="109"/>
                  </a:cubicBezTo>
                  <a:cubicBezTo>
                    <a:pt x="19" y="155"/>
                    <a:pt x="63" y="184"/>
                    <a:pt x="109" y="175"/>
                  </a:cubicBezTo>
                  <a:cubicBezTo>
                    <a:pt x="154" y="166"/>
                    <a:pt x="183" y="121"/>
                    <a:pt x="174" y="75"/>
                  </a:cubicBezTo>
                  <a:cubicBezTo>
                    <a:pt x="165" y="30"/>
                    <a:pt x="120" y="0"/>
                    <a:pt x="7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31" name="Freeform 78"/>
            <p:cNvSpPr/>
            <p:nvPr/>
          </p:nvSpPr>
          <p:spPr bwMode="auto">
            <a:xfrm flipH="1">
              <a:off x="1960012" y="3504072"/>
              <a:ext cx="779463" cy="782638"/>
            </a:xfrm>
            <a:custGeom>
              <a:avLst/>
              <a:gdLst>
                <a:gd name="T0" fmla="*/ 75 w 183"/>
                <a:gd name="T1" fmla="*/ 9 h 184"/>
                <a:gd name="T2" fmla="*/ 174 w 183"/>
                <a:gd name="T3" fmla="*/ 75 h 184"/>
                <a:gd name="T4" fmla="*/ 108 w 183"/>
                <a:gd name="T5" fmla="*/ 174 h 184"/>
                <a:gd name="T6" fmla="*/ 9 w 183"/>
                <a:gd name="T7" fmla="*/ 109 h 184"/>
                <a:gd name="T8" fmla="*/ 75 w 183"/>
                <a:gd name="T9" fmla="*/ 9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84">
                  <a:moveTo>
                    <a:pt x="75" y="9"/>
                  </a:moveTo>
                  <a:cubicBezTo>
                    <a:pt x="120" y="0"/>
                    <a:pt x="164" y="29"/>
                    <a:pt x="174" y="75"/>
                  </a:cubicBezTo>
                  <a:cubicBezTo>
                    <a:pt x="183" y="121"/>
                    <a:pt x="154" y="165"/>
                    <a:pt x="108" y="174"/>
                  </a:cubicBezTo>
                  <a:cubicBezTo>
                    <a:pt x="63" y="184"/>
                    <a:pt x="19" y="154"/>
                    <a:pt x="9" y="109"/>
                  </a:cubicBezTo>
                  <a:cubicBezTo>
                    <a:pt x="0" y="63"/>
                    <a:pt x="29" y="19"/>
                    <a:pt x="7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32" name="Freeform 79"/>
            <p:cNvSpPr/>
            <p:nvPr/>
          </p:nvSpPr>
          <p:spPr bwMode="auto">
            <a:xfrm flipH="1">
              <a:off x="1428199" y="3632660"/>
              <a:ext cx="779463" cy="776288"/>
            </a:xfrm>
            <a:custGeom>
              <a:avLst/>
              <a:gdLst>
                <a:gd name="T0" fmla="*/ 75 w 183"/>
                <a:gd name="T1" fmla="*/ 9 h 183"/>
                <a:gd name="T2" fmla="*/ 174 w 183"/>
                <a:gd name="T3" fmla="*/ 75 h 183"/>
                <a:gd name="T4" fmla="*/ 108 w 183"/>
                <a:gd name="T5" fmla="*/ 174 h 183"/>
                <a:gd name="T6" fmla="*/ 9 w 183"/>
                <a:gd name="T7" fmla="*/ 108 h 183"/>
                <a:gd name="T8" fmla="*/ 75 w 183"/>
                <a:gd name="T9" fmla="*/ 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83">
                  <a:moveTo>
                    <a:pt x="75" y="9"/>
                  </a:moveTo>
                  <a:cubicBezTo>
                    <a:pt x="120" y="0"/>
                    <a:pt x="164" y="29"/>
                    <a:pt x="174" y="75"/>
                  </a:cubicBezTo>
                  <a:cubicBezTo>
                    <a:pt x="183" y="120"/>
                    <a:pt x="154" y="165"/>
                    <a:pt x="108" y="174"/>
                  </a:cubicBezTo>
                  <a:cubicBezTo>
                    <a:pt x="63" y="183"/>
                    <a:pt x="19" y="154"/>
                    <a:pt x="9" y="108"/>
                  </a:cubicBezTo>
                  <a:cubicBezTo>
                    <a:pt x="0" y="62"/>
                    <a:pt x="29" y="18"/>
                    <a:pt x="7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33" name="Freeform 80"/>
            <p:cNvSpPr/>
            <p:nvPr/>
          </p:nvSpPr>
          <p:spPr bwMode="auto">
            <a:xfrm flipH="1">
              <a:off x="1645687" y="2964322"/>
              <a:ext cx="238125" cy="93663"/>
            </a:xfrm>
            <a:custGeom>
              <a:avLst/>
              <a:gdLst>
                <a:gd name="T0" fmla="*/ 50 w 56"/>
                <a:gd name="T1" fmla="*/ 12 h 22"/>
                <a:gd name="T2" fmla="*/ 55 w 56"/>
                <a:gd name="T3" fmla="*/ 13 h 22"/>
                <a:gd name="T4" fmla="*/ 56 w 56"/>
                <a:gd name="T5" fmla="*/ 9 h 22"/>
                <a:gd name="T6" fmla="*/ 48 w 56"/>
                <a:gd name="T7" fmla="*/ 3 h 22"/>
                <a:gd name="T8" fmla="*/ 29 w 56"/>
                <a:gd name="T9" fmla="*/ 1 h 22"/>
                <a:gd name="T10" fmla="*/ 9 w 56"/>
                <a:gd name="T11" fmla="*/ 8 h 22"/>
                <a:gd name="T12" fmla="*/ 1 w 56"/>
                <a:gd name="T13" fmla="*/ 17 h 22"/>
                <a:gd name="T14" fmla="*/ 2 w 56"/>
                <a:gd name="T15" fmla="*/ 21 h 22"/>
                <a:gd name="T16" fmla="*/ 7 w 56"/>
                <a:gd name="T17" fmla="*/ 19 h 22"/>
                <a:gd name="T18" fmla="*/ 12 w 56"/>
                <a:gd name="T19" fmla="*/ 13 h 22"/>
                <a:gd name="T20" fmla="*/ 29 w 56"/>
                <a:gd name="T21" fmla="*/ 7 h 22"/>
                <a:gd name="T22" fmla="*/ 46 w 56"/>
                <a:gd name="T23" fmla="*/ 9 h 22"/>
                <a:gd name="T24" fmla="*/ 50 w 56"/>
                <a:gd name="T2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22">
                  <a:moveTo>
                    <a:pt x="50" y="12"/>
                  </a:moveTo>
                  <a:cubicBezTo>
                    <a:pt x="51" y="14"/>
                    <a:pt x="53" y="14"/>
                    <a:pt x="55" y="13"/>
                  </a:cubicBezTo>
                  <a:cubicBezTo>
                    <a:pt x="56" y="12"/>
                    <a:pt x="56" y="10"/>
                    <a:pt x="56" y="9"/>
                  </a:cubicBezTo>
                  <a:cubicBezTo>
                    <a:pt x="54" y="6"/>
                    <a:pt x="51" y="4"/>
                    <a:pt x="48" y="3"/>
                  </a:cubicBezTo>
                  <a:cubicBezTo>
                    <a:pt x="43" y="1"/>
                    <a:pt x="36" y="0"/>
                    <a:pt x="29" y="1"/>
                  </a:cubicBezTo>
                  <a:cubicBezTo>
                    <a:pt x="22" y="2"/>
                    <a:pt x="14" y="4"/>
                    <a:pt x="9" y="8"/>
                  </a:cubicBezTo>
                  <a:cubicBezTo>
                    <a:pt x="5" y="10"/>
                    <a:pt x="2" y="13"/>
                    <a:pt x="1" y="17"/>
                  </a:cubicBezTo>
                  <a:cubicBezTo>
                    <a:pt x="0" y="19"/>
                    <a:pt x="1" y="20"/>
                    <a:pt x="2" y="21"/>
                  </a:cubicBezTo>
                  <a:cubicBezTo>
                    <a:pt x="4" y="22"/>
                    <a:pt x="6" y="21"/>
                    <a:pt x="7" y="19"/>
                  </a:cubicBezTo>
                  <a:cubicBezTo>
                    <a:pt x="8" y="17"/>
                    <a:pt x="10" y="15"/>
                    <a:pt x="12" y="13"/>
                  </a:cubicBezTo>
                  <a:cubicBezTo>
                    <a:pt x="17" y="10"/>
                    <a:pt x="23" y="8"/>
                    <a:pt x="29" y="7"/>
                  </a:cubicBezTo>
                  <a:cubicBezTo>
                    <a:pt x="36" y="7"/>
                    <a:pt x="42" y="7"/>
                    <a:pt x="46" y="9"/>
                  </a:cubicBezTo>
                  <a:cubicBezTo>
                    <a:pt x="48" y="10"/>
                    <a:pt x="49" y="11"/>
                    <a:pt x="50" y="12"/>
                  </a:cubicBez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34" name="Freeform 81"/>
            <p:cNvSpPr/>
            <p:nvPr/>
          </p:nvSpPr>
          <p:spPr bwMode="auto">
            <a:xfrm flipH="1">
              <a:off x="1790149" y="3040522"/>
              <a:ext cx="379413" cy="379413"/>
            </a:xfrm>
            <a:custGeom>
              <a:avLst/>
              <a:gdLst>
                <a:gd name="T0" fmla="*/ 36 w 89"/>
                <a:gd name="T1" fmla="*/ 5 h 89"/>
                <a:gd name="T2" fmla="*/ 4 w 89"/>
                <a:gd name="T3" fmla="*/ 53 h 89"/>
                <a:gd name="T4" fmla="*/ 53 w 89"/>
                <a:gd name="T5" fmla="*/ 85 h 89"/>
                <a:gd name="T6" fmla="*/ 85 w 89"/>
                <a:gd name="T7" fmla="*/ 37 h 89"/>
                <a:gd name="T8" fmla="*/ 36 w 89"/>
                <a:gd name="T9" fmla="*/ 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9">
                  <a:moveTo>
                    <a:pt x="36" y="5"/>
                  </a:moveTo>
                  <a:cubicBezTo>
                    <a:pt x="14" y="9"/>
                    <a:pt x="0" y="31"/>
                    <a:pt x="4" y="53"/>
                  </a:cubicBezTo>
                  <a:cubicBezTo>
                    <a:pt x="9" y="75"/>
                    <a:pt x="30" y="89"/>
                    <a:pt x="53" y="85"/>
                  </a:cubicBezTo>
                  <a:cubicBezTo>
                    <a:pt x="75" y="80"/>
                    <a:pt x="89" y="59"/>
                    <a:pt x="85" y="37"/>
                  </a:cubicBezTo>
                  <a:cubicBezTo>
                    <a:pt x="80" y="14"/>
                    <a:pt x="58" y="0"/>
                    <a:pt x="36" y="5"/>
                  </a:cubicBezTo>
                  <a:close/>
                </a:path>
              </a:pathLst>
            </a:custGeom>
            <a:solidFill>
              <a:srgbClr val="DE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35" name="Freeform 82"/>
            <p:cNvSpPr/>
            <p:nvPr/>
          </p:nvSpPr>
          <p:spPr bwMode="auto">
            <a:xfrm flipH="1">
              <a:off x="2126699" y="2905585"/>
              <a:ext cx="331788" cy="228600"/>
            </a:xfrm>
            <a:custGeom>
              <a:avLst/>
              <a:gdLst>
                <a:gd name="T0" fmla="*/ 31 w 78"/>
                <a:gd name="T1" fmla="*/ 11 h 54"/>
                <a:gd name="T2" fmla="*/ 73 w 78"/>
                <a:gd name="T3" fmla="*/ 9 h 54"/>
                <a:gd name="T4" fmla="*/ 38 w 78"/>
                <a:gd name="T5" fmla="*/ 28 h 54"/>
                <a:gd name="T6" fmla="*/ 5 w 78"/>
                <a:gd name="T7" fmla="*/ 45 h 54"/>
                <a:gd name="T8" fmla="*/ 31 w 78"/>
                <a:gd name="T9" fmla="*/ 1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4">
                  <a:moveTo>
                    <a:pt x="31" y="11"/>
                  </a:moveTo>
                  <a:cubicBezTo>
                    <a:pt x="49" y="1"/>
                    <a:pt x="69" y="0"/>
                    <a:pt x="73" y="9"/>
                  </a:cubicBezTo>
                  <a:cubicBezTo>
                    <a:pt x="78" y="18"/>
                    <a:pt x="57" y="18"/>
                    <a:pt x="38" y="28"/>
                  </a:cubicBezTo>
                  <a:cubicBezTo>
                    <a:pt x="19" y="38"/>
                    <a:pt x="10" y="54"/>
                    <a:pt x="5" y="45"/>
                  </a:cubicBezTo>
                  <a:cubicBezTo>
                    <a:pt x="0" y="36"/>
                    <a:pt x="12" y="21"/>
                    <a:pt x="31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36" name="Freeform 83"/>
            <p:cNvSpPr/>
            <p:nvPr/>
          </p:nvSpPr>
          <p:spPr bwMode="auto">
            <a:xfrm flipH="1">
              <a:off x="1615525" y="2832560"/>
              <a:ext cx="336550" cy="141288"/>
            </a:xfrm>
            <a:custGeom>
              <a:avLst/>
              <a:gdLst>
                <a:gd name="T0" fmla="*/ 41 w 79"/>
                <a:gd name="T1" fmla="*/ 2 h 33"/>
                <a:gd name="T2" fmla="*/ 0 w 79"/>
                <a:gd name="T3" fmla="*/ 17 h 33"/>
                <a:gd name="T4" fmla="*/ 40 w 79"/>
                <a:gd name="T5" fmla="*/ 20 h 33"/>
                <a:gd name="T6" fmla="*/ 78 w 79"/>
                <a:gd name="T7" fmla="*/ 23 h 33"/>
                <a:gd name="T8" fmla="*/ 41 w 79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33">
                  <a:moveTo>
                    <a:pt x="41" y="2"/>
                  </a:moveTo>
                  <a:cubicBezTo>
                    <a:pt x="19" y="0"/>
                    <a:pt x="1" y="7"/>
                    <a:pt x="0" y="17"/>
                  </a:cubicBezTo>
                  <a:cubicBezTo>
                    <a:pt x="0" y="27"/>
                    <a:pt x="19" y="18"/>
                    <a:pt x="40" y="20"/>
                  </a:cubicBezTo>
                  <a:cubicBezTo>
                    <a:pt x="62" y="22"/>
                    <a:pt x="77" y="33"/>
                    <a:pt x="78" y="23"/>
                  </a:cubicBezTo>
                  <a:cubicBezTo>
                    <a:pt x="79" y="13"/>
                    <a:pt x="62" y="3"/>
                    <a:pt x="4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37" name="Freeform 84"/>
            <p:cNvSpPr/>
            <p:nvPr/>
          </p:nvSpPr>
          <p:spPr bwMode="auto">
            <a:xfrm flipH="1">
              <a:off x="1772687" y="3377072"/>
              <a:ext cx="331788" cy="131763"/>
            </a:xfrm>
            <a:custGeom>
              <a:avLst/>
              <a:gdLst>
                <a:gd name="T0" fmla="*/ 77 w 78"/>
                <a:gd name="T1" fmla="*/ 5 h 31"/>
                <a:gd name="T2" fmla="*/ 75 w 78"/>
                <a:gd name="T3" fmla="*/ 1 h 31"/>
                <a:gd name="T4" fmla="*/ 71 w 78"/>
                <a:gd name="T5" fmla="*/ 3 h 31"/>
                <a:gd name="T6" fmla="*/ 65 w 78"/>
                <a:gd name="T7" fmla="*/ 11 h 31"/>
                <a:gd name="T8" fmla="*/ 41 w 78"/>
                <a:gd name="T9" fmla="*/ 22 h 31"/>
                <a:gd name="T10" fmla="*/ 14 w 78"/>
                <a:gd name="T11" fmla="*/ 22 h 31"/>
                <a:gd name="T12" fmla="*/ 6 w 78"/>
                <a:gd name="T13" fmla="*/ 16 h 31"/>
                <a:gd name="T14" fmla="*/ 1 w 78"/>
                <a:gd name="T15" fmla="*/ 16 h 31"/>
                <a:gd name="T16" fmla="*/ 1 w 78"/>
                <a:gd name="T17" fmla="*/ 21 h 31"/>
                <a:gd name="T18" fmla="*/ 12 w 78"/>
                <a:gd name="T19" fmla="*/ 28 h 31"/>
                <a:gd name="T20" fmla="*/ 42 w 78"/>
                <a:gd name="T21" fmla="*/ 29 h 31"/>
                <a:gd name="T22" fmla="*/ 70 w 78"/>
                <a:gd name="T23" fmla="*/ 15 h 31"/>
                <a:gd name="T24" fmla="*/ 77 w 78"/>
                <a:gd name="T25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31">
                  <a:moveTo>
                    <a:pt x="77" y="5"/>
                  </a:moveTo>
                  <a:cubicBezTo>
                    <a:pt x="78" y="3"/>
                    <a:pt x="77" y="2"/>
                    <a:pt x="75" y="1"/>
                  </a:cubicBezTo>
                  <a:cubicBezTo>
                    <a:pt x="74" y="0"/>
                    <a:pt x="72" y="1"/>
                    <a:pt x="71" y="3"/>
                  </a:cubicBezTo>
                  <a:cubicBezTo>
                    <a:pt x="70" y="6"/>
                    <a:pt x="68" y="8"/>
                    <a:pt x="65" y="11"/>
                  </a:cubicBezTo>
                  <a:cubicBezTo>
                    <a:pt x="59" y="16"/>
                    <a:pt x="50" y="20"/>
                    <a:pt x="41" y="22"/>
                  </a:cubicBezTo>
                  <a:cubicBezTo>
                    <a:pt x="31" y="25"/>
                    <a:pt x="22" y="25"/>
                    <a:pt x="14" y="22"/>
                  </a:cubicBezTo>
                  <a:cubicBezTo>
                    <a:pt x="11" y="21"/>
                    <a:pt x="8" y="19"/>
                    <a:pt x="6" y="16"/>
                  </a:cubicBezTo>
                  <a:cubicBezTo>
                    <a:pt x="5" y="15"/>
                    <a:pt x="3" y="15"/>
                    <a:pt x="1" y="16"/>
                  </a:cubicBezTo>
                  <a:cubicBezTo>
                    <a:pt x="0" y="17"/>
                    <a:pt x="0" y="19"/>
                    <a:pt x="1" y="21"/>
                  </a:cubicBezTo>
                  <a:cubicBezTo>
                    <a:pt x="4" y="24"/>
                    <a:pt x="8" y="26"/>
                    <a:pt x="12" y="28"/>
                  </a:cubicBezTo>
                  <a:cubicBezTo>
                    <a:pt x="21" y="31"/>
                    <a:pt x="32" y="31"/>
                    <a:pt x="42" y="29"/>
                  </a:cubicBezTo>
                  <a:cubicBezTo>
                    <a:pt x="53" y="26"/>
                    <a:pt x="63" y="21"/>
                    <a:pt x="70" y="15"/>
                  </a:cubicBezTo>
                  <a:cubicBezTo>
                    <a:pt x="73" y="12"/>
                    <a:pt x="76" y="9"/>
                    <a:pt x="77" y="5"/>
                  </a:cubicBezTo>
                  <a:close/>
                </a:path>
              </a:pathLst>
            </a:custGeom>
            <a:solidFill>
              <a:srgbClr val="DEA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38" name="Freeform 85"/>
            <p:cNvSpPr/>
            <p:nvPr/>
          </p:nvSpPr>
          <p:spPr bwMode="auto">
            <a:xfrm flipH="1">
              <a:off x="1202775" y="1894347"/>
              <a:ext cx="1438275" cy="819150"/>
            </a:xfrm>
            <a:custGeom>
              <a:avLst/>
              <a:gdLst>
                <a:gd name="T0" fmla="*/ 7 w 338"/>
                <a:gd name="T1" fmla="*/ 193 h 193"/>
                <a:gd name="T2" fmla="*/ 162 w 338"/>
                <a:gd name="T3" fmla="*/ 35 h 193"/>
                <a:gd name="T4" fmla="*/ 227 w 338"/>
                <a:gd name="T5" fmla="*/ 123 h 193"/>
                <a:gd name="T6" fmla="*/ 7 w 338"/>
                <a:gd name="T7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8" h="193">
                  <a:moveTo>
                    <a:pt x="7" y="193"/>
                  </a:moveTo>
                  <a:cubicBezTo>
                    <a:pt x="0" y="92"/>
                    <a:pt x="34" y="0"/>
                    <a:pt x="162" y="35"/>
                  </a:cubicBezTo>
                  <a:cubicBezTo>
                    <a:pt x="290" y="69"/>
                    <a:pt x="338" y="92"/>
                    <a:pt x="227" y="123"/>
                  </a:cubicBezTo>
                  <a:cubicBezTo>
                    <a:pt x="117" y="154"/>
                    <a:pt x="84" y="179"/>
                    <a:pt x="7" y="193"/>
                  </a:cubicBezTo>
                  <a:close/>
                </a:path>
              </a:pathLst>
            </a:custGeom>
            <a:solidFill>
              <a:srgbClr val="BD4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39" name="Freeform 86"/>
            <p:cNvSpPr/>
            <p:nvPr/>
          </p:nvSpPr>
          <p:spPr bwMode="auto">
            <a:xfrm flipH="1">
              <a:off x="1790150" y="2157872"/>
              <a:ext cx="577850" cy="279400"/>
            </a:xfrm>
            <a:custGeom>
              <a:avLst/>
              <a:gdLst>
                <a:gd name="T0" fmla="*/ 136 w 136"/>
                <a:gd name="T1" fmla="*/ 66 h 66"/>
                <a:gd name="T2" fmla="*/ 44 w 136"/>
                <a:gd name="T3" fmla="*/ 13 h 66"/>
                <a:gd name="T4" fmla="*/ 136 w 136"/>
                <a:gd name="T5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6" h="66">
                  <a:moveTo>
                    <a:pt x="136" y="66"/>
                  </a:moveTo>
                  <a:cubicBezTo>
                    <a:pt x="133" y="45"/>
                    <a:pt x="87" y="3"/>
                    <a:pt x="44" y="13"/>
                  </a:cubicBezTo>
                  <a:cubicBezTo>
                    <a:pt x="0" y="24"/>
                    <a:pt x="88" y="0"/>
                    <a:pt x="136" y="66"/>
                  </a:cubicBezTo>
                  <a:close/>
                </a:path>
              </a:pathLst>
            </a:custGeom>
            <a:solidFill>
              <a:srgbClr val="9E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0" name="Freeform 87"/>
            <p:cNvSpPr/>
            <p:nvPr/>
          </p:nvSpPr>
          <p:spPr bwMode="auto">
            <a:xfrm flipH="1">
              <a:off x="1134512" y="1932447"/>
              <a:ext cx="569913" cy="565150"/>
            </a:xfrm>
            <a:custGeom>
              <a:avLst/>
              <a:gdLst>
                <a:gd name="T0" fmla="*/ 55 w 134"/>
                <a:gd name="T1" fmla="*/ 7 h 133"/>
                <a:gd name="T2" fmla="*/ 7 w 134"/>
                <a:gd name="T3" fmla="*/ 79 h 133"/>
                <a:gd name="T4" fmla="*/ 79 w 134"/>
                <a:gd name="T5" fmla="*/ 127 h 133"/>
                <a:gd name="T6" fmla="*/ 127 w 134"/>
                <a:gd name="T7" fmla="*/ 54 h 133"/>
                <a:gd name="T8" fmla="*/ 55 w 134"/>
                <a:gd name="T9" fmla="*/ 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33">
                  <a:moveTo>
                    <a:pt x="55" y="7"/>
                  </a:moveTo>
                  <a:cubicBezTo>
                    <a:pt x="22" y="13"/>
                    <a:pt x="0" y="46"/>
                    <a:pt x="7" y="79"/>
                  </a:cubicBezTo>
                  <a:cubicBezTo>
                    <a:pt x="14" y="112"/>
                    <a:pt x="46" y="133"/>
                    <a:pt x="79" y="127"/>
                  </a:cubicBezTo>
                  <a:cubicBezTo>
                    <a:pt x="112" y="120"/>
                    <a:pt x="134" y="88"/>
                    <a:pt x="127" y="54"/>
                  </a:cubicBezTo>
                  <a:cubicBezTo>
                    <a:pt x="120" y="21"/>
                    <a:pt x="88" y="0"/>
                    <a:pt x="5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1" name="Freeform 88"/>
            <p:cNvSpPr/>
            <p:nvPr/>
          </p:nvSpPr>
          <p:spPr bwMode="auto">
            <a:xfrm flipH="1">
              <a:off x="1313900" y="2284872"/>
              <a:ext cx="1489075" cy="1041400"/>
            </a:xfrm>
            <a:custGeom>
              <a:avLst/>
              <a:gdLst>
                <a:gd name="T0" fmla="*/ 152 w 350"/>
                <a:gd name="T1" fmla="*/ 19 h 245"/>
                <a:gd name="T2" fmla="*/ 16 w 350"/>
                <a:gd name="T3" fmla="*/ 195 h 245"/>
                <a:gd name="T4" fmla="*/ 38 w 350"/>
                <a:gd name="T5" fmla="*/ 245 h 245"/>
                <a:gd name="T6" fmla="*/ 173 w 350"/>
                <a:gd name="T7" fmla="*/ 122 h 245"/>
                <a:gd name="T8" fmla="*/ 345 w 350"/>
                <a:gd name="T9" fmla="*/ 182 h 245"/>
                <a:gd name="T10" fmla="*/ 346 w 350"/>
                <a:gd name="T11" fmla="*/ 128 h 245"/>
                <a:gd name="T12" fmla="*/ 152 w 350"/>
                <a:gd name="T13" fmla="*/ 19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0" h="245">
                  <a:moveTo>
                    <a:pt x="152" y="19"/>
                  </a:moveTo>
                  <a:cubicBezTo>
                    <a:pt x="61" y="37"/>
                    <a:pt x="0" y="116"/>
                    <a:pt x="16" y="195"/>
                  </a:cubicBezTo>
                  <a:cubicBezTo>
                    <a:pt x="20" y="214"/>
                    <a:pt x="27" y="230"/>
                    <a:pt x="38" y="245"/>
                  </a:cubicBezTo>
                  <a:cubicBezTo>
                    <a:pt x="51" y="186"/>
                    <a:pt x="103" y="136"/>
                    <a:pt x="173" y="122"/>
                  </a:cubicBezTo>
                  <a:cubicBezTo>
                    <a:pt x="243" y="108"/>
                    <a:pt x="310" y="133"/>
                    <a:pt x="345" y="182"/>
                  </a:cubicBezTo>
                  <a:cubicBezTo>
                    <a:pt x="349" y="164"/>
                    <a:pt x="350" y="146"/>
                    <a:pt x="346" y="128"/>
                  </a:cubicBezTo>
                  <a:cubicBezTo>
                    <a:pt x="330" y="49"/>
                    <a:pt x="243" y="0"/>
                    <a:pt x="152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2" name="Freeform 89"/>
            <p:cNvSpPr/>
            <p:nvPr/>
          </p:nvSpPr>
          <p:spPr bwMode="auto">
            <a:xfrm flipH="1">
              <a:off x="1883812" y="3092910"/>
              <a:ext cx="106363" cy="101600"/>
            </a:xfrm>
            <a:custGeom>
              <a:avLst/>
              <a:gdLst>
                <a:gd name="T0" fmla="*/ 10 w 25"/>
                <a:gd name="T1" fmla="*/ 1 h 24"/>
                <a:gd name="T2" fmla="*/ 2 w 25"/>
                <a:gd name="T3" fmla="*/ 14 h 24"/>
                <a:gd name="T4" fmla="*/ 15 w 25"/>
                <a:gd name="T5" fmla="*/ 23 h 24"/>
                <a:gd name="T6" fmla="*/ 23 w 25"/>
                <a:gd name="T7" fmla="*/ 10 h 24"/>
                <a:gd name="T8" fmla="*/ 10 w 25"/>
                <a:gd name="T9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4">
                  <a:moveTo>
                    <a:pt x="10" y="1"/>
                  </a:moveTo>
                  <a:cubicBezTo>
                    <a:pt x="4" y="2"/>
                    <a:pt x="0" y="8"/>
                    <a:pt x="2" y="14"/>
                  </a:cubicBezTo>
                  <a:cubicBezTo>
                    <a:pt x="3" y="20"/>
                    <a:pt x="9" y="24"/>
                    <a:pt x="15" y="23"/>
                  </a:cubicBezTo>
                  <a:cubicBezTo>
                    <a:pt x="21" y="21"/>
                    <a:pt x="25" y="16"/>
                    <a:pt x="23" y="10"/>
                  </a:cubicBezTo>
                  <a:cubicBezTo>
                    <a:pt x="22" y="4"/>
                    <a:pt x="16" y="0"/>
                    <a:pt x="10" y="1"/>
                  </a:cubicBezTo>
                  <a:close/>
                </a:path>
              </a:pathLst>
            </a:custGeom>
            <a:solidFill>
              <a:srgbClr val="EAC0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3" name="Freeform 90"/>
            <p:cNvSpPr/>
            <p:nvPr/>
          </p:nvSpPr>
          <p:spPr bwMode="auto">
            <a:xfrm flipH="1">
              <a:off x="2152099" y="3067510"/>
              <a:ext cx="233363" cy="101600"/>
            </a:xfrm>
            <a:custGeom>
              <a:avLst/>
              <a:gdLst>
                <a:gd name="T0" fmla="*/ 0 w 55"/>
                <a:gd name="T1" fmla="*/ 20 h 24"/>
                <a:gd name="T2" fmla="*/ 3 w 55"/>
                <a:gd name="T3" fmla="*/ 24 h 24"/>
                <a:gd name="T4" fmla="*/ 6 w 55"/>
                <a:gd name="T5" fmla="*/ 21 h 24"/>
                <a:gd name="T6" fmla="*/ 9 w 55"/>
                <a:gd name="T7" fmla="*/ 17 h 24"/>
                <a:gd name="T8" fmla="*/ 24 w 55"/>
                <a:gd name="T9" fmla="*/ 9 h 24"/>
                <a:gd name="T10" fmla="*/ 41 w 55"/>
                <a:gd name="T11" fmla="*/ 7 h 24"/>
                <a:gd name="T12" fmla="*/ 49 w 55"/>
                <a:gd name="T13" fmla="*/ 11 h 24"/>
                <a:gd name="T14" fmla="*/ 54 w 55"/>
                <a:gd name="T15" fmla="*/ 11 h 24"/>
                <a:gd name="T16" fmla="*/ 54 w 55"/>
                <a:gd name="T17" fmla="*/ 6 h 24"/>
                <a:gd name="T18" fmla="*/ 43 w 55"/>
                <a:gd name="T19" fmla="*/ 1 h 24"/>
                <a:gd name="T20" fmla="*/ 22 w 55"/>
                <a:gd name="T21" fmla="*/ 3 h 24"/>
                <a:gd name="T22" fmla="*/ 4 w 55"/>
                <a:gd name="T23" fmla="*/ 12 h 24"/>
                <a:gd name="T24" fmla="*/ 0 w 55"/>
                <a:gd name="T25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24">
                  <a:moveTo>
                    <a:pt x="0" y="20"/>
                  </a:moveTo>
                  <a:cubicBezTo>
                    <a:pt x="0" y="22"/>
                    <a:pt x="1" y="23"/>
                    <a:pt x="3" y="24"/>
                  </a:cubicBezTo>
                  <a:cubicBezTo>
                    <a:pt x="4" y="24"/>
                    <a:pt x="6" y="23"/>
                    <a:pt x="6" y="21"/>
                  </a:cubicBezTo>
                  <a:cubicBezTo>
                    <a:pt x="7" y="20"/>
                    <a:pt x="8" y="18"/>
                    <a:pt x="9" y="17"/>
                  </a:cubicBezTo>
                  <a:cubicBezTo>
                    <a:pt x="12" y="13"/>
                    <a:pt x="18" y="10"/>
                    <a:pt x="24" y="9"/>
                  </a:cubicBezTo>
                  <a:cubicBezTo>
                    <a:pt x="30" y="7"/>
                    <a:pt x="36" y="6"/>
                    <a:pt x="41" y="7"/>
                  </a:cubicBezTo>
                  <a:cubicBezTo>
                    <a:pt x="45" y="8"/>
                    <a:pt x="47" y="9"/>
                    <a:pt x="49" y="11"/>
                  </a:cubicBezTo>
                  <a:cubicBezTo>
                    <a:pt x="50" y="12"/>
                    <a:pt x="52" y="12"/>
                    <a:pt x="54" y="11"/>
                  </a:cubicBezTo>
                  <a:cubicBezTo>
                    <a:pt x="55" y="9"/>
                    <a:pt x="55" y="7"/>
                    <a:pt x="54" y="6"/>
                  </a:cubicBezTo>
                  <a:cubicBezTo>
                    <a:pt x="51" y="3"/>
                    <a:pt x="47" y="2"/>
                    <a:pt x="43" y="1"/>
                  </a:cubicBezTo>
                  <a:cubicBezTo>
                    <a:pt x="36" y="0"/>
                    <a:pt x="29" y="0"/>
                    <a:pt x="22" y="3"/>
                  </a:cubicBezTo>
                  <a:cubicBezTo>
                    <a:pt x="15" y="5"/>
                    <a:pt x="8" y="8"/>
                    <a:pt x="4" y="12"/>
                  </a:cubicBezTo>
                  <a:cubicBezTo>
                    <a:pt x="2" y="15"/>
                    <a:pt x="1" y="17"/>
                    <a:pt x="0" y="20"/>
                  </a:cubicBez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4" name="Freeform 91"/>
            <p:cNvSpPr>
              <a:spLocks noEditPoints="1"/>
            </p:cNvSpPr>
            <p:nvPr/>
          </p:nvSpPr>
          <p:spPr bwMode="auto">
            <a:xfrm flipH="1">
              <a:off x="2063199" y="4408947"/>
              <a:ext cx="322263" cy="285750"/>
            </a:xfrm>
            <a:custGeom>
              <a:avLst/>
              <a:gdLst>
                <a:gd name="T0" fmla="*/ 29 w 76"/>
                <a:gd name="T1" fmla="*/ 1 h 67"/>
                <a:gd name="T2" fmla="*/ 64 w 76"/>
                <a:gd name="T3" fmla="*/ 13 h 67"/>
                <a:gd name="T4" fmla="*/ 74 w 76"/>
                <a:gd name="T5" fmla="*/ 21 h 67"/>
                <a:gd name="T6" fmla="*/ 74 w 76"/>
                <a:gd name="T7" fmla="*/ 21 h 67"/>
                <a:gd name="T8" fmla="*/ 74 w 76"/>
                <a:gd name="T9" fmla="*/ 33 h 67"/>
                <a:gd name="T10" fmla="*/ 67 w 76"/>
                <a:gd name="T11" fmla="*/ 55 h 67"/>
                <a:gd name="T12" fmla="*/ 59 w 76"/>
                <a:gd name="T13" fmla="*/ 65 h 67"/>
                <a:gd name="T14" fmla="*/ 59 w 76"/>
                <a:gd name="T15" fmla="*/ 65 h 67"/>
                <a:gd name="T16" fmla="*/ 47 w 76"/>
                <a:gd name="T17" fmla="*/ 66 h 67"/>
                <a:gd name="T18" fmla="*/ 12 w 76"/>
                <a:gd name="T19" fmla="*/ 54 h 67"/>
                <a:gd name="T20" fmla="*/ 2 w 76"/>
                <a:gd name="T21" fmla="*/ 46 h 67"/>
                <a:gd name="T22" fmla="*/ 2 w 76"/>
                <a:gd name="T23" fmla="*/ 46 h 67"/>
                <a:gd name="T24" fmla="*/ 1 w 76"/>
                <a:gd name="T25" fmla="*/ 33 h 67"/>
                <a:gd name="T26" fmla="*/ 9 w 76"/>
                <a:gd name="T27" fmla="*/ 11 h 67"/>
                <a:gd name="T28" fmla="*/ 17 w 76"/>
                <a:gd name="T29" fmla="*/ 2 h 67"/>
                <a:gd name="T30" fmla="*/ 17 w 76"/>
                <a:gd name="T31" fmla="*/ 2 h 67"/>
                <a:gd name="T32" fmla="*/ 29 w 76"/>
                <a:gd name="T33" fmla="*/ 1 h 67"/>
                <a:gd name="T34" fmla="*/ 60 w 76"/>
                <a:gd name="T35" fmla="*/ 26 h 67"/>
                <a:gd name="T36" fmla="*/ 25 w 76"/>
                <a:gd name="T37" fmla="*/ 14 h 67"/>
                <a:gd name="T38" fmla="*/ 23 w 76"/>
                <a:gd name="T39" fmla="*/ 14 h 67"/>
                <a:gd name="T40" fmla="*/ 23 w 76"/>
                <a:gd name="T41" fmla="*/ 14 h 67"/>
                <a:gd name="T42" fmla="*/ 22 w 76"/>
                <a:gd name="T43" fmla="*/ 16 h 67"/>
                <a:gd name="T44" fmla="*/ 15 w 76"/>
                <a:gd name="T45" fmla="*/ 38 h 67"/>
                <a:gd name="T46" fmla="*/ 15 w 76"/>
                <a:gd name="T47" fmla="*/ 39 h 67"/>
                <a:gd name="T48" fmla="*/ 15 w 76"/>
                <a:gd name="T49" fmla="*/ 39 h 67"/>
                <a:gd name="T50" fmla="*/ 16 w 76"/>
                <a:gd name="T51" fmla="*/ 41 h 67"/>
                <a:gd name="T52" fmla="*/ 51 w 76"/>
                <a:gd name="T53" fmla="*/ 52 h 67"/>
                <a:gd name="T54" fmla="*/ 53 w 76"/>
                <a:gd name="T55" fmla="*/ 52 h 67"/>
                <a:gd name="T56" fmla="*/ 53 w 76"/>
                <a:gd name="T57" fmla="*/ 52 h 67"/>
                <a:gd name="T58" fmla="*/ 54 w 76"/>
                <a:gd name="T59" fmla="*/ 51 h 67"/>
                <a:gd name="T60" fmla="*/ 61 w 76"/>
                <a:gd name="T61" fmla="*/ 29 h 67"/>
                <a:gd name="T62" fmla="*/ 61 w 76"/>
                <a:gd name="T63" fmla="*/ 27 h 67"/>
                <a:gd name="T64" fmla="*/ 61 w 76"/>
                <a:gd name="T65" fmla="*/ 27 h 67"/>
                <a:gd name="T66" fmla="*/ 60 w 76"/>
                <a:gd name="T67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" h="67">
                  <a:moveTo>
                    <a:pt x="29" y="1"/>
                  </a:moveTo>
                  <a:cubicBezTo>
                    <a:pt x="64" y="13"/>
                    <a:pt x="64" y="13"/>
                    <a:pt x="64" y="13"/>
                  </a:cubicBezTo>
                  <a:cubicBezTo>
                    <a:pt x="68" y="14"/>
                    <a:pt x="72" y="17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5" y="25"/>
                    <a:pt x="76" y="29"/>
                    <a:pt x="74" y="33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6" y="59"/>
                    <a:pt x="63" y="63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5" y="66"/>
                    <a:pt x="51" y="67"/>
                    <a:pt x="47" y="66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7" y="52"/>
                    <a:pt x="4" y="49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0" y="42"/>
                    <a:pt x="0" y="37"/>
                    <a:pt x="1" y="3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7"/>
                    <a:pt x="13" y="4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21" y="0"/>
                    <a:pt x="25" y="0"/>
                    <a:pt x="29" y="1"/>
                  </a:cubicBezTo>
                  <a:close/>
                  <a:moveTo>
                    <a:pt x="60" y="26"/>
                  </a:moveTo>
                  <a:cubicBezTo>
                    <a:pt x="25" y="14"/>
                    <a:pt x="25" y="14"/>
                    <a:pt x="25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5"/>
                    <a:pt x="22" y="15"/>
                    <a:pt x="22" y="16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8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6" y="40"/>
                    <a:pt x="16" y="41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2" y="52"/>
                    <a:pt x="52" y="52"/>
                    <a:pt x="53" y="52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4" y="51"/>
                    <a:pt x="54" y="51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8"/>
                    <a:pt x="61" y="28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7"/>
                    <a:pt x="60" y="26"/>
                    <a:pt x="60" y="26"/>
                  </a:cubicBezTo>
                  <a:close/>
                </a:path>
              </a:pathLst>
            </a:custGeom>
            <a:solidFill>
              <a:srgbClr val="EBB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5" name="Freeform 92"/>
            <p:cNvSpPr/>
            <p:nvPr/>
          </p:nvSpPr>
          <p:spPr bwMode="auto">
            <a:xfrm flipH="1">
              <a:off x="1866349" y="4035885"/>
              <a:ext cx="493713" cy="369888"/>
            </a:xfrm>
            <a:custGeom>
              <a:avLst/>
              <a:gdLst>
                <a:gd name="T0" fmla="*/ 74 w 116"/>
                <a:gd name="T1" fmla="*/ 10 h 87"/>
                <a:gd name="T2" fmla="*/ 44 w 116"/>
                <a:gd name="T3" fmla="*/ 25 h 87"/>
                <a:gd name="T4" fmla="*/ 6 w 116"/>
                <a:gd name="T5" fmla="*/ 40 h 87"/>
                <a:gd name="T6" fmla="*/ 80 w 116"/>
                <a:gd name="T7" fmla="*/ 80 h 87"/>
                <a:gd name="T8" fmla="*/ 74 w 116"/>
                <a:gd name="T9" fmla="*/ 1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87">
                  <a:moveTo>
                    <a:pt x="74" y="10"/>
                  </a:moveTo>
                  <a:cubicBezTo>
                    <a:pt x="50" y="0"/>
                    <a:pt x="31" y="3"/>
                    <a:pt x="44" y="25"/>
                  </a:cubicBezTo>
                  <a:cubicBezTo>
                    <a:pt x="33" y="22"/>
                    <a:pt x="8" y="23"/>
                    <a:pt x="6" y="40"/>
                  </a:cubicBezTo>
                  <a:cubicBezTo>
                    <a:pt x="0" y="75"/>
                    <a:pt x="41" y="87"/>
                    <a:pt x="80" y="80"/>
                  </a:cubicBezTo>
                  <a:cubicBezTo>
                    <a:pt x="104" y="75"/>
                    <a:pt x="116" y="29"/>
                    <a:pt x="74" y="10"/>
                  </a:cubicBezTo>
                  <a:close/>
                </a:path>
              </a:pathLst>
            </a:custGeom>
            <a:solidFill>
              <a:srgbClr val="4E4E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6" name="Freeform 93"/>
            <p:cNvSpPr/>
            <p:nvPr/>
          </p:nvSpPr>
          <p:spPr bwMode="auto">
            <a:xfrm flipH="1">
              <a:off x="1161499" y="4078747"/>
              <a:ext cx="808038" cy="309563"/>
            </a:xfrm>
            <a:custGeom>
              <a:avLst/>
              <a:gdLst>
                <a:gd name="T0" fmla="*/ 134 w 190"/>
                <a:gd name="T1" fmla="*/ 1 h 73"/>
                <a:gd name="T2" fmla="*/ 16 w 190"/>
                <a:gd name="T3" fmla="*/ 0 h 73"/>
                <a:gd name="T4" fmla="*/ 16 w 190"/>
                <a:gd name="T5" fmla="*/ 73 h 73"/>
                <a:gd name="T6" fmla="*/ 133 w 190"/>
                <a:gd name="T7" fmla="*/ 73 h 73"/>
                <a:gd name="T8" fmla="*/ 134 w 190"/>
                <a:gd name="T9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73">
                  <a:moveTo>
                    <a:pt x="134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24"/>
                    <a:pt x="0" y="48"/>
                    <a:pt x="16" y="73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87" y="72"/>
                    <a:pt x="190" y="1"/>
                    <a:pt x="134" y="1"/>
                  </a:cubicBezTo>
                  <a:close/>
                </a:path>
              </a:pathLst>
            </a:custGeom>
            <a:solidFill>
              <a:srgbClr val="9E36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47" name="Freeform 94"/>
            <p:cNvSpPr/>
            <p:nvPr/>
          </p:nvSpPr>
          <p:spPr bwMode="auto">
            <a:xfrm flipH="1">
              <a:off x="1883812" y="4048585"/>
              <a:ext cx="161925" cy="369888"/>
            </a:xfrm>
            <a:custGeom>
              <a:avLst/>
              <a:gdLst>
                <a:gd name="T0" fmla="*/ 37 w 38"/>
                <a:gd name="T1" fmla="*/ 79 h 87"/>
                <a:gd name="T2" fmla="*/ 37 w 38"/>
                <a:gd name="T3" fmla="*/ 8 h 87"/>
                <a:gd name="T4" fmla="*/ 30 w 38"/>
                <a:gd name="T5" fmla="*/ 1 h 87"/>
                <a:gd name="T6" fmla="*/ 7 w 38"/>
                <a:gd name="T7" fmla="*/ 9 h 87"/>
                <a:gd name="T8" fmla="*/ 7 w 38"/>
                <a:gd name="T9" fmla="*/ 78 h 87"/>
                <a:gd name="T10" fmla="*/ 30 w 38"/>
                <a:gd name="T11" fmla="*/ 86 h 87"/>
                <a:gd name="T12" fmla="*/ 37 w 38"/>
                <a:gd name="T13" fmla="*/ 7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87">
                  <a:moveTo>
                    <a:pt x="37" y="79"/>
                  </a:moveTo>
                  <a:cubicBezTo>
                    <a:pt x="31" y="58"/>
                    <a:pt x="32" y="24"/>
                    <a:pt x="37" y="8"/>
                  </a:cubicBezTo>
                  <a:cubicBezTo>
                    <a:pt x="38" y="3"/>
                    <a:pt x="33" y="1"/>
                    <a:pt x="30" y="1"/>
                  </a:cubicBezTo>
                  <a:cubicBezTo>
                    <a:pt x="20" y="0"/>
                    <a:pt x="10" y="1"/>
                    <a:pt x="7" y="9"/>
                  </a:cubicBezTo>
                  <a:cubicBezTo>
                    <a:pt x="0" y="30"/>
                    <a:pt x="0" y="58"/>
                    <a:pt x="7" y="78"/>
                  </a:cubicBezTo>
                  <a:cubicBezTo>
                    <a:pt x="10" y="86"/>
                    <a:pt x="21" y="87"/>
                    <a:pt x="30" y="86"/>
                  </a:cubicBezTo>
                  <a:cubicBezTo>
                    <a:pt x="34" y="86"/>
                    <a:pt x="38" y="83"/>
                    <a:pt x="37" y="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29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630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1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2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3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4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5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6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7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8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9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0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1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2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3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4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5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6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7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8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9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0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1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2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3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4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5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6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7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8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9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0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1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2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3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4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5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6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7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8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9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0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1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2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3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4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5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6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7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8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9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0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1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2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3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4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5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86" name="文本框 685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活动策划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7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88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74" name="组合 173"/>
          <p:cNvGrpSpPr/>
          <p:nvPr/>
        </p:nvGrpSpPr>
        <p:grpSpPr>
          <a:xfrm flipH="1">
            <a:off x="6911103" y="632479"/>
            <a:ext cx="4652584" cy="6069827"/>
            <a:chOff x="1698852" y="562768"/>
            <a:chExt cx="3887788" cy="5072063"/>
          </a:xfrm>
        </p:grpSpPr>
        <p:sp>
          <p:nvSpPr>
            <p:cNvPr id="175" name="Freeform 65"/>
            <p:cNvSpPr>
              <a:spLocks noEditPoints="1"/>
            </p:cNvSpPr>
            <p:nvPr/>
          </p:nvSpPr>
          <p:spPr bwMode="auto">
            <a:xfrm>
              <a:off x="1698852" y="562768"/>
              <a:ext cx="3887788" cy="5072063"/>
            </a:xfrm>
            <a:custGeom>
              <a:avLst/>
              <a:gdLst>
                <a:gd name="T0" fmla="*/ 1461 w 1629"/>
                <a:gd name="T1" fmla="*/ 1890 h 2119"/>
                <a:gd name="T2" fmla="*/ 422 w 1629"/>
                <a:gd name="T3" fmla="*/ 2035 h 2119"/>
                <a:gd name="T4" fmla="*/ 309 w 1629"/>
                <a:gd name="T5" fmla="*/ 1950 h 2119"/>
                <a:gd name="T6" fmla="*/ 84 w 1629"/>
                <a:gd name="T7" fmla="*/ 342 h 2119"/>
                <a:gd name="T8" fmla="*/ 169 w 1629"/>
                <a:gd name="T9" fmla="*/ 229 h 2119"/>
                <a:gd name="T10" fmla="*/ 1208 w 1629"/>
                <a:gd name="T11" fmla="*/ 84 h 2119"/>
                <a:gd name="T12" fmla="*/ 1321 w 1629"/>
                <a:gd name="T13" fmla="*/ 169 h 2119"/>
                <a:gd name="T14" fmla="*/ 1546 w 1629"/>
                <a:gd name="T15" fmla="*/ 1777 h 2119"/>
                <a:gd name="T16" fmla="*/ 1461 w 1629"/>
                <a:gd name="T17" fmla="*/ 1890 h 2119"/>
                <a:gd name="T18" fmla="*/ 1359 w 1629"/>
                <a:gd name="T19" fmla="*/ 0 h 2119"/>
                <a:gd name="T20" fmla="*/ 0 w 1629"/>
                <a:gd name="T21" fmla="*/ 190 h 2119"/>
                <a:gd name="T22" fmla="*/ 270 w 1629"/>
                <a:gd name="T23" fmla="*/ 2119 h 2119"/>
                <a:gd name="T24" fmla="*/ 1629 w 1629"/>
                <a:gd name="T25" fmla="*/ 1929 h 2119"/>
                <a:gd name="T26" fmla="*/ 1359 w 1629"/>
                <a:gd name="T2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9" h="2119">
                  <a:moveTo>
                    <a:pt x="1461" y="1890"/>
                  </a:moveTo>
                  <a:cubicBezTo>
                    <a:pt x="422" y="2035"/>
                    <a:pt x="422" y="2035"/>
                    <a:pt x="422" y="2035"/>
                  </a:cubicBezTo>
                  <a:cubicBezTo>
                    <a:pt x="367" y="2043"/>
                    <a:pt x="316" y="2005"/>
                    <a:pt x="309" y="1950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76" y="288"/>
                    <a:pt x="114" y="237"/>
                    <a:pt x="169" y="229"/>
                  </a:cubicBezTo>
                  <a:cubicBezTo>
                    <a:pt x="1208" y="84"/>
                    <a:pt x="1208" y="84"/>
                    <a:pt x="1208" y="84"/>
                  </a:cubicBezTo>
                  <a:cubicBezTo>
                    <a:pt x="1262" y="76"/>
                    <a:pt x="1313" y="114"/>
                    <a:pt x="1321" y="169"/>
                  </a:cubicBezTo>
                  <a:cubicBezTo>
                    <a:pt x="1546" y="1777"/>
                    <a:pt x="1546" y="1777"/>
                    <a:pt x="1546" y="1777"/>
                  </a:cubicBezTo>
                  <a:cubicBezTo>
                    <a:pt x="1554" y="1831"/>
                    <a:pt x="1515" y="1882"/>
                    <a:pt x="1461" y="1890"/>
                  </a:cubicBezTo>
                  <a:close/>
                  <a:moveTo>
                    <a:pt x="1359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70" y="2119"/>
                    <a:pt x="270" y="2119"/>
                    <a:pt x="270" y="2119"/>
                  </a:cubicBezTo>
                  <a:cubicBezTo>
                    <a:pt x="1629" y="1929"/>
                    <a:pt x="1629" y="1929"/>
                    <a:pt x="1629" y="1929"/>
                  </a:cubicBezTo>
                  <a:lnTo>
                    <a:pt x="1359" y="0"/>
                  </a:lnTo>
                  <a:close/>
                </a:path>
              </a:pathLst>
            </a:custGeom>
            <a:solidFill>
              <a:srgbClr val="C94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76" name="组合 175"/>
            <p:cNvGrpSpPr/>
            <p:nvPr/>
          </p:nvGrpSpPr>
          <p:grpSpPr>
            <a:xfrm>
              <a:off x="1754415" y="621505"/>
              <a:ext cx="3771900" cy="4943475"/>
              <a:chOff x="2289176" y="684212"/>
              <a:chExt cx="3771900" cy="4943475"/>
            </a:xfrm>
          </p:grpSpPr>
          <p:sp>
            <p:nvSpPr>
              <p:cNvPr id="177" name="Freeform 46"/>
              <p:cNvSpPr/>
              <p:nvPr/>
            </p:nvSpPr>
            <p:spPr bwMode="auto">
              <a:xfrm>
                <a:off x="4570413" y="2620962"/>
                <a:ext cx="582613" cy="1111250"/>
              </a:xfrm>
              <a:custGeom>
                <a:avLst/>
                <a:gdLst>
                  <a:gd name="T0" fmla="*/ 0 w 244"/>
                  <a:gd name="T1" fmla="*/ 464 h 464"/>
                  <a:gd name="T2" fmla="*/ 7 w 244"/>
                  <a:gd name="T3" fmla="*/ 443 h 464"/>
                  <a:gd name="T4" fmla="*/ 15 w 244"/>
                  <a:gd name="T5" fmla="*/ 418 h 464"/>
                  <a:gd name="T6" fmla="*/ 21 w 244"/>
                  <a:gd name="T7" fmla="*/ 403 h 464"/>
                  <a:gd name="T8" fmla="*/ 27 w 244"/>
                  <a:gd name="T9" fmla="*/ 387 h 464"/>
                  <a:gd name="T10" fmla="*/ 42 w 244"/>
                  <a:gd name="T11" fmla="*/ 350 h 464"/>
                  <a:gd name="T12" fmla="*/ 46 w 244"/>
                  <a:gd name="T13" fmla="*/ 340 h 464"/>
                  <a:gd name="T14" fmla="*/ 50 w 244"/>
                  <a:gd name="T15" fmla="*/ 330 h 464"/>
                  <a:gd name="T16" fmla="*/ 60 w 244"/>
                  <a:gd name="T17" fmla="*/ 309 h 464"/>
                  <a:gd name="T18" fmla="*/ 80 w 244"/>
                  <a:gd name="T19" fmla="*/ 266 h 464"/>
                  <a:gd name="T20" fmla="*/ 102 w 244"/>
                  <a:gd name="T21" fmla="*/ 222 h 464"/>
                  <a:gd name="T22" fmla="*/ 126 w 244"/>
                  <a:gd name="T23" fmla="*/ 179 h 464"/>
                  <a:gd name="T24" fmla="*/ 150 w 244"/>
                  <a:gd name="T25" fmla="*/ 138 h 464"/>
                  <a:gd name="T26" fmla="*/ 162 w 244"/>
                  <a:gd name="T27" fmla="*/ 118 h 464"/>
                  <a:gd name="T28" fmla="*/ 167 w 244"/>
                  <a:gd name="T29" fmla="*/ 109 h 464"/>
                  <a:gd name="T30" fmla="*/ 173 w 244"/>
                  <a:gd name="T31" fmla="*/ 100 h 464"/>
                  <a:gd name="T32" fmla="*/ 196 w 244"/>
                  <a:gd name="T33" fmla="*/ 67 h 464"/>
                  <a:gd name="T34" fmla="*/ 206 w 244"/>
                  <a:gd name="T35" fmla="*/ 52 h 464"/>
                  <a:gd name="T36" fmla="*/ 215 w 244"/>
                  <a:gd name="T37" fmla="*/ 39 h 464"/>
                  <a:gd name="T38" fmla="*/ 231 w 244"/>
                  <a:gd name="T39" fmla="*/ 19 h 464"/>
                  <a:gd name="T40" fmla="*/ 244 w 244"/>
                  <a:gd name="T41" fmla="*/ 0 h 464"/>
                  <a:gd name="T42" fmla="*/ 232 w 244"/>
                  <a:gd name="T43" fmla="*/ 19 h 464"/>
                  <a:gd name="T44" fmla="*/ 217 w 244"/>
                  <a:gd name="T45" fmla="*/ 41 h 464"/>
                  <a:gd name="T46" fmla="*/ 208 w 244"/>
                  <a:gd name="T47" fmla="*/ 54 h 464"/>
                  <a:gd name="T48" fmla="*/ 199 w 244"/>
                  <a:gd name="T49" fmla="*/ 69 h 464"/>
                  <a:gd name="T50" fmla="*/ 177 w 244"/>
                  <a:gd name="T51" fmla="*/ 102 h 464"/>
                  <a:gd name="T52" fmla="*/ 171 w 244"/>
                  <a:gd name="T53" fmla="*/ 111 h 464"/>
                  <a:gd name="T54" fmla="*/ 166 w 244"/>
                  <a:gd name="T55" fmla="*/ 121 h 464"/>
                  <a:gd name="T56" fmla="*/ 154 w 244"/>
                  <a:gd name="T57" fmla="*/ 140 h 464"/>
                  <a:gd name="T58" fmla="*/ 131 w 244"/>
                  <a:gd name="T59" fmla="*/ 182 h 464"/>
                  <a:gd name="T60" fmla="*/ 107 w 244"/>
                  <a:gd name="T61" fmla="*/ 225 h 464"/>
                  <a:gd name="T62" fmla="*/ 85 w 244"/>
                  <a:gd name="T63" fmla="*/ 268 h 464"/>
                  <a:gd name="T64" fmla="*/ 64 w 244"/>
                  <a:gd name="T65" fmla="*/ 311 h 464"/>
                  <a:gd name="T66" fmla="*/ 55 w 244"/>
                  <a:gd name="T67" fmla="*/ 332 h 464"/>
                  <a:gd name="T68" fmla="*/ 50 w 244"/>
                  <a:gd name="T69" fmla="*/ 342 h 464"/>
                  <a:gd name="T70" fmla="*/ 46 w 244"/>
                  <a:gd name="T71" fmla="*/ 351 h 464"/>
                  <a:gd name="T72" fmla="*/ 30 w 244"/>
                  <a:gd name="T73" fmla="*/ 388 h 464"/>
                  <a:gd name="T74" fmla="*/ 23 w 244"/>
                  <a:gd name="T75" fmla="*/ 404 h 464"/>
                  <a:gd name="T76" fmla="*/ 17 w 244"/>
                  <a:gd name="T77" fmla="*/ 419 h 464"/>
                  <a:gd name="T78" fmla="*/ 8 w 244"/>
                  <a:gd name="T79" fmla="*/ 443 h 464"/>
                  <a:gd name="T80" fmla="*/ 0 w 244"/>
                  <a:gd name="T8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4" h="464">
                    <a:moveTo>
                      <a:pt x="0" y="464"/>
                    </a:moveTo>
                    <a:cubicBezTo>
                      <a:pt x="0" y="464"/>
                      <a:pt x="2" y="456"/>
                      <a:pt x="7" y="443"/>
                    </a:cubicBezTo>
                    <a:cubicBezTo>
                      <a:pt x="9" y="436"/>
                      <a:pt x="12" y="428"/>
                      <a:pt x="15" y="418"/>
                    </a:cubicBezTo>
                    <a:cubicBezTo>
                      <a:pt x="17" y="414"/>
                      <a:pt x="19" y="409"/>
                      <a:pt x="21" y="403"/>
                    </a:cubicBezTo>
                    <a:cubicBezTo>
                      <a:pt x="23" y="398"/>
                      <a:pt x="25" y="392"/>
                      <a:pt x="27" y="387"/>
                    </a:cubicBezTo>
                    <a:cubicBezTo>
                      <a:pt x="32" y="375"/>
                      <a:pt x="37" y="363"/>
                      <a:pt x="42" y="350"/>
                    </a:cubicBezTo>
                    <a:cubicBezTo>
                      <a:pt x="43" y="346"/>
                      <a:pt x="45" y="343"/>
                      <a:pt x="46" y="340"/>
                    </a:cubicBezTo>
                    <a:cubicBezTo>
                      <a:pt x="47" y="336"/>
                      <a:pt x="49" y="333"/>
                      <a:pt x="50" y="330"/>
                    </a:cubicBezTo>
                    <a:cubicBezTo>
                      <a:pt x="53" y="323"/>
                      <a:pt x="57" y="316"/>
                      <a:pt x="60" y="309"/>
                    </a:cubicBezTo>
                    <a:cubicBezTo>
                      <a:pt x="66" y="295"/>
                      <a:pt x="72" y="280"/>
                      <a:pt x="80" y="266"/>
                    </a:cubicBezTo>
                    <a:cubicBezTo>
                      <a:pt x="87" y="251"/>
                      <a:pt x="95" y="237"/>
                      <a:pt x="102" y="222"/>
                    </a:cubicBezTo>
                    <a:cubicBezTo>
                      <a:pt x="110" y="207"/>
                      <a:pt x="118" y="193"/>
                      <a:pt x="126" y="179"/>
                    </a:cubicBezTo>
                    <a:cubicBezTo>
                      <a:pt x="133" y="164"/>
                      <a:pt x="142" y="151"/>
                      <a:pt x="150" y="138"/>
                    </a:cubicBezTo>
                    <a:cubicBezTo>
                      <a:pt x="154" y="131"/>
                      <a:pt x="158" y="125"/>
                      <a:pt x="162" y="118"/>
                    </a:cubicBezTo>
                    <a:cubicBezTo>
                      <a:pt x="164" y="115"/>
                      <a:pt x="166" y="112"/>
                      <a:pt x="167" y="109"/>
                    </a:cubicBezTo>
                    <a:cubicBezTo>
                      <a:pt x="169" y="106"/>
                      <a:pt x="171" y="103"/>
                      <a:pt x="173" y="100"/>
                    </a:cubicBezTo>
                    <a:cubicBezTo>
                      <a:pt x="181" y="88"/>
                      <a:pt x="189" y="77"/>
                      <a:pt x="196" y="67"/>
                    </a:cubicBezTo>
                    <a:cubicBezTo>
                      <a:pt x="199" y="62"/>
                      <a:pt x="202" y="57"/>
                      <a:pt x="206" y="52"/>
                    </a:cubicBezTo>
                    <a:cubicBezTo>
                      <a:pt x="209" y="48"/>
                      <a:pt x="212" y="43"/>
                      <a:pt x="215" y="39"/>
                    </a:cubicBezTo>
                    <a:cubicBezTo>
                      <a:pt x="221" y="31"/>
                      <a:pt x="226" y="24"/>
                      <a:pt x="231" y="19"/>
                    </a:cubicBezTo>
                    <a:cubicBezTo>
                      <a:pt x="239" y="7"/>
                      <a:pt x="244" y="0"/>
                      <a:pt x="244" y="0"/>
                    </a:cubicBezTo>
                    <a:cubicBezTo>
                      <a:pt x="244" y="0"/>
                      <a:pt x="240" y="7"/>
                      <a:pt x="232" y="19"/>
                    </a:cubicBezTo>
                    <a:cubicBezTo>
                      <a:pt x="227" y="25"/>
                      <a:pt x="223" y="32"/>
                      <a:pt x="217" y="41"/>
                    </a:cubicBezTo>
                    <a:cubicBezTo>
                      <a:pt x="214" y="45"/>
                      <a:pt x="211" y="49"/>
                      <a:pt x="208" y="54"/>
                    </a:cubicBezTo>
                    <a:cubicBezTo>
                      <a:pt x="205" y="59"/>
                      <a:pt x="202" y="64"/>
                      <a:pt x="199" y="69"/>
                    </a:cubicBezTo>
                    <a:cubicBezTo>
                      <a:pt x="192" y="79"/>
                      <a:pt x="185" y="91"/>
                      <a:pt x="177" y="102"/>
                    </a:cubicBezTo>
                    <a:cubicBezTo>
                      <a:pt x="175" y="105"/>
                      <a:pt x="173" y="108"/>
                      <a:pt x="171" y="111"/>
                    </a:cubicBezTo>
                    <a:cubicBezTo>
                      <a:pt x="170" y="115"/>
                      <a:pt x="168" y="118"/>
                      <a:pt x="166" y="121"/>
                    </a:cubicBezTo>
                    <a:cubicBezTo>
                      <a:pt x="162" y="127"/>
                      <a:pt x="158" y="134"/>
                      <a:pt x="154" y="140"/>
                    </a:cubicBezTo>
                    <a:cubicBezTo>
                      <a:pt x="147" y="154"/>
                      <a:pt x="138" y="167"/>
                      <a:pt x="131" y="182"/>
                    </a:cubicBezTo>
                    <a:cubicBezTo>
                      <a:pt x="123" y="196"/>
                      <a:pt x="115" y="210"/>
                      <a:pt x="107" y="225"/>
                    </a:cubicBezTo>
                    <a:cubicBezTo>
                      <a:pt x="100" y="239"/>
                      <a:pt x="92" y="254"/>
                      <a:pt x="85" y="268"/>
                    </a:cubicBezTo>
                    <a:cubicBezTo>
                      <a:pt x="77" y="283"/>
                      <a:pt x="71" y="297"/>
                      <a:pt x="64" y="311"/>
                    </a:cubicBezTo>
                    <a:cubicBezTo>
                      <a:pt x="61" y="318"/>
                      <a:pt x="58" y="325"/>
                      <a:pt x="55" y="332"/>
                    </a:cubicBezTo>
                    <a:cubicBezTo>
                      <a:pt x="53" y="335"/>
                      <a:pt x="52" y="338"/>
                      <a:pt x="50" y="342"/>
                    </a:cubicBezTo>
                    <a:cubicBezTo>
                      <a:pt x="49" y="345"/>
                      <a:pt x="47" y="348"/>
                      <a:pt x="46" y="351"/>
                    </a:cubicBezTo>
                    <a:cubicBezTo>
                      <a:pt x="40" y="364"/>
                      <a:pt x="35" y="377"/>
                      <a:pt x="30" y="388"/>
                    </a:cubicBezTo>
                    <a:cubicBezTo>
                      <a:pt x="28" y="394"/>
                      <a:pt x="25" y="399"/>
                      <a:pt x="23" y="404"/>
                    </a:cubicBezTo>
                    <a:cubicBezTo>
                      <a:pt x="21" y="409"/>
                      <a:pt x="19" y="414"/>
                      <a:pt x="17" y="419"/>
                    </a:cubicBezTo>
                    <a:cubicBezTo>
                      <a:pt x="14" y="428"/>
                      <a:pt x="11" y="437"/>
                      <a:pt x="8" y="443"/>
                    </a:cubicBezTo>
                    <a:cubicBezTo>
                      <a:pt x="3" y="457"/>
                      <a:pt x="0" y="464"/>
                      <a:pt x="0" y="464"/>
                    </a:cubicBez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8" name="Freeform 64"/>
              <p:cNvSpPr/>
              <p:nvPr/>
            </p:nvSpPr>
            <p:spPr bwMode="auto">
              <a:xfrm>
                <a:off x="2289176" y="684212"/>
                <a:ext cx="3771900" cy="4943475"/>
              </a:xfrm>
              <a:custGeom>
                <a:avLst/>
                <a:gdLst>
                  <a:gd name="T0" fmla="*/ 2376 w 2376"/>
                  <a:gd name="T1" fmla="*/ 2837 h 3114"/>
                  <a:gd name="T2" fmla="*/ 395 w 2376"/>
                  <a:gd name="T3" fmla="*/ 3114 h 3114"/>
                  <a:gd name="T4" fmla="*/ 0 w 2376"/>
                  <a:gd name="T5" fmla="*/ 278 h 3114"/>
                  <a:gd name="T6" fmla="*/ 1979 w 2376"/>
                  <a:gd name="T7" fmla="*/ 0 h 3114"/>
                  <a:gd name="T8" fmla="*/ 2376 w 2376"/>
                  <a:gd name="T9" fmla="*/ 2837 h 3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6" h="3114">
                    <a:moveTo>
                      <a:pt x="2376" y="2837"/>
                    </a:moveTo>
                    <a:lnTo>
                      <a:pt x="395" y="3114"/>
                    </a:lnTo>
                    <a:lnTo>
                      <a:pt x="0" y="278"/>
                    </a:lnTo>
                    <a:lnTo>
                      <a:pt x="1979" y="0"/>
                    </a:lnTo>
                    <a:lnTo>
                      <a:pt x="2376" y="2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9" name="Freeform 66"/>
              <p:cNvSpPr/>
              <p:nvPr/>
            </p:nvSpPr>
            <p:spPr bwMode="auto">
              <a:xfrm>
                <a:off x="4784726" y="1003300"/>
                <a:ext cx="119063" cy="112713"/>
              </a:xfrm>
              <a:custGeom>
                <a:avLst/>
                <a:gdLst>
                  <a:gd name="T0" fmla="*/ 6 w 50"/>
                  <a:gd name="T1" fmla="*/ 40 h 47"/>
                  <a:gd name="T2" fmla="*/ 13 w 50"/>
                  <a:gd name="T3" fmla="*/ 10 h 47"/>
                  <a:gd name="T4" fmla="*/ 34 w 50"/>
                  <a:gd name="T5" fmla="*/ 14 h 47"/>
                  <a:gd name="T6" fmla="*/ 49 w 50"/>
                  <a:gd name="T7" fmla="*/ 34 h 47"/>
                  <a:gd name="T8" fmla="*/ 13 w 50"/>
                  <a:gd name="T9" fmla="*/ 47 h 47"/>
                  <a:gd name="T10" fmla="*/ 6 w 50"/>
                  <a:gd name="T11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6" y="40"/>
                    </a:moveTo>
                    <a:cubicBezTo>
                      <a:pt x="6" y="40"/>
                      <a:pt x="0" y="20"/>
                      <a:pt x="13" y="10"/>
                    </a:cubicBezTo>
                    <a:cubicBezTo>
                      <a:pt x="25" y="0"/>
                      <a:pt x="34" y="7"/>
                      <a:pt x="34" y="14"/>
                    </a:cubicBezTo>
                    <a:cubicBezTo>
                      <a:pt x="33" y="22"/>
                      <a:pt x="48" y="25"/>
                      <a:pt x="49" y="34"/>
                    </a:cubicBezTo>
                    <a:cubicBezTo>
                      <a:pt x="50" y="43"/>
                      <a:pt x="13" y="47"/>
                      <a:pt x="13" y="47"/>
                    </a:cubicBez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0" name="Freeform 67"/>
              <p:cNvSpPr/>
              <p:nvPr/>
            </p:nvSpPr>
            <p:spPr bwMode="auto">
              <a:xfrm>
                <a:off x="4746626" y="1082675"/>
                <a:ext cx="88900" cy="58738"/>
              </a:xfrm>
              <a:custGeom>
                <a:avLst/>
                <a:gdLst>
                  <a:gd name="T0" fmla="*/ 0 w 37"/>
                  <a:gd name="T1" fmla="*/ 15 h 25"/>
                  <a:gd name="T2" fmla="*/ 24 w 37"/>
                  <a:gd name="T3" fmla="*/ 7 h 25"/>
                  <a:gd name="T4" fmla="*/ 33 w 37"/>
                  <a:gd name="T5" fmla="*/ 25 h 25"/>
                  <a:gd name="T6" fmla="*/ 0 w 37"/>
                  <a:gd name="T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0" y="15"/>
                    </a:moveTo>
                    <a:cubicBezTo>
                      <a:pt x="0" y="15"/>
                      <a:pt x="9" y="0"/>
                      <a:pt x="24" y="7"/>
                    </a:cubicBezTo>
                    <a:cubicBezTo>
                      <a:pt x="37" y="13"/>
                      <a:pt x="33" y="25"/>
                      <a:pt x="33" y="25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1" name="Freeform 68"/>
              <p:cNvSpPr/>
              <p:nvPr/>
            </p:nvSpPr>
            <p:spPr bwMode="auto">
              <a:xfrm>
                <a:off x="2808288" y="1495425"/>
                <a:ext cx="136525" cy="139700"/>
              </a:xfrm>
              <a:custGeom>
                <a:avLst/>
                <a:gdLst>
                  <a:gd name="T0" fmla="*/ 6 w 57"/>
                  <a:gd name="T1" fmla="*/ 11 h 58"/>
                  <a:gd name="T2" fmla="*/ 25 w 57"/>
                  <a:gd name="T3" fmla="*/ 35 h 58"/>
                  <a:gd name="T4" fmla="*/ 31 w 57"/>
                  <a:gd name="T5" fmla="*/ 16 h 58"/>
                  <a:gd name="T6" fmla="*/ 42 w 57"/>
                  <a:gd name="T7" fmla="*/ 23 h 58"/>
                  <a:gd name="T8" fmla="*/ 32 w 57"/>
                  <a:gd name="T9" fmla="*/ 40 h 58"/>
                  <a:gd name="T10" fmla="*/ 55 w 57"/>
                  <a:gd name="T11" fmla="*/ 48 h 58"/>
                  <a:gd name="T12" fmla="*/ 51 w 57"/>
                  <a:gd name="T13" fmla="*/ 56 h 58"/>
                  <a:gd name="T14" fmla="*/ 14 w 57"/>
                  <a:gd name="T15" fmla="*/ 44 h 58"/>
                  <a:gd name="T16" fmla="*/ 6 w 57"/>
                  <a:gd name="T17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8">
                    <a:moveTo>
                      <a:pt x="6" y="11"/>
                    </a:moveTo>
                    <a:cubicBezTo>
                      <a:pt x="11" y="9"/>
                      <a:pt x="14" y="27"/>
                      <a:pt x="25" y="35"/>
                    </a:cubicBezTo>
                    <a:cubicBezTo>
                      <a:pt x="28" y="32"/>
                      <a:pt x="32" y="27"/>
                      <a:pt x="31" y="16"/>
                    </a:cubicBezTo>
                    <a:cubicBezTo>
                      <a:pt x="28" y="0"/>
                      <a:pt x="43" y="11"/>
                      <a:pt x="42" y="23"/>
                    </a:cubicBezTo>
                    <a:cubicBezTo>
                      <a:pt x="41" y="31"/>
                      <a:pt x="37" y="37"/>
                      <a:pt x="32" y="40"/>
                    </a:cubicBezTo>
                    <a:cubicBezTo>
                      <a:pt x="43" y="45"/>
                      <a:pt x="52" y="47"/>
                      <a:pt x="55" y="48"/>
                    </a:cubicBezTo>
                    <a:cubicBezTo>
                      <a:pt x="57" y="50"/>
                      <a:pt x="56" y="54"/>
                      <a:pt x="51" y="56"/>
                    </a:cubicBezTo>
                    <a:cubicBezTo>
                      <a:pt x="51" y="56"/>
                      <a:pt x="29" y="58"/>
                      <a:pt x="14" y="44"/>
                    </a:cubicBezTo>
                    <a:cubicBezTo>
                      <a:pt x="0" y="29"/>
                      <a:pt x="1" y="13"/>
                      <a:pt x="6" y="11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2" name="Freeform 69"/>
              <p:cNvSpPr/>
              <p:nvPr/>
            </p:nvSpPr>
            <p:spPr bwMode="auto">
              <a:xfrm>
                <a:off x="3317876" y="1481137"/>
                <a:ext cx="95250" cy="120650"/>
              </a:xfrm>
              <a:custGeom>
                <a:avLst/>
                <a:gdLst>
                  <a:gd name="T0" fmla="*/ 0 w 40"/>
                  <a:gd name="T1" fmla="*/ 43 h 50"/>
                  <a:gd name="T2" fmla="*/ 28 w 40"/>
                  <a:gd name="T3" fmla="*/ 8 h 50"/>
                  <a:gd name="T4" fmla="*/ 12 w 40"/>
                  <a:gd name="T5" fmla="*/ 50 h 50"/>
                  <a:gd name="T6" fmla="*/ 0 w 40"/>
                  <a:gd name="T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43"/>
                    </a:moveTo>
                    <a:cubicBezTo>
                      <a:pt x="0" y="43"/>
                      <a:pt x="15" y="15"/>
                      <a:pt x="28" y="8"/>
                    </a:cubicBezTo>
                    <a:cubicBezTo>
                      <a:pt x="40" y="0"/>
                      <a:pt x="15" y="48"/>
                      <a:pt x="12" y="5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3" name="Freeform 70"/>
              <p:cNvSpPr/>
              <p:nvPr/>
            </p:nvSpPr>
            <p:spPr bwMode="auto">
              <a:xfrm>
                <a:off x="2992438" y="1757362"/>
                <a:ext cx="103188" cy="117475"/>
              </a:xfrm>
              <a:custGeom>
                <a:avLst/>
                <a:gdLst>
                  <a:gd name="T0" fmla="*/ 31 w 43"/>
                  <a:gd name="T1" fmla="*/ 0 h 49"/>
                  <a:gd name="T2" fmla="*/ 0 w 43"/>
                  <a:gd name="T3" fmla="*/ 45 h 49"/>
                  <a:gd name="T4" fmla="*/ 9 w 43"/>
                  <a:gd name="T5" fmla="*/ 49 h 49"/>
                  <a:gd name="T6" fmla="*/ 43 w 43"/>
                  <a:gd name="T7" fmla="*/ 5 h 49"/>
                  <a:gd name="T8" fmla="*/ 31 w 43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9">
                    <a:moveTo>
                      <a:pt x="31" y="0"/>
                    </a:moveTo>
                    <a:cubicBezTo>
                      <a:pt x="31" y="0"/>
                      <a:pt x="5" y="17"/>
                      <a:pt x="0" y="45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7" y="23"/>
                      <a:pt x="43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4" name="Freeform 71"/>
              <p:cNvSpPr/>
              <p:nvPr/>
            </p:nvSpPr>
            <p:spPr bwMode="auto">
              <a:xfrm>
                <a:off x="3328988" y="1673225"/>
                <a:ext cx="122238" cy="107950"/>
              </a:xfrm>
              <a:custGeom>
                <a:avLst/>
                <a:gdLst>
                  <a:gd name="T0" fmla="*/ 0 w 51"/>
                  <a:gd name="T1" fmla="*/ 16 h 45"/>
                  <a:gd name="T2" fmla="*/ 51 w 51"/>
                  <a:gd name="T3" fmla="*/ 4 h 45"/>
                  <a:gd name="T4" fmla="*/ 40 w 51"/>
                  <a:gd name="T5" fmla="*/ 0 h 45"/>
                  <a:gd name="T6" fmla="*/ 11 w 51"/>
                  <a:gd name="T7" fmla="*/ 12 h 45"/>
                  <a:gd name="T8" fmla="*/ 0 w 51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0" y="16"/>
                    </a:moveTo>
                    <a:cubicBezTo>
                      <a:pt x="0" y="16"/>
                      <a:pt x="39" y="45"/>
                      <a:pt x="51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4" y="27"/>
                      <a:pt x="1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5" name="Freeform 72"/>
              <p:cNvSpPr/>
              <p:nvPr/>
            </p:nvSpPr>
            <p:spPr bwMode="auto">
              <a:xfrm>
                <a:off x="2874963" y="1555750"/>
                <a:ext cx="519113" cy="280988"/>
              </a:xfrm>
              <a:custGeom>
                <a:avLst/>
                <a:gdLst>
                  <a:gd name="T0" fmla="*/ 10 w 217"/>
                  <a:gd name="T1" fmla="*/ 87 h 117"/>
                  <a:gd name="T2" fmla="*/ 58 w 217"/>
                  <a:gd name="T3" fmla="*/ 72 h 117"/>
                  <a:gd name="T4" fmla="*/ 144 w 217"/>
                  <a:gd name="T5" fmla="*/ 104 h 117"/>
                  <a:gd name="T6" fmla="*/ 215 w 217"/>
                  <a:gd name="T7" fmla="*/ 34 h 117"/>
                  <a:gd name="T8" fmla="*/ 183 w 217"/>
                  <a:gd name="T9" fmla="*/ 8 h 117"/>
                  <a:gd name="T10" fmla="*/ 99 w 217"/>
                  <a:gd name="T11" fmla="*/ 40 h 117"/>
                  <a:gd name="T12" fmla="*/ 45 w 217"/>
                  <a:gd name="T13" fmla="*/ 3 h 117"/>
                  <a:gd name="T14" fmla="*/ 15 w 217"/>
                  <a:gd name="T15" fmla="*/ 50 h 117"/>
                  <a:gd name="T16" fmla="*/ 10 w 217"/>
                  <a:gd name="T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17">
                    <a:moveTo>
                      <a:pt x="10" y="87"/>
                    </a:moveTo>
                    <a:cubicBezTo>
                      <a:pt x="16" y="95"/>
                      <a:pt x="42" y="92"/>
                      <a:pt x="58" y="72"/>
                    </a:cubicBezTo>
                    <a:cubicBezTo>
                      <a:pt x="58" y="72"/>
                      <a:pt x="94" y="117"/>
                      <a:pt x="144" y="104"/>
                    </a:cubicBezTo>
                    <a:cubicBezTo>
                      <a:pt x="194" y="90"/>
                      <a:pt x="217" y="44"/>
                      <a:pt x="215" y="34"/>
                    </a:cubicBezTo>
                    <a:cubicBezTo>
                      <a:pt x="213" y="24"/>
                      <a:pt x="191" y="4"/>
                      <a:pt x="183" y="8"/>
                    </a:cubicBezTo>
                    <a:cubicBezTo>
                      <a:pt x="175" y="11"/>
                      <a:pt x="110" y="46"/>
                      <a:pt x="99" y="40"/>
                    </a:cubicBezTo>
                    <a:cubicBezTo>
                      <a:pt x="88" y="35"/>
                      <a:pt x="68" y="0"/>
                      <a:pt x="45" y="3"/>
                    </a:cubicBezTo>
                    <a:cubicBezTo>
                      <a:pt x="22" y="5"/>
                      <a:pt x="20" y="38"/>
                      <a:pt x="15" y="50"/>
                    </a:cubicBezTo>
                    <a:cubicBezTo>
                      <a:pt x="11" y="61"/>
                      <a:pt x="0" y="75"/>
                      <a:pt x="10" y="87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6" name="Freeform 73"/>
              <p:cNvSpPr/>
              <p:nvPr/>
            </p:nvSpPr>
            <p:spPr bwMode="auto">
              <a:xfrm>
                <a:off x="2854326" y="1719262"/>
                <a:ext cx="90488" cy="77788"/>
              </a:xfrm>
              <a:custGeom>
                <a:avLst/>
                <a:gdLst>
                  <a:gd name="T0" fmla="*/ 36 w 38"/>
                  <a:gd name="T1" fmla="*/ 13 h 33"/>
                  <a:gd name="T2" fmla="*/ 22 w 38"/>
                  <a:gd name="T3" fmla="*/ 31 h 33"/>
                  <a:gd name="T4" fmla="*/ 1 w 38"/>
                  <a:gd name="T5" fmla="*/ 20 h 33"/>
                  <a:gd name="T6" fmla="*/ 16 w 38"/>
                  <a:gd name="T7" fmla="*/ 2 h 33"/>
                  <a:gd name="T8" fmla="*/ 36 w 38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3">
                    <a:moveTo>
                      <a:pt x="36" y="13"/>
                    </a:moveTo>
                    <a:cubicBezTo>
                      <a:pt x="38" y="21"/>
                      <a:pt x="31" y="30"/>
                      <a:pt x="22" y="31"/>
                    </a:cubicBezTo>
                    <a:cubicBezTo>
                      <a:pt x="12" y="33"/>
                      <a:pt x="3" y="28"/>
                      <a:pt x="1" y="20"/>
                    </a:cubicBezTo>
                    <a:cubicBezTo>
                      <a:pt x="0" y="12"/>
                      <a:pt x="6" y="4"/>
                      <a:pt x="16" y="2"/>
                    </a:cubicBezTo>
                    <a:cubicBezTo>
                      <a:pt x="26" y="0"/>
                      <a:pt x="35" y="5"/>
                      <a:pt x="36" y="13"/>
                    </a:cubicBezTo>
                    <a:close/>
                  </a:path>
                </a:pathLst>
              </a:custGeom>
              <a:solidFill>
                <a:srgbClr val="F3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7" name="Freeform 74"/>
              <p:cNvSpPr/>
              <p:nvPr/>
            </p:nvSpPr>
            <p:spPr bwMode="auto">
              <a:xfrm>
                <a:off x="2990851" y="1431925"/>
                <a:ext cx="139700" cy="180975"/>
              </a:xfrm>
              <a:custGeom>
                <a:avLst/>
                <a:gdLst>
                  <a:gd name="T0" fmla="*/ 43 w 59"/>
                  <a:gd name="T1" fmla="*/ 3 h 76"/>
                  <a:gd name="T2" fmla="*/ 32 w 59"/>
                  <a:gd name="T3" fmla="*/ 40 h 76"/>
                  <a:gd name="T4" fmla="*/ 17 w 59"/>
                  <a:gd name="T5" fmla="*/ 20 h 76"/>
                  <a:gd name="T6" fmla="*/ 7 w 59"/>
                  <a:gd name="T7" fmla="*/ 34 h 76"/>
                  <a:gd name="T8" fmla="*/ 26 w 59"/>
                  <a:gd name="T9" fmla="*/ 49 h 76"/>
                  <a:gd name="T10" fmla="*/ 4 w 59"/>
                  <a:gd name="T11" fmla="*/ 68 h 76"/>
                  <a:gd name="T12" fmla="*/ 12 w 59"/>
                  <a:gd name="T13" fmla="*/ 76 h 76"/>
                  <a:gd name="T14" fmla="*/ 48 w 59"/>
                  <a:gd name="T15" fmla="*/ 45 h 76"/>
                  <a:gd name="T16" fmla="*/ 43 w 59"/>
                  <a:gd name="T1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6">
                    <a:moveTo>
                      <a:pt x="43" y="3"/>
                    </a:moveTo>
                    <a:cubicBezTo>
                      <a:pt x="36" y="3"/>
                      <a:pt x="41" y="25"/>
                      <a:pt x="32" y="40"/>
                    </a:cubicBezTo>
                    <a:cubicBezTo>
                      <a:pt x="27" y="38"/>
                      <a:pt x="20" y="33"/>
                      <a:pt x="17" y="20"/>
                    </a:cubicBezTo>
                    <a:cubicBezTo>
                      <a:pt x="12" y="0"/>
                      <a:pt x="0" y="20"/>
                      <a:pt x="7" y="34"/>
                    </a:cubicBezTo>
                    <a:cubicBezTo>
                      <a:pt x="11" y="43"/>
                      <a:pt x="19" y="47"/>
                      <a:pt x="26" y="49"/>
                    </a:cubicBezTo>
                    <a:cubicBezTo>
                      <a:pt x="16" y="59"/>
                      <a:pt x="6" y="66"/>
                      <a:pt x="4" y="68"/>
                    </a:cubicBezTo>
                    <a:cubicBezTo>
                      <a:pt x="1" y="71"/>
                      <a:pt x="5" y="76"/>
                      <a:pt x="12" y="76"/>
                    </a:cubicBezTo>
                    <a:cubicBezTo>
                      <a:pt x="12" y="76"/>
                      <a:pt x="37" y="68"/>
                      <a:pt x="48" y="45"/>
                    </a:cubicBezTo>
                    <a:cubicBezTo>
                      <a:pt x="59" y="21"/>
                      <a:pt x="49" y="3"/>
                      <a:pt x="43" y="3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8" name="Freeform 75"/>
              <p:cNvSpPr/>
              <p:nvPr/>
            </p:nvSpPr>
            <p:spPr bwMode="auto">
              <a:xfrm>
                <a:off x="2938463" y="1651000"/>
                <a:ext cx="15875" cy="26988"/>
              </a:xfrm>
              <a:custGeom>
                <a:avLst/>
                <a:gdLst>
                  <a:gd name="T0" fmla="*/ 7 w 7"/>
                  <a:gd name="T1" fmla="*/ 5 h 11"/>
                  <a:gd name="T2" fmla="*/ 4 w 7"/>
                  <a:gd name="T3" fmla="*/ 11 h 11"/>
                  <a:gd name="T4" fmla="*/ 0 w 7"/>
                  <a:gd name="T5" fmla="*/ 6 h 11"/>
                  <a:gd name="T6" fmla="*/ 2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6" y="10"/>
                      <a:pt x="4" y="11"/>
                    </a:cubicBez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9" name="Freeform 76"/>
              <p:cNvSpPr/>
              <p:nvPr/>
            </p:nvSpPr>
            <p:spPr bwMode="auto">
              <a:xfrm>
                <a:off x="2971801" y="1644650"/>
                <a:ext cx="15875" cy="25400"/>
              </a:xfrm>
              <a:custGeom>
                <a:avLst/>
                <a:gdLst>
                  <a:gd name="T0" fmla="*/ 7 w 7"/>
                  <a:gd name="T1" fmla="*/ 5 h 11"/>
                  <a:gd name="T2" fmla="*/ 5 w 7"/>
                  <a:gd name="T3" fmla="*/ 11 h 11"/>
                  <a:gd name="T4" fmla="*/ 1 w 7"/>
                  <a:gd name="T5" fmla="*/ 6 h 11"/>
                  <a:gd name="T6" fmla="*/ 3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7" y="11"/>
                      <a:pt x="5" y="11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0" name="Freeform 77"/>
              <p:cNvSpPr/>
              <p:nvPr/>
            </p:nvSpPr>
            <p:spPr bwMode="auto">
              <a:xfrm>
                <a:off x="3054351" y="1766887"/>
                <a:ext cx="88900" cy="155575"/>
              </a:xfrm>
              <a:custGeom>
                <a:avLst/>
                <a:gdLst>
                  <a:gd name="T0" fmla="*/ 23 w 37"/>
                  <a:gd name="T1" fmla="*/ 0 h 65"/>
                  <a:gd name="T2" fmla="*/ 8 w 37"/>
                  <a:gd name="T3" fmla="*/ 62 h 65"/>
                  <a:gd name="T4" fmla="*/ 18 w 37"/>
                  <a:gd name="T5" fmla="*/ 64 h 65"/>
                  <a:gd name="T6" fmla="*/ 37 w 37"/>
                  <a:gd name="T7" fmla="*/ 7 h 65"/>
                  <a:gd name="T8" fmla="*/ 23 w 37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5">
                    <a:moveTo>
                      <a:pt x="23" y="0"/>
                    </a:moveTo>
                    <a:cubicBezTo>
                      <a:pt x="23" y="0"/>
                      <a:pt x="0" y="32"/>
                      <a:pt x="8" y="62"/>
                    </a:cubicBezTo>
                    <a:cubicBezTo>
                      <a:pt x="8" y="62"/>
                      <a:pt x="12" y="65"/>
                      <a:pt x="18" y="64"/>
                    </a:cubicBezTo>
                    <a:cubicBezTo>
                      <a:pt x="18" y="64"/>
                      <a:pt x="15" y="32"/>
                      <a:pt x="37" y="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1" name="Freeform 78"/>
              <p:cNvSpPr/>
              <p:nvPr/>
            </p:nvSpPr>
            <p:spPr bwMode="auto">
              <a:xfrm>
                <a:off x="3327401" y="1709737"/>
                <a:ext cx="149225" cy="85725"/>
              </a:xfrm>
              <a:custGeom>
                <a:avLst/>
                <a:gdLst>
                  <a:gd name="T0" fmla="*/ 0 w 63"/>
                  <a:gd name="T1" fmla="*/ 9 h 36"/>
                  <a:gd name="T2" fmla="*/ 34 w 63"/>
                  <a:gd name="T3" fmla="*/ 34 h 36"/>
                  <a:gd name="T4" fmla="*/ 63 w 63"/>
                  <a:gd name="T5" fmla="*/ 9 h 36"/>
                  <a:gd name="T6" fmla="*/ 52 w 63"/>
                  <a:gd name="T7" fmla="*/ 7 h 36"/>
                  <a:gd name="T8" fmla="*/ 34 w 63"/>
                  <a:gd name="T9" fmla="*/ 25 h 36"/>
                  <a:gd name="T10" fmla="*/ 9 w 63"/>
                  <a:gd name="T11" fmla="*/ 0 h 36"/>
                  <a:gd name="T12" fmla="*/ 0 w 63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0" y="9"/>
                    </a:moveTo>
                    <a:cubicBezTo>
                      <a:pt x="0" y="9"/>
                      <a:pt x="13" y="36"/>
                      <a:pt x="34" y="34"/>
                    </a:cubicBezTo>
                    <a:cubicBezTo>
                      <a:pt x="56" y="33"/>
                      <a:pt x="63" y="9"/>
                      <a:pt x="63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43" y="26"/>
                      <a:pt x="34" y="25"/>
                    </a:cubicBezTo>
                    <a:cubicBezTo>
                      <a:pt x="17" y="22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2" name="Freeform 79"/>
              <p:cNvSpPr/>
              <p:nvPr/>
            </p:nvSpPr>
            <p:spPr bwMode="auto">
              <a:xfrm>
                <a:off x="3025776" y="1630362"/>
                <a:ext cx="79375" cy="127000"/>
              </a:xfrm>
              <a:custGeom>
                <a:avLst/>
                <a:gdLst>
                  <a:gd name="T0" fmla="*/ 0 w 33"/>
                  <a:gd name="T1" fmla="*/ 46 h 53"/>
                  <a:gd name="T2" fmla="*/ 26 w 33"/>
                  <a:gd name="T3" fmla="*/ 0 h 53"/>
                  <a:gd name="T4" fmla="*/ 33 w 33"/>
                  <a:gd name="T5" fmla="*/ 7 h 53"/>
                  <a:gd name="T6" fmla="*/ 7 w 33"/>
                  <a:gd name="T7" fmla="*/ 53 h 53"/>
                  <a:gd name="T8" fmla="*/ 0 w 33"/>
                  <a:gd name="T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3">
                    <a:moveTo>
                      <a:pt x="0" y="46"/>
                    </a:moveTo>
                    <a:cubicBezTo>
                      <a:pt x="0" y="46"/>
                      <a:pt x="20" y="33"/>
                      <a:pt x="26" y="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33"/>
                      <a:pt x="7" y="53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3" name="Freeform 80"/>
              <p:cNvSpPr/>
              <p:nvPr/>
            </p:nvSpPr>
            <p:spPr bwMode="auto">
              <a:xfrm>
                <a:off x="2992438" y="1838325"/>
                <a:ext cx="31750" cy="36513"/>
              </a:xfrm>
              <a:custGeom>
                <a:avLst/>
                <a:gdLst>
                  <a:gd name="T0" fmla="*/ 0 w 13"/>
                  <a:gd name="T1" fmla="*/ 11 h 15"/>
                  <a:gd name="T2" fmla="*/ 9 w 13"/>
                  <a:gd name="T3" fmla="*/ 15 h 15"/>
                  <a:gd name="T4" fmla="*/ 13 w 13"/>
                  <a:gd name="T5" fmla="*/ 5 h 15"/>
                  <a:gd name="T6" fmla="*/ 3 w 13"/>
                  <a:gd name="T7" fmla="*/ 0 h 15"/>
                  <a:gd name="T8" fmla="*/ 0 w 13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1"/>
                      <a:pt x="13" y="5"/>
                    </a:cubicBezTo>
                    <a:cubicBezTo>
                      <a:pt x="10" y="4"/>
                      <a:pt x="6" y="2"/>
                      <a:pt x="3" y="0"/>
                    </a:cubicBezTo>
                    <a:cubicBezTo>
                      <a:pt x="2" y="4"/>
                      <a:pt x="0" y="7"/>
                      <a:pt x="0" y="11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4" name="Freeform 81"/>
              <p:cNvSpPr/>
              <p:nvPr/>
            </p:nvSpPr>
            <p:spPr bwMode="auto">
              <a:xfrm>
                <a:off x="3068638" y="1884362"/>
                <a:ext cx="31750" cy="38100"/>
              </a:xfrm>
              <a:custGeom>
                <a:avLst/>
                <a:gdLst>
                  <a:gd name="T0" fmla="*/ 2 w 13"/>
                  <a:gd name="T1" fmla="*/ 13 h 16"/>
                  <a:gd name="T2" fmla="*/ 12 w 13"/>
                  <a:gd name="T3" fmla="*/ 15 h 16"/>
                  <a:gd name="T4" fmla="*/ 13 w 13"/>
                  <a:gd name="T5" fmla="*/ 1 h 16"/>
                  <a:gd name="T6" fmla="*/ 0 w 13"/>
                  <a:gd name="T7" fmla="*/ 0 h 16"/>
                  <a:gd name="T8" fmla="*/ 2 w 13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13"/>
                    </a:moveTo>
                    <a:cubicBezTo>
                      <a:pt x="2" y="13"/>
                      <a:pt x="6" y="16"/>
                      <a:pt x="12" y="15"/>
                    </a:cubicBezTo>
                    <a:cubicBezTo>
                      <a:pt x="12" y="15"/>
                      <a:pt x="12" y="9"/>
                      <a:pt x="13" y="1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4"/>
                      <a:pt x="1" y="8"/>
                      <a:pt x="2" y="13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5" name="Freeform 82"/>
              <p:cNvSpPr/>
              <p:nvPr/>
            </p:nvSpPr>
            <p:spPr bwMode="auto">
              <a:xfrm>
                <a:off x="3438526" y="1725612"/>
                <a:ext cx="38100" cy="28575"/>
              </a:xfrm>
              <a:custGeom>
                <a:avLst/>
                <a:gdLst>
                  <a:gd name="T0" fmla="*/ 5 w 16"/>
                  <a:gd name="T1" fmla="*/ 0 h 12"/>
                  <a:gd name="T2" fmla="*/ 0 w 16"/>
                  <a:gd name="T3" fmla="*/ 8 h 12"/>
                  <a:gd name="T4" fmla="*/ 11 w 16"/>
                  <a:gd name="T5" fmla="*/ 12 h 12"/>
                  <a:gd name="T6" fmla="*/ 16 w 16"/>
                  <a:gd name="T7" fmla="*/ 2 h 12"/>
                  <a:gd name="T8" fmla="*/ 5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4" y="9"/>
                      <a:pt x="8" y="11"/>
                      <a:pt x="11" y="12"/>
                    </a:cubicBezTo>
                    <a:cubicBezTo>
                      <a:pt x="14" y="7"/>
                      <a:pt x="16" y="2"/>
                      <a:pt x="16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6" name="Freeform 83"/>
              <p:cNvSpPr/>
              <p:nvPr/>
            </p:nvSpPr>
            <p:spPr bwMode="auto">
              <a:xfrm>
                <a:off x="3414713" y="1673225"/>
                <a:ext cx="36513" cy="33338"/>
              </a:xfrm>
              <a:custGeom>
                <a:avLst/>
                <a:gdLst>
                  <a:gd name="T0" fmla="*/ 4 w 15"/>
                  <a:gd name="T1" fmla="*/ 0 h 14"/>
                  <a:gd name="T2" fmla="*/ 0 w 15"/>
                  <a:gd name="T3" fmla="*/ 9 h 14"/>
                  <a:gd name="T4" fmla="*/ 11 w 15"/>
                  <a:gd name="T5" fmla="*/ 14 h 14"/>
                  <a:gd name="T6" fmla="*/ 15 w 15"/>
                  <a:gd name="T7" fmla="*/ 4 h 14"/>
                  <a:gd name="T8" fmla="*/ 4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4" y="0"/>
                      <a:pt x="3" y="4"/>
                      <a:pt x="0" y="9"/>
                    </a:cubicBezTo>
                    <a:cubicBezTo>
                      <a:pt x="4" y="10"/>
                      <a:pt x="8" y="12"/>
                      <a:pt x="11" y="14"/>
                    </a:cubicBezTo>
                    <a:cubicBezTo>
                      <a:pt x="12" y="11"/>
                      <a:pt x="14" y="8"/>
                      <a:pt x="15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7" name="Freeform 84"/>
              <p:cNvSpPr/>
              <p:nvPr/>
            </p:nvSpPr>
            <p:spPr bwMode="auto">
              <a:xfrm>
                <a:off x="3536951" y="1379537"/>
                <a:ext cx="131763" cy="139700"/>
              </a:xfrm>
              <a:custGeom>
                <a:avLst/>
                <a:gdLst>
                  <a:gd name="T0" fmla="*/ 8 w 55"/>
                  <a:gd name="T1" fmla="*/ 9 h 59"/>
                  <a:gd name="T2" fmla="*/ 24 w 55"/>
                  <a:gd name="T3" fmla="*/ 35 h 59"/>
                  <a:gd name="T4" fmla="*/ 32 w 55"/>
                  <a:gd name="T5" fmla="*/ 16 h 59"/>
                  <a:gd name="T6" fmla="*/ 42 w 55"/>
                  <a:gd name="T7" fmla="*/ 25 h 59"/>
                  <a:gd name="T8" fmla="*/ 31 w 55"/>
                  <a:gd name="T9" fmla="*/ 40 h 59"/>
                  <a:gd name="T10" fmla="*/ 52 w 55"/>
                  <a:gd name="T11" fmla="*/ 51 h 59"/>
                  <a:gd name="T12" fmla="*/ 48 w 55"/>
                  <a:gd name="T13" fmla="*/ 59 h 59"/>
                  <a:gd name="T14" fmla="*/ 13 w 55"/>
                  <a:gd name="T15" fmla="*/ 42 h 59"/>
                  <a:gd name="T16" fmla="*/ 8 w 55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9">
                    <a:moveTo>
                      <a:pt x="8" y="9"/>
                    </a:moveTo>
                    <a:cubicBezTo>
                      <a:pt x="13" y="7"/>
                      <a:pt x="14" y="26"/>
                      <a:pt x="24" y="35"/>
                    </a:cubicBezTo>
                    <a:cubicBezTo>
                      <a:pt x="28" y="32"/>
                      <a:pt x="33" y="27"/>
                      <a:pt x="32" y="16"/>
                    </a:cubicBezTo>
                    <a:cubicBezTo>
                      <a:pt x="31" y="0"/>
                      <a:pt x="45" y="12"/>
                      <a:pt x="42" y="25"/>
                    </a:cubicBezTo>
                    <a:cubicBezTo>
                      <a:pt x="41" y="33"/>
                      <a:pt x="36" y="38"/>
                      <a:pt x="31" y="40"/>
                    </a:cubicBezTo>
                    <a:cubicBezTo>
                      <a:pt x="41" y="46"/>
                      <a:pt x="50" y="49"/>
                      <a:pt x="52" y="51"/>
                    </a:cubicBezTo>
                    <a:cubicBezTo>
                      <a:pt x="55" y="53"/>
                      <a:pt x="53" y="57"/>
                      <a:pt x="48" y="59"/>
                    </a:cubicBezTo>
                    <a:cubicBezTo>
                      <a:pt x="48" y="59"/>
                      <a:pt x="26" y="58"/>
                      <a:pt x="13" y="42"/>
                    </a:cubicBezTo>
                    <a:cubicBezTo>
                      <a:pt x="0" y="27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4040188" y="1422400"/>
                <a:ext cx="107950" cy="109538"/>
              </a:xfrm>
              <a:custGeom>
                <a:avLst/>
                <a:gdLst>
                  <a:gd name="T0" fmla="*/ 0 w 45"/>
                  <a:gd name="T1" fmla="*/ 39 h 46"/>
                  <a:gd name="T2" fmla="*/ 32 w 45"/>
                  <a:gd name="T3" fmla="*/ 6 h 46"/>
                  <a:gd name="T4" fmla="*/ 11 w 45"/>
                  <a:gd name="T5" fmla="*/ 46 h 46"/>
                  <a:gd name="T6" fmla="*/ 0 w 45"/>
                  <a:gd name="T7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9"/>
                    </a:moveTo>
                    <a:cubicBezTo>
                      <a:pt x="0" y="39"/>
                      <a:pt x="18" y="12"/>
                      <a:pt x="32" y="6"/>
                    </a:cubicBezTo>
                    <a:cubicBezTo>
                      <a:pt x="45" y="0"/>
                      <a:pt x="15" y="44"/>
                      <a:pt x="11" y="4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3689351" y="1658937"/>
                <a:ext cx="112713" cy="112713"/>
              </a:xfrm>
              <a:custGeom>
                <a:avLst/>
                <a:gdLst>
                  <a:gd name="T0" fmla="*/ 35 w 47"/>
                  <a:gd name="T1" fmla="*/ 0 h 47"/>
                  <a:gd name="T2" fmla="*/ 0 w 47"/>
                  <a:gd name="T3" fmla="*/ 41 h 47"/>
                  <a:gd name="T4" fmla="*/ 8 w 47"/>
                  <a:gd name="T5" fmla="*/ 47 h 47"/>
                  <a:gd name="T6" fmla="*/ 47 w 47"/>
                  <a:gd name="T7" fmla="*/ 6 h 47"/>
                  <a:gd name="T8" fmla="*/ 35 w 4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5" y="0"/>
                    </a:moveTo>
                    <a:cubicBezTo>
                      <a:pt x="35" y="0"/>
                      <a:pt x="7" y="14"/>
                      <a:pt x="0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19" y="21"/>
                      <a:pt x="47" y="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4038601" y="1612900"/>
                <a:ext cx="123825" cy="107950"/>
              </a:xfrm>
              <a:custGeom>
                <a:avLst/>
                <a:gdLst>
                  <a:gd name="T0" fmla="*/ 0 w 52"/>
                  <a:gd name="T1" fmla="*/ 12 h 45"/>
                  <a:gd name="T2" fmla="*/ 52 w 52"/>
                  <a:gd name="T3" fmla="*/ 5 h 45"/>
                  <a:gd name="T4" fmla="*/ 42 w 52"/>
                  <a:gd name="T5" fmla="*/ 0 h 45"/>
                  <a:gd name="T6" fmla="*/ 12 w 52"/>
                  <a:gd name="T7" fmla="*/ 8 h 45"/>
                  <a:gd name="T8" fmla="*/ 0 w 52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0" y="12"/>
                    </a:moveTo>
                    <a:cubicBezTo>
                      <a:pt x="0" y="12"/>
                      <a:pt x="36" y="45"/>
                      <a:pt x="52" y="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3" y="26"/>
                      <a:pt x="12" y="8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3584576" y="1455737"/>
                <a:ext cx="522288" cy="287338"/>
              </a:xfrm>
              <a:custGeom>
                <a:avLst/>
                <a:gdLst>
                  <a:gd name="T0" fmla="*/ 9 w 219"/>
                  <a:gd name="T1" fmla="*/ 81 h 120"/>
                  <a:gd name="T2" fmla="*/ 59 w 219"/>
                  <a:gd name="T3" fmla="*/ 71 h 120"/>
                  <a:gd name="T4" fmla="*/ 141 w 219"/>
                  <a:gd name="T5" fmla="*/ 111 h 120"/>
                  <a:gd name="T6" fmla="*/ 218 w 219"/>
                  <a:gd name="T7" fmla="*/ 49 h 120"/>
                  <a:gd name="T8" fmla="*/ 189 w 219"/>
                  <a:gd name="T9" fmla="*/ 20 h 120"/>
                  <a:gd name="T10" fmla="*/ 103 w 219"/>
                  <a:gd name="T11" fmla="*/ 44 h 120"/>
                  <a:gd name="T12" fmla="*/ 53 w 219"/>
                  <a:gd name="T13" fmla="*/ 0 h 120"/>
                  <a:gd name="T14" fmla="*/ 18 w 219"/>
                  <a:gd name="T15" fmla="*/ 44 h 120"/>
                  <a:gd name="T16" fmla="*/ 9 w 219"/>
                  <a:gd name="T17" fmla="*/ 8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9" h="120">
                    <a:moveTo>
                      <a:pt x="9" y="81"/>
                    </a:moveTo>
                    <a:cubicBezTo>
                      <a:pt x="15" y="89"/>
                      <a:pt x="41" y="89"/>
                      <a:pt x="59" y="71"/>
                    </a:cubicBezTo>
                    <a:cubicBezTo>
                      <a:pt x="59" y="71"/>
                      <a:pt x="90" y="120"/>
                      <a:pt x="141" y="111"/>
                    </a:cubicBezTo>
                    <a:cubicBezTo>
                      <a:pt x="192" y="103"/>
                      <a:pt x="219" y="60"/>
                      <a:pt x="218" y="49"/>
                    </a:cubicBezTo>
                    <a:cubicBezTo>
                      <a:pt x="217" y="39"/>
                      <a:pt x="198" y="17"/>
                      <a:pt x="189" y="20"/>
                    </a:cubicBezTo>
                    <a:cubicBezTo>
                      <a:pt x="181" y="22"/>
                      <a:pt x="113" y="50"/>
                      <a:pt x="103" y="44"/>
                    </a:cubicBezTo>
                    <a:cubicBezTo>
                      <a:pt x="93" y="37"/>
                      <a:pt x="76" y="0"/>
                      <a:pt x="53" y="0"/>
                    </a:cubicBezTo>
                    <a:cubicBezTo>
                      <a:pt x="29" y="0"/>
                      <a:pt x="24" y="33"/>
                      <a:pt x="18" y="44"/>
                    </a:cubicBezTo>
                    <a:cubicBezTo>
                      <a:pt x="13" y="55"/>
                      <a:pt x="0" y="68"/>
                      <a:pt x="9" y="81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2" name="Freeform 89"/>
              <p:cNvSpPr/>
              <p:nvPr/>
            </p:nvSpPr>
            <p:spPr bwMode="auto">
              <a:xfrm>
                <a:off x="3562351" y="1606550"/>
                <a:ext cx="88900" cy="74613"/>
              </a:xfrm>
              <a:custGeom>
                <a:avLst/>
                <a:gdLst>
                  <a:gd name="T0" fmla="*/ 36 w 37"/>
                  <a:gd name="T1" fmla="*/ 14 h 31"/>
                  <a:gd name="T2" fmla="*/ 20 w 37"/>
                  <a:gd name="T3" fmla="*/ 30 h 31"/>
                  <a:gd name="T4" fmla="*/ 0 w 37"/>
                  <a:gd name="T5" fmla="*/ 17 h 31"/>
                  <a:gd name="T6" fmla="*/ 17 w 37"/>
                  <a:gd name="T7" fmla="*/ 0 h 31"/>
                  <a:gd name="T8" fmla="*/ 36 w 37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6" y="14"/>
                    </a:moveTo>
                    <a:cubicBezTo>
                      <a:pt x="37" y="22"/>
                      <a:pt x="29" y="29"/>
                      <a:pt x="20" y="30"/>
                    </a:cubicBezTo>
                    <a:cubicBezTo>
                      <a:pt x="10" y="31"/>
                      <a:pt x="1" y="25"/>
                      <a:pt x="0" y="17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27" y="0"/>
                      <a:pt x="35" y="6"/>
                      <a:pt x="36" y="14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3" name="Freeform 90"/>
              <p:cNvSpPr/>
              <p:nvPr/>
            </p:nvSpPr>
            <p:spPr bwMode="auto">
              <a:xfrm>
                <a:off x="3717926" y="1330325"/>
                <a:ext cx="147638" cy="179388"/>
              </a:xfrm>
              <a:custGeom>
                <a:avLst/>
                <a:gdLst>
                  <a:gd name="T0" fmla="*/ 48 w 62"/>
                  <a:gd name="T1" fmla="*/ 6 h 75"/>
                  <a:gd name="T2" fmla="*/ 34 w 62"/>
                  <a:gd name="T3" fmla="*/ 41 h 75"/>
                  <a:gd name="T4" fmla="*/ 20 w 62"/>
                  <a:gd name="T5" fmla="*/ 20 h 75"/>
                  <a:gd name="T6" fmla="*/ 9 w 62"/>
                  <a:gd name="T7" fmla="*/ 33 h 75"/>
                  <a:gd name="T8" fmla="*/ 26 w 62"/>
                  <a:gd name="T9" fmla="*/ 49 h 75"/>
                  <a:gd name="T10" fmla="*/ 2 w 62"/>
                  <a:gd name="T11" fmla="*/ 67 h 75"/>
                  <a:gd name="T12" fmla="*/ 10 w 62"/>
                  <a:gd name="T13" fmla="*/ 75 h 75"/>
                  <a:gd name="T14" fmla="*/ 49 w 62"/>
                  <a:gd name="T15" fmla="*/ 48 h 75"/>
                  <a:gd name="T16" fmla="*/ 48 w 62"/>
                  <a:gd name="T17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5">
                    <a:moveTo>
                      <a:pt x="48" y="6"/>
                    </a:moveTo>
                    <a:cubicBezTo>
                      <a:pt x="41" y="5"/>
                      <a:pt x="44" y="28"/>
                      <a:pt x="34" y="41"/>
                    </a:cubicBezTo>
                    <a:cubicBezTo>
                      <a:pt x="28" y="39"/>
                      <a:pt x="22" y="33"/>
                      <a:pt x="20" y="20"/>
                    </a:cubicBezTo>
                    <a:cubicBezTo>
                      <a:pt x="18" y="0"/>
                      <a:pt x="4" y="18"/>
                      <a:pt x="9" y="33"/>
                    </a:cubicBezTo>
                    <a:cubicBezTo>
                      <a:pt x="12" y="42"/>
                      <a:pt x="20" y="47"/>
                      <a:pt x="26" y="49"/>
                    </a:cubicBezTo>
                    <a:cubicBezTo>
                      <a:pt x="16" y="59"/>
                      <a:pt x="4" y="65"/>
                      <a:pt x="2" y="67"/>
                    </a:cubicBezTo>
                    <a:cubicBezTo>
                      <a:pt x="0" y="70"/>
                      <a:pt x="2" y="74"/>
                      <a:pt x="10" y="75"/>
                    </a:cubicBezTo>
                    <a:cubicBezTo>
                      <a:pt x="10" y="75"/>
                      <a:pt x="36" y="70"/>
                      <a:pt x="49" y="48"/>
                    </a:cubicBezTo>
                    <a:cubicBezTo>
                      <a:pt x="62" y="26"/>
                      <a:pt x="54" y="6"/>
                      <a:pt x="48" y="6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4" name="Freeform 91"/>
              <p:cNvSpPr/>
              <p:nvPr/>
            </p:nvSpPr>
            <p:spPr bwMode="auto">
              <a:xfrm>
                <a:off x="3751263" y="1673225"/>
                <a:ext cx="95250" cy="150813"/>
              </a:xfrm>
              <a:custGeom>
                <a:avLst/>
                <a:gdLst>
                  <a:gd name="T0" fmla="*/ 26 w 40"/>
                  <a:gd name="T1" fmla="*/ 0 h 63"/>
                  <a:gd name="T2" fmla="*/ 5 w 40"/>
                  <a:gd name="T3" fmla="*/ 59 h 63"/>
                  <a:gd name="T4" fmla="*/ 15 w 40"/>
                  <a:gd name="T5" fmla="*/ 63 h 63"/>
                  <a:gd name="T6" fmla="*/ 40 w 40"/>
                  <a:gd name="T7" fmla="*/ 8 h 63"/>
                  <a:gd name="T8" fmla="*/ 26 w 40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3">
                    <a:moveTo>
                      <a:pt x="26" y="0"/>
                    </a:moveTo>
                    <a:cubicBezTo>
                      <a:pt x="26" y="0"/>
                      <a:pt x="0" y="29"/>
                      <a:pt x="5" y="59"/>
                    </a:cubicBezTo>
                    <a:cubicBezTo>
                      <a:pt x="5" y="59"/>
                      <a:pt x="9" y="63"/>
                      <a:pt x="15" y="63"/>
                    </a:cubicBezTo>
                    <a:cubicBezTo>
                      <a:pt x="15" y="63"/>
                      <a:pt x="16" y="31"/>
                      <a:pt x="40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5" name="Freeform 92"/>
              <p:cNvSpPr/>
              <p:nvPr/>
            </p:nvSpPr>
            <p:spPr bwMode="auto">
              <a:xfrm>
                <a:off x="4035426" y="1639887"/>
                <a:ext cx="147638" cy="90488"/>
              </a:xfrm>
              <a:custGeom>
                <a:avLst/>
                <a:gdLst>
                  <a:gd name="T0" fmla="*/ 0 w 62"/>
                  <a:gd name="T1" fmla="*/ 9 h 38"/>
                  <a:gd name="T2" fmla="*/ 31 w 62"/>
                  <a:gd name="T3" fmla="*/ 37 h 38"/>
                  <a:gd name="T4" fmla="*/ 62 w 62"/>
                  <a:gd name="T5" fmla="*/ 15 h 38"/>
                  <a:gd name="T6" fmla="*/ 52 w 62"/>
                  <a:gd name="T7" fmla="*/ 12 h 38"/>
                  <a:gd name="T8" fmla="*/ 32 w 62"/>
                  <a:gd name="T9" fmla="*/ 28 h 38"/>
                  <a:gd name="T10" fmla="*/ 9 w 62"/>
                  <a:gd name="T11" fmla="*/ 0 h 38"/>
                  <a:gd name="T12" fmla="*/ 0 w 62"/>
                  <a:gd name="T1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8">
                    <a:moveTo>
                      <a:pt x="0" y="9"/>
                    </a:moveTo>
                    <a:cubicBezTo>
                      <a:pt x="0" y="9"/>
                      <a:pt x="10" y="36"/>
                      <a:pt x="31" y="37"/>
                    </a:cubicBezTo>
                    <a:cubicBezTo>
                      <a:pt x="53" y="38"/>
                      <a:pt x="62" y="15"/>
                      <a:pt x="62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41" y="30"/>
                      <a:pt x="32" y="28"/>
                    </a:cubicBezTo>
                    <a:cubicBezTo>
                      <a:pt x="15" y="24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6" name="Freeform 93"/>
              <p:cNvSpPr/>
              <p:nvPr/>
            </p:nvSpPr>
            <p:spPr bwMode="auto">
              <a:xfrm>
                <a:off x="3735388" y="1536700"/>
                <a:ext cx="87313" cy="119063"/>
              </a:xfrm>
              <a:custGeom>
                <a:avLst/>
                <a:gdLst>
                  <a:gd name="T0" fmla="*/ 0 w 37"/>
                  <a:gd name="T1" fmla="*/ 42 h 50"/>
                  <a:gd name="T2" fmla="*/ 31 w 37"/>
                  <a:gd name="T3" fmla="*/ 0 h 50"/>
                  <a:gd name="T4" fmla="*/ 37 w 37"/>
                  <a:gd name="T5" fmla="*/ 7 h 50"/>
                  <a:gd name="T6" fmla="*/ 6 w 37"/>
                  <a:gd name="T7" fmla="*/ 50 h 50"/>
                  <a:gd name="T8" fmla="*/ 0 w 37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0">
                    <a:moveTo>
                      <a:pt x="0" y="42"/>
                    </a:moveTo>
                    <a:cubicBezTo>
                      <a:pt x="0" y="42"/>
                      <a:pt x="21" y="31"/>
                      <a:pt x="31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4" y="33"/>
                      <a:pt x="6" y="5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7" name="Freeform 94"/>
              <p:cNvSpPr/>
              <p:nvPr/>
            </p:nvSpPr>
            <p:spPr bwMode="auto">
              <a:xfrm>
                <a:off x="3689351" y="1733550"/>
                <a:ext cx="31750" cy="38100"/>
              </a:xfrm>
              <a:custGeom>
                <a:avLst/>
                <a:gdLst>
                  <a:gd name="T0" fmla="*/ 0 w 13"/>
                  <a:gd name="T1" fmla="*/ 10 h 16"/>
                  <a:gd name="T2" fmla="*/ 8 w 13"/>
                  <a:gd name="T3" fmla="*/ 16 h 16"/>
                  <a:gd name="T4" fmla="*/ 13 w 13"/>
                  <a:gd name="T5" fmla="*/ 6 h 16"/>
                  <a:gd name="T6" fmla="*/ 4 w 13"/>
                  <a:gd name="T7" fmla="*/ 0 h 16"/>
                  <a:gd name="T8" fmla="*/ 0 w 13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10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0" y="12"/>
                      <a:pt x="13" y="6"/>
                    </a:cubicBezTo>
                    <a:cubicBezTo>
                      <a:pt x="10" y="4"/>
                      <a:pt x="7" y="2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8" name="Freeform 95"/>
              <p:cNvSpPr/>
              <p:nvPr/>
            </p:nvSpPr>
            <p:spPr bwMode="auto">
              <a:xfrm>
                <a:off x="3760788" y="1785937"/>
                <a:ext cx="31750" cy="38100"/>
              </a:xfrm>
              <a:custGeom>
                <a:avLst/>
                <a:gdLst>
                  <a:gd name="T0" fmla="*/ 1 w 13"/>
                  <a:gd name="T1" fmla="*/ 12 h 16"/>
                  <a:gd name="T2" fmla="*/ 11 w 13"/>
                  <a:gd name="T3" fmla="*/ 16 h 16"/>
                  <a:gd name="T4" fmla="*/ 13 w 13"/>
                  <a:gd name="T5" fmla="*/ 2 h 16"/>
                  <a:gd name="T6" fmla="*/ 1 w 13"/>
                  <a:gd name="T7" fmla="*/ 0 h 16"/>
                  <a:gd name="T8" fmla="*/ 1 w 13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1" y="12"/>
                      <a:pt x="5" y="16"/>
                      <a:pt x="11" y="16"/>
                    </a:cubicBezTo>
                    <a:cubicBezTo>
                      <a:pt x="11" y="16"/>
                      <a:pt x="11" y="10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4"/>
                      <a:pt x="1" y="8"/>
                      <a:pt x="1" y="12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9" name="Freeform 96"/>
              <p:cNvSpPr/>
              <p:nvPr/>
            </p:nvSpPr>
            <p:spPr bwMode="auto">
              <a:xfrm>
                <a:off x="4144963" y="1668462"/>
                <a:ext cx="38100" cy="31750"/>
              </a:xfrm>
              <a:custGeom>
                <a:avLst/>
                <a:gdLst>
                  <a:gd name="T0" fmla="*/ 6 w 16"/>
                  <a:gd name="T1" fmla="*/ 0 h 13"/>
                  <a:gd name="T2" fmla="*/ 0 w 16"/>
                  <a:gd name="T3" fmla="*/ 7 h 13"/>
                  <a:gd name="T4" fmla="*/ 10 w 16"/>
                  <a:gd name="T5" fmla="*/ 13 h 13"/>
                  <a:gd name="T6" fmla="*/ 16 w 16"/>
                  <a:gd name="T7" fmla="*/ 3 h 13"/>
                  <a:gd name="T8" fmla="*/ 6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0"/>
                    </a:moveTo>
                    <a:cubicBezTo>
                      <a:pt x="6" y="0"/>
                      <a:pt x="4" y="3"/>
                      <a:pt x="0" y="7"/>
                    </a:cubicBezTo>
                    <a:cubicBezTo>
                      <a:pt x="4" y="9"/>
                      <a:pt x="7" y="11"/>
                      <a:pt x="10" y="13"/>
                    </a:cubicBezTo>
                    <a:cubicBezTo>
                      <a:pt x="14" y="8"/>
                      <a:pt x="16" y="3"/>
                      <a:pt x="1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0" name="Freeform 97"/>
              <p:cNvSpPr/>
              <p:nvPr/>
            </p:nvSpPr>
            <p:spPr bwMode="auto">
              <a:xfrm>
                <a:off x="4125913" y="1612900"/>
                <a:ext cx="36513" cy="33338"/>
              </a:xfrm>
              <a:custGeom>
                <a:avLst/>
                <a:gdLst>
                  <a:gd name="T0" fmla="*/ 5 w 15"/>
                  <a:gd name="T1" fmla="*/ 0 h 14"/>
                  <a:gd name="T2" fmla="*/ 0 w 15"/>
                  <a:gd name="T3" fmla="*/ 8 h 14"/>
                  <a:gd name="T4" fmla="*/ 11 w 15"/>
                  <a:gd name="T5" fmla="*/ 14 h 14"/>
                  <a:gd name="T6" fmla="*/ 15 w 15"/>
                  <a:gd name="T7" fmla="*/ 5 h 14"/>
                  <a:gd name="T8" fmla="*/ 5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4" y="4"/>
                      <a:pt x="0" y="8"/>
                    </a:cubicBezTo>
                    <a:cubicBezTo>
                      <a:pt x="4" y="10"/>
                      <a:pt x="7" y="12"/>
                      <a:pt x="11" y="14"/>
                    </a:cubicBezTo>
                    <a:cubicBezTo>
                      <a:pt x="12" y="12"/>
                      <a:pt x="14" y="9"/>
                      <a:pt x="1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1" name="Freeform 98"/>
              <p:cNvSpPr/>
              <p:nvPr/>
            </p:nvSpPr>
            <p:spPr bwMode="auto">
              <a:xfrm>
                <a:off x="3683001" y="1539875"/>
                <a:ext cx="25400" cy="20638"/>
              </a:xfrm>
              <a:custGeom>
                <a:avLst/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0 w 11"/>
                  <a:gd name="T5" fmla="*/ 5 h 9"/>
                  <a:gd name="T6" fmla="*/ 1 w 11"/>
                  <a:gd name="T7" fmla="*/ 3 h 9"/>
                  <a:gd name="T8" fmla="*/ 3 w 11"/>
                  <a:gd name="T9" fmla="*/ 1 h 9"/>
                  <a:gd name="T10" fmla="*/ 5 w 11"/>
                  <a:gd name="T11" fmla="*/ 0 h 9"/>
                  <a:gd name="T12" fmla="*/ 8 w 11"/>
                  <a:gd name="T13" fmla="*/ 1 h 9"/>
                  <a:gd name="T14" fmla="*/ 10 w 11"/>
                  <a:gd name="T15" fmla="*/ 2 h 9"/>
                  <a:gd name="T16" fmla="*/ 11 w 11"/>
                  <a:gd name="T17" fmla="*/ 4 h 9"/>
                  <a:gd name="T18" fmla="*/ 11 w 11"/>
                  <a:gd name="T19" fmla="*/ 6 h 9"/>
                  <a:gd name="T20" fmla="*/ 10 w 11"/>
                  <a:gd name="T21" fmla="*/ 8 h 9"/>
                  <a:gd name="T22" fmla="*/ 10 w 11"/>
                  <a:gd name="T23" fmla="*/ 9 h 9"/>
                  <a:gd name="T24" fmla="*/ 9 w 11"/>
                  <a:gd name="T25" fmla="*/ 8 h 9"/>
                  <a:gd name="T26" fmla="*/ 8 w 11"/>
                  <a:gd name="T27" fmla="*/ 7 h 9"/>
                  <a:gd name="T28" fmla="*/ 7 w 11"/>
                  <a:gd name="T29" fmla="*/ 6 h 9"/>
                  <a:gd name="T30" fmla="*/ 7 w 11"/>
                  <a:gd name="T31" fmla="*/ 6 h 9"/>
                  <a:gd name="T32" fmla="*/ 6 w 11"/>
                  <a:gd name="T33" fmla="*/ 6 h 9"/>
                  <a:gd name="T34" fmla="*/ 6 w 11"/>
                  <a:gd name="T35" fmla="*/ 6 h 9"/>
                  <a:gd name="T36" fmla="*/ 5 w 11"/>
                  <a:gd name="T37" fmla="*/ 6 h 9"/>
                  <a:gd name="T38" fmla="*/ 5 w 11"/>
                  <a:gd name="T39" fmla="*/ 6 h 9"/>
                  <a:gd name="T40" fmla="*/ 4 w 11"/>
                  <a:gd name="T41" fmla="*/ 7 h 9"/>
                  <a:gd name="T42" fmla="*/ 3 w 11"/>
                  <a:gd name="T43" fmla="*/ 7 h 9"/>
                  <a:gd name="T44" fmla="*/ 2 w 11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2" name="Freeform 99"/>
              <p:cNvSpPr/>
              <p:nvPr/>
            </p:nvSpPr>
            <p:spPr bwMode="auto">
              <a:xfrm>
                <a:off x="3641726" y="1544637"/>
                <a:ext cx="28575" cy="20638"/>
              </a:xfrm>
              <a:custGeom>
                <a:avLst/>
                <a:gdLst>
                  <a:gd name="T0" fmla="*/ 2 w 12"/>
                  <a:gd name="T1" fmla="*/ 9 h 9"/>
                  <a:gd name="T2" fmla="*/ 0 w 12"/>
                  <a:gd name="T3" fmla="*/ 6 h 9"/>
                  <a:gd name="T4" fmla="*/ 0 w 12"/>
                  <a:gd name="T5" fmla="*/ 5 h 9"/>
                  <a:gd name="T6" fmla="*/ 1 w 12"/>
                  <a:gd name="T7" fmla="*/ 3 h 9"/>
                  <a:gd name="T8" fmla="*/ 3 w 12"/>
                  <a:gd name="T9" fmla="*/ 1 h 9"/>
                  <a:gd name="T10" fmla="*/ 5 w 12"/>
                  <a:gd name="T11" fmla="*/ 0 h 9"/>
                  <a:gd name="T12" fmla="*/ 8 w 12"/>
                  <a:gd name="T13" fmla="*/ 1 h 9"/>
                  <a:gd name="T14" fmla="*/ 10 w 12"/>
                  <a:gd name="T15" fmla="*/ 2 h 9"/>
                  <a:gd name="T16" fmla="*/ 11 w 12"/>
                  <a:gd name="T17" fmla="*/ 4 h 9"/>
                  <a:gd name="T18" fmla="*/ 12 w 12"/>
                  <a:gd name="T19" fmla="*/ 5 h 9"/>
                  <a:gd name="T20" fmla="*/ 11 w 12"/>
                  <a:gd name="T21" fmla="*/ 8 h 9"/>
                  <a:gd name="T22" fmla="*/ 11 w 12"/>
                  <a:gd name="T23" fmla="*/ 9 h 9"/>
                  <a:gd name="T24" fmla="*/ 10 w 12"/>
                  <a:gd name="T25" fmla="*/ 8 h 9"/>
                  <a:gd name="T26" fmla="*/ 9 w 12"/>
                  <a:gd name="T27" fmla="*/ 7 h 9"/>
                  <a:gd name="T28" fmla="*/ 8 w 12"/>
                  <a:gd name="T29" fmla="*/ 6 h 9"/>
                  <a:gd name="T30" fmla="*/ 7 w 12"/>
                  <a:gd name="T31" fmla="*/ 6 h 9"/>
                  <a:gd name="T32" fmla="*/ 6 w 12"/>
                  <a:gd name="T33" fmla="*/ 6 h 9"/>
                  <a:gd name="T34" fmla="*/ 6 w 12"/>
                  <a:gd name="T35" fmla="*/ 6 h 9"/>
                  <a:gd name="T36" fmla="*/ 5 w 12"/>
                  <a:gd name="T37" fmla="*/ 6 h 9"/>
                  <a:gd name="T38" fmla="*/ 5 w 12"/>
                  <a:gd name="T39" fmla="*/ 6 h 9"/>
                  <a:gd name="T40" fmla="*/ 4 w 12"/>
                  <a:gd name="T41" fmla="*/ 7 h 9"/>
                  <a:gd name="T42" fmla="*/ 3 w 12"/>
                  <a:gd name="T43" fmla="*/ 7 h 9"/>
                  <a:gd name="T44" fmla="*/ 2 w 12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3" name="Freeform 100"/>
              <p:cNvSpPr/>
              <p:nvPr/>
            </p:nvSpPr>
            <p:spPr bwMode="auto">
              <a:xfrm>
                <a:off x="3794126" y="1403350"/>
                <a:ext cx="520700" cy="190500"/>
              </a:xfrm>
              <a:custGeom>
                <a:avLst/>
                <a:gdLst>
                  <a:gd name="T0" fmla="*/ 0 w 218"/>
                  <a:gd name="T1" fmla="*/ 76 h 80"/>
                  <a:gd name="T2" fmla="*/ 212 w 218"/>
                  <a:gd name="T3" fmla="*/ 1 h 80"/>
                  <a:gd name="T4" fmla="*/ 218 w 218"/>
                  <a:gd name="T5" fmla="*/ 0 h 80"/>
                  <a:gd name="T6" fmla="*/ 0 w 218"/>
                  <a:gd name="T7" fmla="*/ 80 h 80"/>
                  <a:gd name="T8" fmla="*/ 0 w 218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80">
                    <a:moveTo>
                      <a:pt x="0" y="76"/>
                    </a:moveTo>
                    <a:cubicBezTo>
                      <a:pt x="0" y="76"/>
                      <a:pt x="168" y="63"/>
                      <a:pt x="212" y="1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192" y="64"/>
                      <a:pt x="0" y="8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4" name="Freeform 101"/>
              <p:cNvSpPr/>
              <p:nvPr/>
            </p:nvSpPr>
            <p:spPr bwMode="auto">
              <a:xfrm>
                <a:off x="4451351" y="1243012"/>
                <a:ext cx="23813" cy="34925"/>
              </a:xfrm>
              <a:custGeom>
                <a:avLst/>
                <a:gdLst>
                  <a:gd name="T0" fmla="*/ 10 w 10"/>
                  <a:gd name="T1" fmla="*/ 15 h 15"/>
                  <a:gd name="T2" fmla="*/ 8 w 10"/>
                  <a:gd name="T3" fmla="*/ 13 h 15"/>
                  <a:gd name="T4" fmla="*/ 7 w 10"/>
                  <a:gd name="T5" fmla="*/ 12 h 15"/>
                  <a:gd name="T6" fmla="*/ 6 w 10"/>
                  <a:gd name="T7" fmla="*/ 11 h 15"/>
                  <a:gd name="T8" fmla="*/ 5 w 10"/>
                  <a:gd name="T9" fmla="*/ 9 h 15"/>
                  <a:gd name="T10" fmla="*/ 4 w 10"/>
                  <a:gd name="T11" fmla="*/ 8 h 15"/>
                  <a:gd name="T12" fmla="*/ 3 w 10"/>
                  <a:gd name="T13" fmla="*/ 7 h 15"/>
                  <a:gd name="T14" fmla="*/ 2 w 10"/>
                  <a:gd name="T15" fmla="*/ 5 h 15"/>
                  <a:gd name="T16" fmla="*/ 2 w 10"/>
                  <a:gd name="T17" fmla="*/ 4 h 15"/>
                  <a:gd name="T18" fmla="*/ 1 w 10"/>
                  <a:gd name="T19" fmla="*/ 3 h 15"/>
                  <a:gd name="T20" fmla="*/ 0 w 10"/>
                  <a:gd name="T21" fmla="*/ 1 h 15"/>
                  <a:gd name="T22" fmla="*/ 0 w 10"/>
                  <a:gd name="T23" fmla="*/ 0 h 15"/>
                  <a:gd name="T24" fmla="*/ 1 w 10"/>
                  <a:gd name="T25" fmla="*/ 0 h 15"/>
                  <a:gd name="T26" fmla="*/ 2 w 10"/>
                  <a:gd name="T27" fmla="*/ 2 h 15"/>
                  <a:gd name="T28" fmla="*/ 3 w 10"/>
                  <a:gd name="T29" fmla="*/ 3 h 15"/>
                  <a:gd name="T30" fmla="*/ 4 w 10"/>
                  <a:gd name="T31" fmla="*/ 4 h 15"/>
                  <a:gd name="T32" fmla="*/ 5 w 10"/>
                  <a:gd name="T33" fmla="*/ 5 h 15"/>
                  <a:gd name="T34" fmla="*/ 6 w 10"/>
                  <a:gd name="T35" fmla="*/ 6 h 15"/>
                  <a:gd name="T36" fmla="*/ 7 w 10"/>
                  <a:gd name="T37" fmla="*/ 8 h 15"/>
                  <a:gd name="T38" fmla="*/ 8 w 10"/>
                  <a:gd name="T39" fmla="*/ 9 h 15"/>
                  <a:gd name="T40" fmla="*/ 9 w 10"/>
                  <a:gd name="T41" fmla="*/ 11 h 15"/>
                  <a:gd name="T42" fmla="*/ 9 w 10"/>
                  <a:gd name="T43" fmla="*/ 12 h 15"/>
                  <a:gd name="T44" fmla="*/ 10 w 10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9" y="14"/>
                      <a:pt x="8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5" name="Freeform 102"/>
              <p:cNvSpPr/>
              <p:nvPr/>
            </p:nvSpPr>
            <p:spPr bwMode="auto">
              <a:xfrm>
                <a:off x="4543426" y="1038225"/>
                <a:ext cx="407988" cy="403225"/>
              </a:xfrm>
              <a:custGeom>
                <a:avLst/>
                <a:gdLst>
                  <a:gd name="T0" fmla="*/ 11 w 171"/>
                  <a:gd name="T1" fmla="*/ 168 h 168"/>
                  <a:gd name="T2" fmla="*/ 42 w 171"/>
                  <a:gd name="T3" fmla="*/ 51 h 168"/>
                  <a:gd name="T4" fmla="*/ 160 w 171"/>
                  <a:gd name="T5" fmla="*/ 88 h 168"/>
                  <a:gd name="T6" fmla="*/ 119 w 171"/>
                  <a:gd name="T7" fmla="*/ 167 h 168"/>
                  <a:gd name="T8" fmla="*/ 11 w 171"/>
                  <a:gd name="T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8">
                    <a:moveTo>
                      <a:pt x="11" y="168"/>
                    </a:moveTo>
                    <a:cubicBezTo>
                      <a:pt x="12" y="166"/>
                      <a:pt x="0" y="102"/>
                      <a:pt x="42" y="51"/>
                    </a:cubicBezTo>
                    <a:cubicBezTo>
                      <a:pt x="84" y="0"/>
                      <a:pt x="149" y="45"/>
                      <a:pt x="160" y="88"/>
                    </a:cubicBezTo>
                    <a:cubicBezTo>
                      <a:pt x="171" y="131"/>
                      <a:pt x="120" y="166"/>
                      <a:pt x="119" y="167"/>
                    </a:cubicBezTo>
                    <a:cubicBezTo>
                      <a:pt x="118" y="168"/>
                      <a:pt x="11" y="168"/>
                      <a:pt x="11" y="168"/>
                    </a:cubicBez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6" name="Freeform 103"/>
              <p:cNvSpPr/>
              <p:nvPr/>
            </p:nvSpPr>
            <p:spPr bwMode="auto">
              <a:xfrm>
                <a:off x="4359276" y="1257300"/>
                <a:ext cx="260350" cy="250825"/>
              </a:xfrm>
              <a:custGeom>
                <a:avLst/>
                <a:gdLst>
                  <a:gd name="T0" fmla="*/ 50 w 109"/>
                  <a:gd name="T1" fmla="*/ 0 h 105"/>
                  <a:gd name="T2" fmla="*/ 89 w 109"/>
                  <a:gd name="T3" fmla="*/ 37 h 105"/>
                  <a:gd name="T4" fmla="*/ 109 w 109"/>
                  <a:gd name="T5" fmla="*/ 73 h 105"/>
                  <a:gd name="T6" fmla="*/ 11 w 109"/>
                  <a:gd name="T7" fmla="*/ 105 h 105"/>
                  <a:gd name="T8" fmla="*/ 7 w 109"/>
                  <a:gd name="T9" fmla="*/ 53 h 105"/>
                  <a:gd name="T10" fmla="*/ 50 w 109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5">
                    <a:moveTo>
                      <a:pt x="50" y="0"/>
                    </a:moveTo>
                    <a:cubicBezTo>
                      <a:pt x="50" y="0"/>
                      <a:pt x="75" y="16"/>
                      <a:pt x="89" y="37"/>
                    </a:cubicBezTo>
                    <a:cubicBezTo>
                      <a:pt x="103" y="59"/>
                      <a:pt x="109" y="73"/>
                      <a:pt x="109" y="7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0" y="87"/>
                      <a:pt x="7" y="53"/>
                    </a:cubicBezTo>
                    <a:cubicBezTo>
                      <a:pt x="15" y="2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4368801" y="1384300"/>
                <a:ext cx="241300" cy="82550"/>
              </a:xfrm>
              <a:custGeom>
                <a:avLst/>
                <a:gdLst>
                  <a:gd name="T0" fmla="*/ 0 w 101"/>
                  <a:gd name="T1" fmla="*/ 26 h 35"/>
                  <a:gd name="T2" fmla="*/ 94 w 101"/>
                  <a:gd name="T3" fmla="*/ 0 h 35"/>
                  <a:gd name="T4" fmla="*/ 101 w 101"/>
                  <a:gd name="T5" fmla="*/ 14 h 35"/>
                  <a:gd name="T6" fmla="*/ 2 w 101"/>
                  <a:gd name="T7" fmla="*/ 35 h 35"/>
                  <a:gd name="T8" fmla="*/ 0 w 101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5">
                    <a:moveTo>
                      <a:pt x="0" y="26"/>
                    </a:moveTo>
                    <a:cubicBezTo>
                      <a:pt x="0" y="26"/>
                      <a:pt x="53" y="22"/>
                      <a:pt x="94" y="0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79" y="29"/>
                      <a:pt x="2" y="35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8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4329113" y="1223962"/>
                <a:ext cx="166688" cy="214313"/>
              </a:xfrm>
              <a:custGeom>
                <a:avLst/>
                <a:gdLst>
                  <a:gd name="T0" fmla="*/ 14 w 70"/>
                  <a:gd name="T1" fmla="*/ 7 h 90"/>
                  <a:gd name="T2" fmla="*/ 12 w 70"/>
                  <a:gd name="T3" fmla="*/ 70 h 90"/>
                  <a:gd name="T4" fmla="*/ 56 w 70"/>
                  <a:gd name="T5" fmla="*/ 45 h 90"/>
                  <a:gd name="T6" fmla="*/ 47 w 70"/>
                  <a:gd name="T7" fmla="*/ 0 h 90"/>
                  <a:gd name="T8" fmla="*/ 14 w 70"/>
                  <a:gd name="T9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0">
                    <a:moveTo>
                      <a:pt x="14" y="7"/>
                    </a:moveTo>
                    <a:cubicBezTo>
                      <a:pt x="14" y="7"/>
                      <a:pt x="0" y="51"/>
                      <a:pt x="12" y="70"/>
                    </a:cubicBezTo>
                    <a:cubicBezTo>
                      <a:pt x="24" y="90"/>
                      <a:pt x="39" y="76"/>
                      <a:pt x="56" y="45"/>
                    </a:cubicBezTo>
                    <a:cubicBezTo>
                      <a:pt x="70" y="21"/>
                      <a:pt x="47" y="0"/>
                      <a:pt x="47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4441826" y="1203325"/>
                <a:ext cx="114300" cy="115888"/>
              </a:xfrm>
              <a:custGeom>
                <a:avLst/>
                <a:gdLst>
                  <a:gd name="T0" fmla="*/ 0 w 48"/>
                  <a:gd name="T1" fmla="*/ 8 h 48"/>
                  <a:gd name="T2" fmla="*/ 33 w 48"/>
                  <a:gd name="T3" fmla="*/ 16 h 48"/>
                  <a:gd name="T4" fmla="*/ 42 w 48"/>
                  <a:gd name="T5" fmla="*/ 43 h 48"/>
                  <a:gd name="T6" fmla="*/ 13 w 48"/>
                  <a:gd name="T7" fmla="*/ 29 h 48"/>
                  <a:gd name="T8" fmla="*/ 0 w 48"/>
                  <a:gd name="T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8"/>
                    </a:moveTo>
                    <a:cubicBezTo>
                      <a:pt x="0" y="8"/>
                      <a:pt x="21" y="0"/>
                      <a:pt x="33" y="16"/>
                    </a:cubicBezTo>
                    <a:cubicBezTo>
                      <a:pt x="37" y="21"/>
                      <a:pt x="48" y="40"/>
                      <a:pt x="42" y="43"/>
                    </a:cubicBezTo>
                    <a:cubicBezTo>
                      <a:pt x="42" y="43"/>
                      <a:pt x="32" y="48"/>
                      <a:pt x="13" y="29"/>
                    </a:cubicBezTo>
                    <a:cubicBezTo>
                      <a:pt x="1" y="1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4338638" y="1243012"/>
                <a:ext cx="84138" cy="63500"/>
              </a:xfrm>
              <a:custGeom>
                <a:avLst/>
                <a:gdLst>
                  <a:gd name="T0" fmla="*/ 26 w 35"/>
                  <a:gd name="T1" fmla="*/ 0 h 27"/>
                  <a:gd name="T2" fmla="*/ 31 w 35"/>
                  <a:gd name="T3" fmla="*/ 24 h 27"/>
                  <a:gd name="T4" fmla="*/ 5 w 35"/>
                  <a:gd name="T5" fmla="*/ 22 h 27"/>
                  <a:gd name="T6" fmla="*/ 5 w 35"/>
                  <a:gd name="T7" fmla="*/ 20 h 27"/>
                  <a:gd name="T8" fmla="*/ 0 w 35"/>
                  <a:gd name="T9" fmla="*/ 15 h 27"/>
                  <a:gd name="T10" fmla="*/ 7 w 35"/>
                  <a:gd name="T11" fmla="*/ 10 h 27"/>
                  <a:gd name="T12" fmla="*/ 9 w 35"/>
                  <a:gd name="T13" fmla="*/ 4 h 27"/>
                  <a:gd name="T14" fmla="*/ 26 w 3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6" y="0"/>
                    </a:moveTo>
                    <a:cubicBezTo>
                      <a:pt x="26" y="0"/>
                      <a:pt x="35" y="21"/>
                      <a:pt x="31" y="24"/>
                    </a:cubicBezTo>
                    <a:cubicBezTo>
                      <a:pt x="28" y="27"/>
                      <a:pt x="5" y="22"/>
                      <a:pt x="5" y="22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0" y="19"/>
                      <a:pt x="0" y="15"/>
                    </a:cubicBezTo>
                    <a:cubicBezTo>
                      <a:pt x="1" y="10"/>
                      <a:pt x="7" y="10"/>
                      <a:pt x="7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5" y="10"/>
                      <a:pt x="26" y="0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4352926" y="1309687"/>
                <a:ext cx="19050" cy="23813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0 h 10"/>
                  <a:gd name="T4" fmla="*/ 0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6" y="10"/>
                      <a:pt x="0" y="0"/>
                    </a:cubicBezTo>
                    <a:close/>
                  </a:path>
                </a:pathLst>
              </a:custGeom>
              <a:solidFill>
                <a:srgbClr val="AE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2" name="Freeform 109"/>
              <p:cNvSpPr/>
              <p:nvPr/>
            </p:nvSpPr>
            <p:spPr bwMode="auto">
              <a:xfrm>
                <a:off x="4427538" y="1235075"/>
                <a:ext cx="34925" cy="52388"/>
              </a:xfrm>
              <a:custGeom>
                <a:avLst/>
                <a:gdLst>
                  <a:gd name="T0" fmla="*/ 0 w 15"/>
                  <a:gd name="T1" fmla="*/ 11 h 22"/>
                  <a:gd name="T2" fmla="*/ 4 w 15"/>
                  <a:gd name="T3" fmla="*/ 22 h 22"/>
                  <a:gd name="T4" fmla="*/ 14 w 15"/>
                  <a:gd name="T5" fmla="*/ 17 h 22"/>
                  <a:gd name="T6" fmla="*/ 0 w 15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11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13" y="21"/>
                      <a:pt x="14" y="17"/>
                    </a:cubicBezTo>
                    <a:cubicBezTo>
                      <a:pt x="15" y="13"/>
                      <a:pt x="12" y="0"/>
                      <a:pt x="0" y="11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3" name="Freeform 110"/>
              <p:cNvSpPr/>
              <p:nvPr/>
            </p:nvSpPr>
            <p:spPr bwMode="auto">
              <a:xfrm>
                <a:off x="4362451" y="1263650"/>
                <a:ext cx="20638" cy="14288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3 h 6"/>
                  <a:gd name="T4" fmla="*/ 1 w 9"/>
                  <a:gd name="T5" fmla="*/ 2 h 6"/>
                  <a:gd name="T6" fmla="*/ 2 w 9"/>
                  <a:gd name="T7" fmla="*/ 1 h 6"/>
                  <a:gd name="T8" fmla="*/ 3 w 9"/>
                  <a:gd name="T9" fmla="*/ 0 h 6"/>
                  <a:gd name="T10" fmla="*/ 5 w 9"/>
                  <a:gd name="T11" fmla="*/ 0 h 6"/>
                  <a:gd name="T12" fmla="*/ 7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  <a:gd name="T18" fmla="*/ 9 w 9"/>
                  <a:gd name="T19" fmla="*/ 4 h 6"/>
                  <a:gd name="T20" fmla="*/ 8 w 9"/>
                  <a:gd name="T21" fmla="*/ 5 h 6"/>
                  <a:gd name="T22" fmla="*/ 8 w 9"/>
                  <a:gd name="T23" fmla="*/ 6 h 6"/>
                  <a:gd name="T24" fmla="*/ 7 w 9"/>
                  <a:gd name="T25" fmla="*/ 6 h 6"/>
                  <a:gd name="T26" fmla="*/ 7 w 9"/>
                  <a:gd name="T27" fmla="*/ 5 h 6"/>
                  <a:gd name="T28" fmla="*/ 6 w 9"/>
                  <a:gd name="T29" fmla="*/ 5 h 6"/>
                  <a:gd name="T30" fmla="*/ 5 w 9"/>
                  <a:gd name="T31" fmla="*/ 4 h 6"/>
                  <a:gd name="T32" fmla="*/ 5 w 9"/>
                  <a:gd name="T33" fmla="*/ 4 h 6"/>
                  <a:gd name="T34" fmla="*/ 5 w 9"/>
                  <a:gd name="T35" fmla="*/ 4 h 6"/>
                  <a:gd name="T36" fmla="*/ 4 w 9"/>
                  <a:gd name="T37" fmla="*/ 4 h 6"/>
                  <a:gd name="T38" fmla="*/ 4 w 9"/>
                  <a:gd name="T39" fmla="*/ 4 h 6"/>
                  <a:gd name="T40" fmla="*/ 3 w 9"/>
                  <a:gd name="T41" fmla="*/ 4 h 6"/>
                  <a:gd name="T42" fmla="*/ 2 w 9"/>
                  <a:gd name="T43" fmla="*/ 4 h 6"/>
                  <a:gd name="T44" fmla="*/ 1 w 9"/>
                  <a:gd name="T4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30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4" name="Freeform 111"/>
              <p:cNvSpPr/>
              <p:nvPr/>
            </p:nvSpPr>
            <p:spPr bwMode="auto">
              <a:xfrm>
                <a:off x="4529138" y="1239837"/>
                <a:ext cx="41275" cy="41275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5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5"/>
                    </a:cubicBezTo>
                    <a:cubicBezTo>
                      <a:pt x="7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5" name="Freeform 112"/>
              <p:cNvSpPr/>
              <p:nvPr/>
            </p:nvSpPr>
            <p:spPr bwMode="auto">
              <a:xfrm>
                <a:off x="4359276" y="1150937"/>
                <a:ext cx="193675" cy="96838"/>
              </a:xfrm>
              <a:custGeom>
                <a:avLst/>
                <a:gdLst>
                  <a:gd name="T0" fmla="*/ 0 w 81"/>
                  <a:gd name="T1" fmla="*/ 32 h 40"/>
                  <a:gd name="T2" fmla="*/ 17 w 81"/>
                  <a:gd name="T3" fmla="*/ 10 h 40"/>
                  <a:gd name="T4" fmla="*/ 63 w 81"/>
                  <a:gd name="T5" fmla="*/ 7 h 40"/>
                  <a:gd name="T6" fmla="*/ 79 w 81"/>
                  <a:gd name="T7" fmla="*/ 38 h 40"/>
                  <a:gd name="T8" fmla="*/ 74 w 81"/>
                  <a:gd name="T9" fmla="*/ 40 h 40"/>
                  <a:gd name="T10" fmla="*/ 57 w 81"/>
                  <a:gd name="T11" fmla="*/ 24 h 40"/>
                  <a:gd name="T12" fmla="*/ 0 w 81"/>
                  <a:gd name="T1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0">
                    <a:moveTo>
                      <a:pt x="0" y="32"/>
                    </a:moveTo>
                    <a:cubicBezTo>
                      <a:pt x="0" y="32"/>
                      <a:pt x="1" y="19"/>
                      <a:pt x="17" y="10"/>
                    </a:cubicBezTo>
                    <a:cubicBezTo>
                      <a:pt x="33" y="0"/>
                      <a:pt x="54" y="1"/>
                      <a:pt x="63" y="7"/>
                    </a:cubicBezTo>
                    <a:cubicBezTo>
                      <a:pt x="72" y="13"/>
                      <a:pt x="81" y="35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60" y="24"/>
                      <a:pt x="57" y="24"/>
                    </a:cubicBezTo>
                    <a:cubicBezTo>
                      <a:pt x="53" y="2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6" name="Freeform 113"/>
              <p:cNvSpPr/>
              <p:nvPr/>
            </p:nvSpPr>
            <p:spPr bwMode="auto">
              <a:xfrm>
                <a:off x="4354513" y="1198562"/>
                <a:ext cx="158750" cy="53975"/>
              </a:xfrm>
              <a:custGeom>
                <a:avLst/>
                <a:gdLst>
                  <a:gd name="T0" fmla="*/ 2 w 66"/>
                  <a:gd name="T1" fmla="*/ 22 h 22"/>
                  <a:gd name="T2" fmla="*/ 0 w 66"/>
                  <a:gd name="T3" fmla="*/ 15 h 22"/>
                  <a:gd name="T4" fmla="*/ 1 w 66"/>
                  <a:gd name="T5" fmla="*/ 9 h 22"/>
                  <a:gd name="T6" fmla="*/ 41 w 66"/>
                  <a:gd name="T7" fmla="*/ 1 h 22"/>
                  <a:gd name="T8" fmla="*/ 63 w 66"/>
                  <a:gd name="T9" fmla="*/ 6 h 22"/>
                  <a:gd name="T10" fmla="*/ 66 w 66"/>
                  <a:gd name="T11" fmla="*/ 15 h 22"/>
                  <a:gd name="T12" fmla="*/ 2 w 6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2">
                    <a:moveTo>
                      <a:pt x="2" y="22"/>
                    </a:moveTo>
                    <a:cubicBezTo>
                      <a:pt x="2" y="22"/>
                      <a:pt x="0" y="19"/>
                      <a:pt x="0" y="15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0" y="2"/>
                      <a:pt x="41" y="1"/>
                    </a:cubicBezTo>
                    <a:cubicBezTo>
                      <a:pt x="53" y="0"/>
                      <a:pt x="60" y="1"/>
                      <a:pt x="63" y="6"/>
                    </a:cubicBezTo>
                    <a:cubicBezTo>
                      <a:pt x="66" y="10"/>
                      <a:pt x="66" y="15"/>
                      <a:pt x="66" y="15"/>
                    </a:cubicBezTo>
                    <a:cubicBezTo>
                      <a:pt x="61" y="15"/>
                      <a:pt x="46" y="10"/>
                      <a:pt x="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7" name="Freeform 114"/>
              <p:cNvSpPr/>
              <p:nvPr/>
            </p:nvSpPr>
            <p:spPr bwMode="auto">
              <a:xfrm>
                <a:off x="4359276" y="1230312"/>
                <a:ext cx="153988" cy="22225"/>
              </a:xfrm>
              <a:custGeom>
                <a:avLst/>
                <a:gdLst>
                  <a:gd name="T0" fmla="*/ 0 w 64"/>
                  <a:gd name="T1" fmla="*/ 9 h 9"/>
                  <a:gd name="T2" fmla="*/ 10 w 64"/>
                  <a:gd name="T3" fmla="*/ 6 h 9"/>
                  <a:gd name="T4" fmla="*/ 14 w 64"/>
                  <a:gd name="T5" fmla="*/ 4 h 9"/>
                  <a:gd name="T6" fmla="*/ 20 w 64"/>
                  <a:gd name="T7" fmla="*/ 3 h 9"/>
                  <a:gd name="T8" fmla="*/ 26 w 64"/>
                  <a:gd name="T9" fmla="*/ 2 h 9"/>
                  <a:gd name="T10" fmla="*/ 32 w 64"/>
                  <a:gd name="T11" fmla="*/ 1 h 9"/>
                  <a:gd name="T12" fmla="*/ 38 w 64"/>
                  <a:gd name="T13" fmla="*/ 0 h 9"/>
                  <a:gd name="T14" fmla="*/ 44 w 64"/>
                  <a:gd name="T15" fmla="*/ 0 h 9"/>
                  <a:gd name="T16" fmla="*/ 49 w 64"/>
                  <a:gd name="T17" fmla="*/ 0 h 9"/>
                  <a:gd name="T18" fmla="*/ 54 w 64"/>
                  <a:gd name="T19" fmla="*/ 0 h 9"/>
                  <a:gd name="T20" fmla="*/ 62 w 64"/>
                  <a:gd name="T21" fmla="*/ 1 h 9"/>
                  <a:gd name="T22" fmla="*/ 64 w 64"/>
                  <a:gd name="T23" fmla="*/ 2 h 9"/>
                  <a:gd name="T24" fmla="*/ 62 w 64"/>
                  <a:gd name="T25" fmla="*/ 2 h 9"/>
                  <a:gd name="T26" fmla="*/ 54 w 64"/>
                  <a:gd name="T27" fmla="*/ 2 h 9"/>
                  <a:gd name="T28" fmla="*/ 49 w 64"/>
                  <a:gd name="T29" fmla="*/ 2 h 9"/>
                  <a:gd name="T30" fmla="*/ 44 w 64"/>
                  <a:gd name="T31" fmla="*/ 2 h 9"/>
                  <a:gd name="T32" fmla="*/ 38 w 64"/>
                  <a:gd name="T33" fmla="*/ 3 h 9"/>
                  <a:gd name="T34" fmla="*/ 32 w 64"/>
                  <a:gd name="T35" fmla="*/ 4 h 9"/>
                  <a:gd name="T36" fmla="*/ 26 w 64"/>
                  <a:gd name="T37" fmla="*/ 4 h 9"/>
                  <a:gd name="T38" fmla="*/ 20 w 64"/>
                  <a:gd name="T39" fmla="*/ 5 h 9"/>
                  <a:gd name="T40" fmla="*/ 15 w 64"/>
                  <a:gd name="T41" fmla="*/ 6 h 9"/>
                  <a:gd name="T42" fmla="*/ 10 w 64"/>
                  <a:gd name="T43" fmla="*/ 7 h 9"/>
                  <a:gd name="T44" fmla="*/ 0 w 6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9">
                    <a:moveTo>
                      <a:pt x="0" y="9"/>
                    </a:moveTo>
                    <a:cubicBezTo>
                      <a:pt x="0" y="9"/>
                      <a:pt x="4" y="7"/>
                      <a:pt x="10" y="6"/>
                    </a:cubicBezTo>
                    <a:cubicBezTo>
                      <a:pt x="11" y="5"/>
                      <a:pt x="13" y="5"/>
                      <a:pt x="14" y="4"/>
                    </a:cubicBezTo>
                    <a:cubicBezTo>
                      <a:pt x="16" y="4"/>
                      <a:pt x="18" y="3"/>
                      <a:pt x="20" y="3"/>
                    </a:cubicBezTo>
                    <a:cubicBezTo>
                      <a:pt x="22" y="2"/>
                      <a:pt x="24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4" y="0"/>
                      <a:pt x="36" y="0"/>
                      <a:pt x="38" y="0"/>
                    </a:cubicBezTo>
                    <a:cubicBezTo>
                      <a:pt x="40" y="0"/>
                      <a:pt x="42" y="0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51" y="0"/>
                      <a:pt x="53" y="0"/>
                      <a:pt x="54" y="0"/>
                    </a:cubicBezTo>
                    <a:cubicBezTo>
                      <a:pt x="57" y="0"/>
                      <a:pt x="60" y="1"/>
                      <a:pt x="62" y="1"/>
                    </a:cubicBezTo>
                    <a:cubicBezTo>
                      <a:pt x="63" y="2"/>
                      <a:pt x="64" y="2"/>
                      <a:pt x="64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0" y="2"/>
                      <a:pt x="57" y="2"/>
                      <a:pt x="54" y="2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2" y="2"/>
                      <a:pt x="40" y="3"/>
                      <a:pt x="38" y="3"/>
                    </a:cubicBezTo>
                    <a:cubicBezTo>
                      <a:pt x="36" y="3"/>
                      <a:pt x="34" y="3"/>
                      <a:pt x="32" y="4"/>
                    </a:cubicBezTo>
                    <a:cubicBezTo>
                      <a:pt x="30" y="4"/>
                      <a:pt x="28" y="4"/>
                      <a:pt x="26" y="4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8" y="6"/>
                      <a:pt x="17" y="6"/>
                      <a:pt x="15" y="6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4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8" name="Freeform 115"/>
              <p:cNvSpPr/>
              <p:nvPr/>
            </p:nvSpPr>
            <p:spPr bwMode="auto">
              <a:xfrm>
                <a:off x="4291013" y="1371600"/>
                <a:ext cx="58738" cy="57150"/>
              </a:xfrm>
              <a:custGeom>
                <a:avLst/>
                <a:gdLst>
                  <a:gd name="T0" fmla="*/ 20 w 25"/>
                  <a:gd name="T1" fmla="*/ 6 h 24"/>
                  <a:gd name="T2" fmla="*/ 6 w 25"/>
                  <a:gd name="T3" fmla="*/ 4 h 24"/>
                  <a:gd name="T4" fmla="*/ 9 w 25"/>
                  <a:gd name="T5" fmla="*/ 21 h 24"/>
                  <a:gd name="T6" fmla="*/ 24 w 25"/>
                  <a:gd name="T7" fmla="*/ 14 h 24"/>
                  <a:gd name="T8" fmla="*/ 20 w 25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0" y="6"/>
                    </a:moveTo>
                    <a:cubicBezTo>
                      <a:pt x="20" y="6"/>
                      <a:pt x="11" y="0"/>
                      <a:pt x="6" y="4"/>
                    </a:cubicBezTo>
                    <a:cubicBezTo>
                      <a:pt x="0" y="9"/>
                      <a:pt x="2" y="19"/>
                      <a:pt x="9" y="21"/>
                    </a:cubicBezTo>
                    <a:cubicBezTo>
                      <a:pt x="16" y="24"/>
                      <a:pt x="22" y="19"/>
                      <a:pt x="24" y="14"/>
                    </a:cubicBezTo>
                    <a:cubicBezTo>
                      <a:pt x="25" y="8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9" name="Freeform 116"/>
              <p:cNvSpPr/>
              <p:nvPr/>
            </p:nvSpPr>
            <p:spPr bwMode="auto">
              <a:xfrm>
                <a:off x="4324351" y="1316037"/>
                <a:ext cx="188913" cy="134938"/>
              </a:xfrm>
              <a:custGeom>
                <a:avLst/>
                <a:gdLst>
                  <a:gd name="T0" fmla="*/ 0 w 79"/>
                  <a:gd name="T1" fmla="*/ 43 h 56"/>
                  <a:gd name="T2" fmla="*/ 58 w 79"/>
                  <a:gd name="T3" fmla="*/ 38 h 56"/>
                  <a:gd name="T4" fmla="*/ 63 w 79"/>
                  <a:gd name="T5" fmla="*/ 0 h 56"/>
                  <a:gd name="T6" fmla="*/ 35 w 79"/>
                  <a:gd name="T7" fmla="*/ 27 h 56"/>
                  <a:gd name="T8" fmla="*/ 6 w 79"/>
                  <a:gd name="T9" fmla="*/ 30 h 56"/>
                  <a:gd name="T10" fmla="*/ 0 w 79"/>
                  <a:gd name="T11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56">
                    <a:moveTo>
                      <a:pt x="0" y="43"/>
                    </a:moveTo>
                    <a:cubicBezTo>
                      <a:pt x="0" y="43"/>
                      <a:pt x="36" y="56"/>
                      <a:pt x="58" y="38"/>
                    </a:cubicBezTo>
                    <a:cubicBezTo>
                      <a:pt x="79" y="20"/>
                      <a:pt x="63" y="0"/>
                      <a:pt x="63" y="0"/>
                    </a:cubicBezTo>
                    <a:cubicBezTo>
                      <a:pt x="63" y="0"/>
                      <a:pt x="53" y="20"/>
                      <a:pt x="35" y="27"/>
                    </a:cubicBezTo>
                    <a:cubicBezTo>
                      <a:pt x="18" y="34"/>
                      <a:pt x="6" y="30"/>
                      <a:pt x="6" y="3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0" name="Freeform 117"/>
              <p:cNvSpPr/>
              <p:nvPr/>
            </p:nvSpPr>
            <p:spPr bwMode="auto">
              <a:xfrm>
                <a:off x="4325938" y="1385887"/>
                <a:ext cx="28575" cy="41275"/>
              </a:xfrm>
              <a:custGeom>
                <a:avLst/>
                <a:gdLst>
                  <a:gd name="T0" fmla="*/ 0 w 12"/>
                  <a:gd name="T1" fmla="*/ 16 h 17"/>
                  <a:gd name="T2" fmla="*/ 5 w 12"/>
                  <a:gd name="T3" fmla="*/ 0 h 17"/>
                  <a:gd name="T4" fmla="*/ 12 w 12"/>
                  <a:gd name="T5" fmla="*/ 1 h 17"/>
                  <a:gd name="T6" fmla="*/ 7 w 12"/>
                  <a:gd name="T7" fmla="*/ 17 h 17"/>
                  <a:gd name="T8" fmla="*/ 0 w 1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16"/>
                    </a:moveTo>
                    <a:cubicBezTo>
                      <a:pt x="0" y="16"/>
                      <a:pt x="4" y="1"/>
                      <a:pt x="5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3"/>
                      <a:pt x="7" y="17"/>
                    </a:cubicBezTo>
                    <a:cubicBezTo>
                      <a:pt x="7" y="17"/>
                      <a:pt x="4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1" name="Freeform 118"/>
              <p:cNvSpPr/>
              <p:nvPr/>
            </p:nvSpPr>
            <p:spPr bwMode="auto">
              <a:xfrm>
                <a:off x="4362451" y="1254125"/>
                <a:ext cx="25400" cy="12700"/>
              </a:xfrm>
              <a:custGeom>
                <a:avLst/>
                <a:gdLst>
                  <a:gd name="T0" fmla="*/ 0 w 11"/>
                  <a:gd name="T1" fmla="*/ 2 h 5"/>
                  <a:gd name="T2" fmla="*/ 2 w 11"/>
                  <a:gd name="T3" fmla="*/ 0 h 5"/>
                  <a:gd name="T4" fmla="*/ 3 w 11"/>
                  <a:gd name="T5" fmla="*/ 0 h 5"/>
                  <a:gd name="T6" fmla="*/ 4 w 11"/>
                  <a:gd name="T7" fmla="*/ 0 h 5"/>
                  <a:gd name="T8" fmla="*/ 6 w 11"/>
                  <a:gd name="T9" fmla="*/ 0 h 5"/>
                  <a:gd name="T10" fmla="*/ 7 w 11"/>
                  <a:gd name="T11" fmla="*/ 0 h 5"/>
                  <a:gd name="T12" fmla="*/ 8 w 11"/>
                  <a:gd name="T13" fmla="*/ 1 h 5"/>
                  <a:gd name="T14" fmla="*/ 9 w 11"/>
                  <a:gd name="T15" fmla="*/ 1 h 5"/>
                  <a:gd name="T16" fmla="*/ 10 w 11"/>
                  <a:gd name="T17" fmla="*/ 2 h 5"/>
                  <a:gd name="T18" fmla="*/ 11 w 11"/>
                  <a:gd name="T19" fmla="*/ 3 h 5"/>
                  <a:gd name="T20" fmla="*/ 11 w 11"/>
                  <a:gd name="T21" fmla="*/ 5 h 5"/>
                  <a:gd name="T22" fmla="*/ 11 w 11"/>
                  <a:gd name="T23" fmla="*/ 5 h 5"/>
                  <a:gd name="T24" fmla="*/ 10 w 11"/>
                  <a:gd name="T25" fmla="*/ 5 h 5"/>
                  <a:gd name="T26" fmla="*/ 9 w 11"/>
                  <a:gd name="T27" fmla="*/ 5 h 5"/>
                  <a:gd name="T28" fmla="*/ 8 w 11"/>
                  <a:gd name="T29" fmla="*/ 5 h 5"/>
                  <a:gd name="T30" fmla="*/ 7 w 11"/>
                  <a:gd name="T31" fmla="*/ 4 h 5"/>
                  <a:gd name="T32" fmla="*/ 6 w 11"/>
                  <a:gd name="T33" fmla="*/ 4 h 5"/>
                  <a:gd name="T34" fmla="*/ 6 w 11"/>
                  <a:gd name="T35" fmla="*/ 4 h 5"/>
                  <a:gd name="T36" fmla="*/ 5 w 11"/>
                  <a:gd name="T37" fmla="*/ 4 h 5"/>
                  <a:gd name="T38" fmla="*/ 4 w 11"/>
                  <a:gd name="T39" fmla="*/ 3 h 5"/>
                  <a:gd name="T40" fmla="*/ 3 w 11"/>
                  <a:gd name="T41" fmla="*/ 3 h 5"/>
                  <a:gd name="T42" fmla="*/ 2 w 11"/>
                  <a:gd name="T43" fmla="*/ 3 h 5"/>
                  <a:gd name="T44" fmla="*/ 0 w 11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2" name="Freeform 119"/>
              <p:cNvSpPr/>
              <p:nvPr/>
            </p:nvSpPr>
            <p:spPr bwMode="auto">
              <a:xfrm>
                <a:off x="4368801" y="1362075"/>
                <a:ext cx="141288" cy="69850"/>
              </a:xfrm>
              <a:custGeom>
                <a:avLst/>
                <a:gdLst>
                  <a:gd name="T0" fmla="*/ 0 w 59"/>
                  <a:gd name="T1" fmla="*/ 29 h 29"/>
                  <a:gd name="T2" fmla="*/ 11 w 59"/>
                  <a:gd name="T3" fmla="*/ 26 h 29"/>
                  <a:gd name="T4" fmla="*/ 16 w 59"/>
                  <a:gd name="T5" fmla="*/ 25 h 29"/>
                  <a:gd name="T6" fmla="*/ 21 w 59"/>
                  <a:gd name="T7" fmla="*/ 23 h 29"/>
                  <a:gd name="T8" fmla="*/ 27 w 59"/>
                  <a:gd name="T9" fmla="*/ 22 h 29"/>
                  <a:gd name="T10" fmla="*/ 33 w 59"/>
                  <a:gd name="T11" fmla="*/ 20 h 29"/>
                  <a:gd name="T12" fmla="*/ 39 w 59"/>
                  <a:gd name="T13" fmla="*/ 17 h 29"/>
                  <a:gd name="T14" fmla="*/ 44 w 59"/>
                  <a:gd name="T15" fmla="*/ 15 h 29"/>
                  <a:gd name="T16" fmla="*/ 48 w 59"/>
                  <a:gd name="T17" fmla="*/ 11 h 29"/>
                  <a:gd name="T18" fmla="*/ 52 w 59"/>
                  <a:gd name="T19" fmla="*/ 8 h 29"/>
                  <a:gd name="T20" fmla="*/ 55 w 59"/>
                  <a:gd name="T21" fmla="*/ 5 h 29"/>
                  <a:gd name="T22" fmla="*/ 57 w 59"/>
                  <a:gd name="T23" fmla="*/ 3 h 29"/>
                  <a:gd name="T24" fmla="*/ 59 w 59"/>
                  <a:gd name="T25" fmla="*/ 0 h 29"/>
                  <a:gd name="T26" fmla="*/ 58 w 59"/>
                  <a:gd name="T27" fmla="*/ 3 h 29"/>
                  <a:gd name="T28" fmla="*/ 57 w 59"/>
                  <a:gd name="T29" fmla="*/ 7 h 29"/>
                  <a:gd name="T30" fmla="*/ 55 w 59"/>
                  <a:gd name="T31" fmla="*/ 11 h 29"/>
                  <a:gd name="T32" fmla="*/ 51 w 59"/>
                  <a:gd name="T33" fmla="*/ 15 h 29"/>
                  <a:gd name="T34" fmla="*/ 47 w 59"/>
                  <a:gd name="T35" fmla="*/ 19 h 29"/>
                  <a:gd name="T36" fmla="*/ 41 w 59"/>
                  <a:gd name="T37" fmla="*/ 22 h 29"/>
                  <a:gd name="T38" fmla="*/ 35 w 59"/>
                  <a:gd name="T39" fmla="*/ 25 h 29"/>
                  <a:gd name="T40" fmla="*/ 29 w 59"/>
                  <a:gd name="T41" fmla="*/ 27 h 29"/>
                  <a:gd name="T42" fmla="*/ 22 w 59"/>
                  <a:gd name="T43" fmla="*/ 28 h 29"/>
                  <a:gd name="T44" fmla="*/ 17 w 59"/>
                  <a:gd name="T45" fmla="*/ 29 h 29"/>
                  <a:gd name="T46" fmla="*/ 11 w 59"/>
                  <a:gd name="T47" fmla="*/ 29 h 29"/>
                  <a:gd name="T48" fmla="*/ 0 w 59"/>
                  <a:gd name="T4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29"/>
                      <a:pt x="5" y="27"/>
                      <a:pt x="11" y="26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3" y="23"/>
                      <a:pt x="25" y="22"/>
                      <a:pt x="27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35" y="19"/>
                      <a:pt x="37" y="18"/>
                      <a:pt x="39" y="17"/>
                    </a:cubicBezTo>
                    <a:cubicBezTo>
                      <a:pt x="40" y="17"/>
                      <a:pt x="42" y="16"/>
                      <a:pt x="44" y="15"/>
                    </a:cubicBezTo>
                    <a:cubicBezTo>
                      <a:pt x="45" y="14"/>
                      <a:pt x="47" y="13"/>
                      <a:pt x="48" y="11"/>
                    </a:cubicBezTo>
                    <a:cubicBezTo>
                      <a:pt x="50" y="10"/>
                      <a:pt x="51" y="9"/>
                      <a:pt x="52" y="8"/>
                    </a:cubicBezTo>
                    <a:cubicBezTo>
                      <a:pt x="53" y="7"/>
                      <a:pt x="54" y="6"/>
                      <a:pt x="55" y="5"/>
                    </a:cubicBezTo>
                    <a:cubicBezTo>
                      <a:pt x="56" y="4"/>
                      <a:pt x="57" y="4"/>
                      <a:pt x="57" y="3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9" y="0"/>
                      <a:pt x="59" y="1"/>
                      <a:pt x="58" y="3"/>
                    </a:cubicBezTo>
                    <a:cubicBezTo>
                      <a:pt x="58" y="4"/>
                      <a:pt x="58" y="5"/>
                      <a:pt x="57" y="7"/>
                    </a:cubicBezTo>
                    <a:cubicBezTo>
                      <a:pt x="57" y="8"/>
                      <a:pt x="56" y="9"/>
                      <a:pt x="55" y="11"/>
                    </a:cubicBezTo>
                    <a:cubicBezTo>
                      <a:pt x="54" y="12"/>
                      <a:pt x="53" y="13"/>
                      <a:pt x="51" y="15"/>
                    </a:cubicBezTo>
                    <a:cubicBezTo>
                      <a:pt x="50" y="16"/>
                      <a:pt x="48" y="18"/>
                      <a:pt x="47" y="19"/>
                    </a:cubicBezTo>
                    <a:cubicBezTo>
                      <a:pt x="45" y="20"/>
                      <a:pt x="43" y="21"/>
                      <a:pt x="41" y="22"/>
                    </a:cubicBezTo>
                    <a:cubicBezTo>
                      <a:pt x="39" y="24"/>
                      <a:pt x="37" y="24"/>
                      <a:pt x="35" y="25"/>
                    </a:cubicBezTo>
                    <a:cubicBezTo>
                      <a:pt x="33" y="26"/>
                      <a:pt x="31" y="26"/>
                      <a:pt x="29" y="27"/>
                    </a:cubicBezTo>
                    <a:cubicBezTo>
                      <a:pt x="27" y="28"/>
                      <a:pt x="25" y="28"/>
                      <a:pt x="22" y="28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5" y="29"/>
                      <a:pt x="13" y="29"/>
                      <a:pt x="11" y="29"/>
                    </a:cubicBezTo>
                    <a:cubicBezTo>
                      <a:pt x="5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3" name="Freeform 120"/>
              <p:cNvSpPr/>
              <p:nvPr/>
            </p:nvSpPr>
            <p:spPr bwMode="auto">
              <a:xfrm>
                <a:off x="4349751" y="1219200"/>
                <a:ext cx="12700" cy="33338"/>
              </a:xfrm>
              <a:custGeom>
                <a:avLst/>
                <a:gdLst>
                  <a:gd name="T0" fmla="*/ 5 w 5"/>
                  <a:gd name="T1" fmla="*/ 1 h 14"/>
                  <a:gd name="T2" fmla="*/ 4 w 5"/>
                  <a:gd name="T3" fmla="*/ 1 h 14"/>
                  <a:gd name="T4" fmla="*/ 3 w 5"/>
                  <a:gd name="T5" fmla="*/ 2 h 14"/>
                  <a:gd name="T6" fmla="*/ 3 w 5"/>
                  <a:gd name="T7" fmla="*/ 3 h 14"/>
                  <a:gd name="T8" fmla="*/ 3 w 5"/>
                  <a:gd name="T9" fmla="*/ 4 h 14"/>
                  <a:gd name="T10" fmla="*/ 3 w 5"/>
                  <a:gd name="T11" fmla="*/ 5 h 14"/>
                  <a:gd name="T12" fmla="*/ 3 w 5"/>
                  <a:gd name="T13" fmla="*/ 7 h 14"/>
                  <a:gd name="T14" fmla="*/ 3 w 5"/>
                  <a:gd name="T15" fmla="*/ 8 h 14"/>
                  <a:gd name="T16" fmla="*/ 3 w 5"/>
                  <a:gd name="T17" fmla="*/ 9 h 14"/>
                  <a:gd name="T18" fmla="*/ 3 w 5"/>
                  <a:gd name="T19" fmla="*/ 11 h 14"/>
                  <a:gd name="T20" fmla="*/ 3 w 5"/>
                  <a:gd name="T21" fmla="*/ 12 h 14"/>
                  <a:gd name="T22" fmla="*/ 4 w 5"/>
                  <a:gd name="T23" fmla="*/ 14 h 14"/>
                  <a:gd name="T24" fmla="*/ 4 w 5"/>
                  <a:gd name="T25" fmla="*/ 14 h 14"/>
                  <a:gd name="T26" fmla="*/ 3 w 5"/>
                  <a:gd name="T27" fmla="*/ 14 h 14"/>
                  <a:gd name="T28" fmla="*/ 2 w 5"/>
                  <a:gd name="T29" fmla="*/ 13 h 14"/>
                  <a:gd name="T30" fmla="*/ 1 w 5"/>
                  <a:gd name="T31" fmla="*/ 11 h 14"/>
                  <a:gd name="T32" fmla="*/ 0 w 5"/>
                  <a:gd name="T33" fmla="*/ 10 h 14"/>
                  <a:gd name="T34" fmla="*/ 0 w 5"/>
                  <a:gd name="T35" fmla="*/ 8 h 14"/>
                  <a:gd name="T36" fmla="*/ 0 w 5"/>
                  <a:gd name="T37" fmla="*/ 7 h 14"/>
                  <a:gd name="T38" fmla="*/ 0 w 5"/>
                  <a:gd name="T39" fmla="*/ 5 h 14"/>
                  <a:gd name="T40" fmla="*/ 0 w 5"/>
                  <a:gd name="T41" fmla="*/ 3 h 14"/>
                  <a:gd name="T42" fmla="*/ 1 w 5"/>
                  <a:gd name="T43" fmla="*/ 2 h 14"/>
                  <a:gd name="T44" fmla="*/ 2 w 5"/>
                  <a:gd name="T45" fmla="*/ 1 h 14"/>
                  <a:gd name="T46" fmla="*/ 5 w 5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4">
                    <a:moveTo>
                      <a:pt x="5" y="1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4" name="Freeform 121"/>
              <p:cNvSpPr/>
              <p:nvPr/>
            </p:nvSpPr>
            <p:spPr bwMode="auto">
              <a:xfrm>
                <a:off x="4340226" y="1292225"/>
                <a:ext cx="17463" cy="101600"/>
              </a:xfrm>
              <a:custGeom>
                <a:avLst/>
                <a:gdLst>
                  <a:gd name="T0" fmla="*/ 5 w 7"/>
                  <a:gd name="T1" fmla="*/ 0 h 42"/>
                  <a:gd name="T2" fmla="*/ 4 w 7"/>
                  <a:gd name="T3" fmla="*/ 7 h 42"/>
                  <a:gd name="T4" fmla="*/ 3 w 7"/>
                  <a:gd name="T5" fmla="*/ 10 h 42"/>
                  <a:gd name="T6" fmla="*/ 3 w 7"/>
                  <a:gd name="T7" fmla="*/ 13 h 42"/>
                  <a:gd name="T8" fmla="*/ 3 w 7"/>
                  <a:gd name="T9" fmla="*/ 17 h 42"/>
                  <a:gd name="T10" fmla="*/ 3 w 7"/>
                  <a:gd name="T11" fmla="*/ 21 h 42"/>
                  <a:gd name="T12" fmla="*/ 4 w 7"/>
                  <a:gd name="T13" fmla="*/ 25 h 42"/>
                  <a:gd name="T14" fmla="*/ 4 w 7"/>
                  <a:gd name="T15" fmla="*/ 29 h 42"/>
                  <a:gd name="T16" fmla="*/ 5 w 7"/>
                  <a:gd name="T17" fmla="*/ 32 h 42"/>
                  <a:gd name="T18" fmla="*/ 5 w 7"/>
                  <a:gd name="T19" fmla="*/ 35 h 42"/>
                  <a:gd name="T20" fmla="*/ 7 w 7"/>
                  <a:gd name="T21" fmla="*/ 40 h 42"/>
                  <a:gd name="T22" fmla="*/ 7 w 7"/>
                  <a:gd name="T23" fmla="*/ 42 h 42"/>
                  <a:gd name="T24" fmla="*/ 6 w 7"/>
                  <a:gd name="T25" fmla="*/ 40 h 42"/>
                  <a:gd name="T26" fmla="*/ 4 w 7"/>
                  <a:gd name="T27" fmla="*/ 36 h 42"/>
                  <a:gd name="T28" fmla="*/ 3 w 7"/>
                  <a:gd name="T29" fmla="*/ 33 h 42"/>
                  <a:gd name="T30" fmla="*/ 2 w 7"/>
                  <a:gd name="T31" fmla="*/ 29 h 42"/>
                  <a:gd name="T32" fmla="*/ 1 w 7"/>
                  <a:gd name="T33" fmla="*/ 25 h 42"/>
                  <a:gd name="T34" fmla="*/ 0 w 7"/>
                  <a:gd name="T35" fmla="*/ 21 h 42"/>
                  <a:gd name="T36" fmla="*/ 0 w 7"/>
                  <a:gd name="T37" fmla="*/ 17 h 42"/>
                  <a:gd name="T38" fmla="*/ 1 w 7"/>
                  <a:gd name="T39" fmla="*/ 13 h 42"/>
                  <a:gd name="T40" fmla="*/ 1 w 7"/>
                  <a:gd name="T41" fmla="*/ 10 h 42"/>
                  <a:gd name="T42" fmla="*/ 2 w 7"/>
                  <a:gd name="T43" fmla="*/ 6 h 42"/>
                  <a:gd name="T44" fmla="*/ 4 w 7"/>
                  <a:gd name="T45" fmla="*/ 2 h 42"/>
                  <a:gd name="T46" fmla="*/ 5 w 7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cubicBezTo>
                      <a:pt x="5" y="0"/>
                      <a:pt x="4" y="3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8"/>
                      <a:pt x="3" y="20"/>
                      <a:pt x="3" y="21"/>
                    </a:cubicBezTo>
                    <a:cubicBezTo>
                      <a:pt x="3" y="22"/>
                      <a:pt x="4" y="24"/>
                      <a:pt x="4" y="25"/>
                    </a:cubicBezTo>
                    <a:cubicBezTo>
                      <a:pt x="4" y="26"/>
                      <a:pt x="4" y="27"/>
                      <a:pt x="4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3"/>
                      <a:pt x="5" y="34"/>
                      <a:pt x="5" y="35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1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2" y="32"/>
                      <a:pt x="2" y="30"/>
                      <a:pt x="2" y="29"/>
                    </a:cubicBezTo>
                    <a:cubicBezTo>
                      <a:pt x="1" y="28"/>
                      <a:pt x="1" y="27"/>
                      <a:pt x="1" y="25"/>
                    </a:cubicBezTo>
                    <a:cubicBezTo>
                      <a:pt x="1" y="24"/>
                      <a:pt x="1" y="23"/>
                      <a:pt x="0" y="21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5" name="Freeform 122"/>
              <p:cNvSpPr/>
              <p:nvPr/>
            </p:nvSpPr>
            <p:spPr bwMode="auto">
              <a:xfrm>
                <a:off x="4513263" y="1233487"/>
                <a:ext cx="33338" cy="73025"/>
              </a:xfrm>
              <a:custGeom>
                <a:avLst/>
                <a:gdLst>
                  <a:gd name="T0" fmla="*/ 0 w 14"/>
                  <a:gd name="T1" fmla="*/ 0 h 31"/>
                  <a:gd name="T2" fmla="*/ 4 w 14"/>
                  <a:gd name="T3" fmla="*/ 4 h 31"/>
                  <a:gd name="T4" fmla="*/ 6 w 14"/>
                  <a:gd name="T5" fmla="*/ 6 h 31"/>
                  <a:gd name="T6" fmla="*/ 8 w 14"/>
                  <a:gd name="T7" fmla="*/ 8 h 31"/>
                  <a:gd name="T8" fmla="*/ 10 w 14"/>
                  <a:gd name="T9" fmla="*/ 11 h 31"/>
                  <a:gd name="T10" fmla="*/ 11 w 14"/>
                  <a:gd name="T11" fmla="*/ 14 h 31"/>
                  <a:gd name="T12" fmla="*/ 12 w 14"/>
                  <a:gd name="T13" fmla="*/ 17 h 31"/>
                  <a:gd name="T14" fmla="*/ 13 w 14"/>
                  <a:gd name="T15" fmla="*/ 21 h 31"/>
                  <a:gd name="T16" fmla="*/ 14 w 14"/>
                  <a:gd name="T17" fmla="*/ 24 h 31"/>
                  <a:gd name="T18" fmla="*/ 14 w 14"/>
                  <a:gd name="T19" fmla="*/ 26 h 31"/>
                  <a:gd name="T20" fmla="*/ 12 w 14"/>
                  <a:gd name="T21" fmla="*/ 31 h 31"/>
                  <a:gd name="T22" fmla="*/ 11 w 14"/>
                  <a:gd name="T23" fmla="*/ 31 h 31"/>
                  <a:gd name="T24" fmla="*/ 12 w 14"/>
                  <a:gd name="T25" fmla="*/ 30 h 31"/>
                  <a:gd name="T26" fmla="*/ 12 w 14"/>
                  <a:gd name="T27" fmla="*/ 27 h 31"/>
                  <a:gd name="T28" fmla="*/ 12 w 14"/>
                  <a:gd name="T29" fmla="*/ 24 h 31"/>
                  <a:gd name="T30" fmla="*/ 11 w 14"/>
                  <a:gd name="T31" fmla="*/ 21 h 31"/>
                  <a:gd name="T32" fmla="*/ 10 w 14"/>
                  <a:gd name="T33" fmla="*/ 18 h 31"/>
                  <a:gd name="T34" fmla="*/ 8 w 14"/>
                  <a:gd name="T35" fmla="*/ 15 h 31"/>
                  <a:gd name="T36" fmla="*/ 7 w 14"/>
                  <a:gd name="T37" fmla="*/ 13 h 31"/>
                  <a:gd name="T38" fmla="*/ 6 w 14"/>
                  <a:gd name="T39" fmla="*/ 10 h 31"/>
                  <a:gd name="T40" fmla="*/ 4 w 14"/>
                  <a:gd name="T41" fmla="*/ 7 h 31"/>
                  <a:gd name="T42" fmla="*/ 3 w 14"/>
                  <a:gd name="T43" fmla="*/ 5 h 31"/>
                  <a:gd name="T44" fmla="*/ 0 w 14"/>
                  <a:gd name="T4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0" y="0"/>
                      <a:pt x="2" y="2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8" y="9"/>
                      <a:pt x="9" y="10"/>
                      <a:pt x="10" y="11"/>
                    </a:cubicBezTo>
                    <a:cubicBezTo>
                      <a:pt x="10" y="12"/>
                      <a:pt x="10" y="13"/>
                      <a:pt x="11" y="14"/>
                    </a:cubicBezTo>
                    <a:cubicBezTo>
                      <a:pt x="11" y="15"/>
                      <a:pt x="12" y="16"/>
                      <a:pt x="12" y="17"/>
                    </a:cubicBezTo>
                    <a:cubicBezTo>
                      <a:pt x="13" y="19"/>
                      <a:pt x="13" y="20"/>
                      <a:pt x="13" y="21"/>
                    </a:cubicBezTo>
                    <a:cubicBezTo>
                      <a:pt x="13" y="22"/>
                      <a:pt x="13" y="23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8"/>
                      <a:pt x="13" y="30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29"/>
                      <a:pt x="12" y="28"/>
                      <a:pt x="12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6" name="Freeform 123"/>
              <p:cNvSpPr/>
              <p:nvPr/>
            </p:nvSpPr>
            <p:spPr bwMode="auto">
              <a:xfrm>
                <a:off x="4541838" y="1243012"/>
                <a:ext cx="28575" cy="34925"/>
              </a:xfrm>
              <a:custGeom>
                <a:avLst/>
                <a:gdLst>
                  <a:gd name="T0" fmla="*/ 3 w 12"/>
                  <a:gd name="T1" fmla="*/ 0 h 15"/>
                  <a:gd name="T2" fmla="*/ 4 w 12"/>
                  <a:gd name="T3" fmla="*/ 0 h 15"/>
                  <a:gd name="T4" fmla="*/ 7 w 12"/>
                  <a:gd name="T5" fmla="*/ 0 h 15"/>
                  <a:gd name="T6" fmla="*/ 9 w 12"/>
                  <a:gd name="T7" fmla="*/ 2 h 15"/>
                  <a:gd name="T8" fmla="*/ 11 w 12"/>
                  <a:gd name="T9" fmla="*/ 4 h 15"/>
                  <a:gd name="T10" fmla="*/ 12 w 12"/>
                  <a:gd name="T11" fmla="*/ 6 h 15"/>
                  <a:gd name="T12" fmla="*/ 11 w 12"/>
                  <a:gd name="T13" fmla="*/ 9 h 15"/>
                  <a:gd name="T14" fmla="*/ 10 w 12"/>
                  <a:gd name="T15" fmla="*/ 12 h 15"/>
                  <a:gd name="T16" fmla="*/ 8 w 12"/>
                  <a:gd name="T17" fmla="*/ 14 h 15"/>
                  <a:gd name="T18" fmla="*/ 6 w 12"/>
                  <a:gd name="T19" fmla="*/ 15 h 15"/>
                  <a:gd name="T20" fmla="*/ 4 w 12"/>
                  <a:gd name="T21" fmla="*/ 15 h 15"/>
                  <a:gd name="T22" fmla="*/ 1 w 12"/>
                  <a:gd name="T23" fmla="*/ 14 h 15"/>
                  <a:gd name="T24" fmla="*/ 0 w 12"/>
                  <a:gd name="T25" fmla="*/ 14 h 15"/>
                  <a:gd name="T26" fmla="*/ 1 w 12"/>
                  <a:gd name="T27" fmla="*/ 14 h 15"/>
                  <a:gd name="T28" fmla="*/ 3 w 12"/>
                  <a:gd name="T29" fmla="*/ 14 h 15"/>
                  <a:gd name="T30" fmla="*/ 5 w 12"/>
                  <a:gd name="T31" fmla="*/ 13 h 15"/>
                  <a:gd name="T32" fmla="*/ 7 w 12"/>
                  <a:gd name="T33" fmla="*/ 12 h 15"/>
                  <a:gd name="T34" fmla="*/ 8 w 12"/>
                  <a:gd name="T35" fmla="*/ 10 h 15"/>
                  <a:gd name="T36" fmla="*/ 9 w 12"/>
                  <a:gd name="T37" fmla="*/ 9 h 15"/>
                  <a:gd name="T38" fmla="*/ 9 w 12"/>
                  <a:gd name="T39" fmla="*/ 7 h 15"/>
                  <a:gd name="T40" fmla="*/ 8 w 12"/>
                  <a:gd name="T41" fmla="*/ 5 h 15"/>
                  <a:gd name="T42" fmla="*/ 8 w 12"/>
                  <a:gd name="T43" fmla="*/ 3 h 15"/>
                  <a:gd name="T44" fmla="*/ 6 w 12"/>
                  <a:gd name="T45" fmla="*/ 2 h 15"/>
                  <a:gd name="T46" fmla="*/ 4 w 12"/>
                  <a:gd name="T47" fmla="*/ 0 h 15"/>
                  <a:gd name="T48" fmla="*/ 3 w 12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7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3"/>
                      <a:pt x="9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1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7" name="Freeform 124"/>
              <p:cNvSpPr/>
              <p:nvPr/>
            </p:nvSpPr>
            <p:spPr bwMode="auto">
              <a:xfrm>
                <a:off x="4529138" y="1247775"/>
                <a:ext cx="7938" cy="11113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4 h 5"/>
                  <a:gd name="T4" fmla="*/ 0 w 3"/>
                  <a:gd name="T5" fmla="*/ 3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1 h 5"/>
                  <a:gd name="T26" fmla="*/ 3 w 3"/>
                  <a:gd name="T27" fmla="*/ 2 h 5"/>
                  <a:gd name="T28" fmla="*/ 3 w 3"/>
                  <a:gd name="T29" fmla="*/ 2 h 5"/>
                  <a:gd name="T30" fmla="*/ 3 w 3"/>
                  <a:gd name="T31" fmla="*/ 2 h 5"/>
                  <a:gd name="T32" fmla="*/ 3 w 3"/>
                  <a:gd name="T33" fmla="*/ 3 h 5"/>
                  <a:gd name="T34" fmla="*/ 2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4 h 5"/>
                  <a:gd name="T42" fmla="*/ 1 w 3"/>
                  <a:gd name="T43" fmla="*/ 4 h 5"/>
                  <a:gd name="T44" fmla="*/ 1 w 3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8" name="Freeform 125"/>
              <p:cNvSpPr/>
              <p:nvPr/>
            </p:nvSpPr>
            <p:spPr bwMode="auto">
              <a:xfrm>
                <a:off x="4508501" y="1216025"/>
                <a:ext cx="6350" cy="19050"/>
              </a:xfrm>
              <a:custGeom>
                <a:avLst/>
                <a:gdLst>
                  <a:gd name="T0" fmla="*/ 2 w 3"/>
                  <a:gd name="T1" fmla="*/ 8 h 8"/>
                  <a:gd name="T2" fmla="*/ 1 w 3"/>
                  <a:gd name="T3" fmla="*/ 7 h 8"/>
                  <a:gd name="T4" fmla="*/ 1 w 3"/>
                  <a:gd name="T5" fmla="*/ 6 h 8"/>
                  <a:gd name="T6" fmla="*/ 1 w 3"/>
                  <a:gd name="T7" fmla="*/ 5 h 8"/>
                  <a:gd name="T8" fmla="*/ 0 w 3"/>
                  <a:gd name="T9" fmla="*/ 5 h 8"/>
                  <a:gd name="T10" fmla="*/ 0 w 3"/>
                  <a:gd name="T11" fmla="*/ 4 h 8"/>
                  <a:gd name="T12" fmla="*/ 0 w 3"/>
                  <a:gd name="T13" fmla="*/ 3 h 8"/>
                  <a:gd name="T14" fmla="*/ 0 w 3"/>
                  <a:gd name="T15" fmla="*/ 3 h 8"/>
                  <a:gd name="T16" fmla="*/ 0 w 3"/>
                  <a:gd name="T17" fmla="*/ 2 h 8"/>
                  <a:gd name="T18" fmla="*/ 0 w 3"/>
                  <a:gd name="T19" fmla="*/ 1 h 8"/>
                  <a:gd name="T20" fmla="*/ 0 w 3"/>
                  <a:gd name="T21" fmla="*/ 0 h 8"/>
                  <a:gd name="T22" fmla="*/ 0 w 3"/>
                  <a:gd name="T23" fmla="*/ 0 h 8"/>
                  <a:gd name="T24" fmla="*/ 0 w 3"/>
                  <a:gd name="T25" fmla="*/ 0 h 8"/>
                  <a:gd name="T26" fmla="*/ 1 w 3"/>
                  <a:gd name="T27" fmla="*/ 1 h 8"/>
                  <a:gd name="T28" fmla="*/ 2 w 3"/>
                  <a:gd name="T29" fmla="*/ 1 h 8"/>
                  <a:gd name="T30" fmla="*/ 2 w 3"/>
                  <a:gd name="T31" fmla="*/ 2 h 8"/>
                  <a:gd name="T32" fmla="*/ 3 w 3"/>
                  <a:gd name="T33" fmla="*/ 2 h 8"/>
                  <a:gd name="T34" fmla="*/ 3 w 3"/>
                  <a:gd name="T35" fmla="*/ 3 h 8"/>
                  <a:gd name="T36" fmla="*/ 3 w 3"/>
                  <a:gd name="T37" fmla="*/ 4 h 8"/>
                  <a:gd name="T38" fmla="*/ 3 w 3"/>
                  <a:gd name="T39" fmla="*/ 5 h 8"/>
                  <a:gd name="T40" fmla="*/ 3 w 3"/>
                  <a:gd name="T41" fmla="*/ 6 h 8"/>
                  <a:gd name="T42" fmla="*/ 3 w 3"/>
                  <a:gd name="T43" fmla="*/ 6 h 8"/>
                  <a:gd name="T44" fmla="*/ 2 w 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9" name="Freeform 126"/>
              <p:cNvSpPr/>
              <p:nvPr/>
            </p:nvSpPr>
            <p:spPr bwMode="auto">
              <a:xfrm>
                <a:off x="4494213" y="1179512"/>
                <a:ext cx="15875" cy="33338"/>
              </a:xfrm>
              <a:custGeom>
                <a:avLst/>
                <a:gdLst>
                  <a:gd name="T0" fmla="*/ 5 w 7"/>
                  <a:gd name="T1" fmla="*/ 14 h 14"/>
                  <a:gd name="T2" fmla="*/ 3 w 7"/>
                  <a:gd name="T3" fmla="*/ 12 h 14"/>
                  <a:gd name="T4" fmla="*/ 3 w 7"/>
                  <a:gd name="T5" fmla="*/ 11 h 14"/>
                  <a:gd name="T6" fmla="*/ 2 w 7"/>
                  <a:gd name="T7" fmla="*/ 10 h 14"/>
                  <a:gd name="T8" fmla="*/ 2 w 7"/>
                  <a:gd name="T9" fmla="*/ 8 h 14"/>
                  <a:gd name="T10" fmla="*/ 1 w 7"/>
                  <a:gd name="T11" fmla="*/ 7 h 14"/>
                  <a:gd name="T12" fmla="*/ 1 w 7"/>
                  <a:gd name="T13" fmla="*/ 6 h 14"/>
                  <a:gd name="T14" fmla="*/ 1 w 7"/>
                  <a:gd name="T15" fmla="*/ 5 h 14"/>
                  <a:gd name="T16" fmla="*/ 1 w 7"/>
                  <a:gd name="T17" fmla="*/ 4 h 14"/>
                  <a:gd name="T18" fmla="*/ 0 w 7"/>
                  <a:gd name="T19" fmla="*/ 3 h 14"/>
                  <a:gd name="T20" fmla="*/ 0 w 7"/>
                  <a:gd name="T21" fmla="*/ 1 h 14"/>
                  <a:gd name="T22" fmla="*/ 1 w 7"/>
                  <a:gd name="T23" fmla="*/ 0 h 14"/>
                  <a:gd name="T24" fmla="*/ 1 w 7"/>
                  <a:gd name="T25" fmla="*/ 0 h 14"/>
                  <a:gd name="T26" fmla="*/ 3 w 7"/>
                  <a:gd name="T27" fmla="*/ 1 h 14"/>
                  <a:gd name="T28" fmla="*/ 4 w 7"/>
                  <a:gd name="T29" fmla="*/ 2 h 14"/>
                  <a:gd name="T30" fmla="*/ 5 w 7"/>
                  <a:gd name="T31" fmla="*/ 3 h 14"/>
                  <a:gd name="T32" fmla="*/ 6 w 7"/>
                  <a:gd name="T33" fmla="*/ 4 h 14"/>
                  <a:gd name="T34" fmla="*/ 7 w 7"/>
                  <a:gd name="T35" fmla="*/ 5 h 14"/>
                  <a:gd name="T36" fmla="*/ 7 w 7"/>
                  <a:gd name="T37" fmla="*/ 7 h 14"/>
                  <a:gd name="T38" fmla="*/ 7 w 7"/>
                  <a:gd name="T39" fmla="*/ 9 h 14"/>
                  <a:gd name="T40" fmla="*/ 7 w 7"/>
                  <a:gd name="T41" fmla="*/ 10 h 14"/>
                  <a:gd name="T42" fmla="*/ 7 w 7"/>
                  <a:gd name="T43" fmla="*/ 11 h 14"/>
                  <a:gd name="T44" fmla="*/ 5 w 7"/>
                  <a:gd name="T4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5" y="14"/>
                    </a:moveTo>
                    <a:cubicBezTo>
                      <a:pt x="5" y="14"/>
                      <a:pt x="4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0" name="Freeform 127"/>
              <p:cNvSpPr/>
              <p:nvPr/>
            </p:nvSpPr>
            <p:spPr bwMode="auto">
              <a:xfrm>
                <a:off x="4413251" y="1644650"/>
                <a:ext cx="61913" cy="100013"/>
              </a:xfrm>
              <a:custGeom>
                <a:avLst/>
                <a:gdLst>
                  <a:gd name="T0" fmla="*/ 8 w 26"/>
                  <a:gd name="T1" fmla="*/ 5 h 42"/>
                  <a:gd name="T2" fmla="*/ 0 w 26"/>
                  <a:gd name="T3" fmla="*/ 42 h 42"/>
                  <a:gd name="T4" fmla="*/ 13 w 26"/>
                  <a:gd name="T5" fmla="*/ 40 h 42"/>
                  <a:gd name="T6" fmla="*/ 26 w 26"/>
                  <a:gd name="T7" fmla="*/ 0 h 42"/>
                  <a:gd name="T8" fmla="*/ 8 w 26"/>
                  <a:gd name="T9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8" y="5"/>
                    </a:moveTo>
                    <a:cubicBezTo>
                      <a:pt x="8" y="5"/>
                      <a:pt x="0" y="26"/>
                      <a:pt x="0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19"/>
                      <a:pt x="26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1" name="Freeform 128"/>
              <p:cNvSpPr/>
              <p:nvPr/>
            </p:nvSpPr>
            <p:spPr bwMode="auto">
              <a:xfrm>
                <a:off x="4892676" y="1565275"/>
                <a:ext cx="90488" cy="103188"/>
              </a:xfrm>
              <a:custGeom>
                <a:avLst/>
                <a:gdLst>
                  <a:gd name="T0" fmla="*/ 13 w 38"/>
                  <a:gd name="T1" fmla="*/ 0 h 43"/>
                  <a:gd name="T2" fmla="*/ 38 w 38"/>
                  <a:gd name="T3" fmla="*/ 41 h 43"/>
                  <a:gd name="T4" fmla="*/ 27 w 38"/>
                  <a:gd name="T5" fmla="*/ 43 h 43"/>
                  <a:gd name="T6" fmla="*/ 0 w 38"/>
                  <a:gd name="T7" fmla="*/ 3 h 43"/>
                  <a:gd name="T8" fmla="*/ 13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3" y="0"/>
                    </a:moveTo>
                    <a:cubicBezTo>
                      <a:pt x="13" y="0"/>
                      <a:pt x="34" y="11"/>
                      <a:pt x="38" y="41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1" y="12"/>
                      <a:pt x="0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2" name="Freeform 129"/>
              <p:cNvSpPr/>
              <p:nvPr/>
            </p:nvSpPr>
            <p:spPr bwMode="auto">
              <a:xfrm>
                <a:off x="4310063" y="1616075"/>
                <a:ext cx="754063" cy="152400"/>
              </a:xfrm>
              <a:custGeom>
                <a:avLst/>
                <a:gdLst>
                  <a:gd name="T0" fmla="*/ 28 w 316"/>
                  <a:gd name="T1" fmla="*/ 52 h 64"/>
                  <a:gd name="T2" fmla="*/ 294 w 316"/>
                  <a:gd name="T3" fmla="*/ 15 h 64"/>
                  <a:gd name="T4" fmla="*/ 307 w 316"/>
                  <a:gd name="T5" fmla="*/ 5 h 64"/>
                  <a:gd name="T6" fmla="*/ 316 w 316"/>
                  <a:gd name="T7" fmla="*/ 11 h 64"/>
                  <a:gd name="T8" fmla="*/ 299 w 316"/>
                  <a:gd name="T9" fmla="*/ 26 h 64"/>
                  <a:gd name="T10" fmla="*/ 29 w 316"/>
                  <a:gd name="T11" fmla="*/ 64 h 64"/>
                  <a:gd name="T12" fmla="*/ 0 w 316"/>
                  <a:gd name="T13" fmla="*/ 48 h 64"/>
                  <a:gd name="T14" fmla="*/ 7 w 316"/>
                  <a:gd name="T15" fmla="*/ 40 h 64"/>
                  <a:gd name="T16" fmla="*/ 28 w 316"/>
                  <a:gd name="T17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6" h="64">
                    <a:moveTo>
                      <a:pt x="28" y="52"/>
                    </a:moveTo>
                    <a:cubicBezTo>
                      <a:pt x="294" y="15"/>
                      <a:pt x="294" y="15"/>
                      <a:pt x="294" y="15"/>
                    </a:cubicBezTo>
                    <a:cubicBezTo>
                      <a:pt x="294" y="15"/>
                      <a:pt x="304" y="9"/>
                      <a:pt x="307" y="5"/>
                    </a:cubicBezTo>
                    <a:cubicBezTo>
                      <a:pt x="311" y="0"/>
                      <a:pt x="316" y="11"/>
                      <a:pt x="316" y="11"/>
                    </a:cubicBezTo>
                    <a:cubicBezTo>
                      <a:pt x="316" y="11"/>
                      <a:pt x="303" y="25"/>
                      <a:pt x="299" y="26"/>
                    </a:cubicBezTo>
                    <a:cubicBezTo>
                      <a:pt x="295" y="27"/>
                      <a:pt x="35" y="64"/>
                      <a:pt x="29" y="64"/>
                    </a:cubicBezTo>
                    <a:cubicBezTo>
                      <a:pt x="24" y="64"/>
                      <a:pt x="0" y="48"/>
                      <a:pt x="0" y="48"/>
                    </a:cubicBezTo>
                    <a:cubicBezTo>
                      <a:pt x="7" y="40"/>
                      <a:pt x="7" y="40"/>
                      <a:pt x="7" y="40"/>
                    </a:cubicBezTo>
                    <a:lnTo>
                      <a:pt x="28" y="52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3" name="Freeform 130"/>
              <p:cNvSpPr/>
              <p:nvPr/>
            </p:nvSpPr>
            <p:spPr bwMode="auto">
              <a:xfrm>
                <a:off x="4300538" y="1220787"/>
                <a:ext cx="646113" cy="449263"/>
              </a:xfrm>
              <a:custGeom>
                <a:avLst/>
                <a:gdLst>
                  <a:gd name="T0" fmla="*/ 56 w 271"/>
                  <a:gd name="T1" fmla="*/ 184 h 188"/>
                  <a:gd name="T2" fmla="*/ 1 w 271"/>
                  <a:gd name="T3" fmla="*/ 103 h 188"/>
                  <a:gd name="T4" fmla="*/ 129 w 271"/>
                  <a:gd name="T5" fmla="*/ 88 h 188"/>
                  <a:gd name="T6" fmla="*/ 144 w 271"/>
                  <a:gd name="T7" fmla="*/ 15 h 188"/>
                  <a:gd name="T8" fmla="*/ 266 w 271"/>
                  <a:gd name="T9" fmla="*/ 2 h 188"/>
                  <a:gd name="T10" fmla="*/ 266 w 271"/>
                  <a:gd name="T11" fmla="*/ 148 h 188"/>
                  <a:gd name="T12" fmla="*/ 56 w 271"/>
                  <a:gd name="T13" fmla="*/ 18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88">
                    <a:moveTo>
                      <a:pt x="56" y="184"/>
                    </a:moveTo>
                    <a:cubicBezTo>
                      <a:pt x="56" y="184"/>
                      <a:pt x="2" y="107"/>
                      <a:pt x="1" y="103"/>
                    </a:cubicBezTo>
                    <a:cubicBezTo>
                      <a:pt x="0" y="98"/>
                      <a:pt x="126" y="91"/>
                      <a:pt x="129" y="88"/>
                    </a:cubicBezTo>
                    <a:cubicBezTo>
                      <a:pt x="129" y="88"/>
                      <a:pt x="142" y="22"/>
                      <a:pt x="144" y="15"/>
                    </a:cubicBezTo>
                    <a:cubicBezTo>
                      <a:pt x="146" y="8"/>
                      <a:pt x="261" y="0"/>
                      <a:pt x="266" y="2"/>
                    </a:cubicBezTo>
                    <a:cubicBezTo>
                      <a:pt x="271" y="4"/>
                      <a:pt x="269" y="136"/>
                      <a:pt x="266" y="148"/>
                    </a:cubicBezTo>
                    <a:cubicBezTo>
                      <a:pt x="266" y="148"/>
                      <a:pt x="84" y="188"/>
                      <a:pt x="56" y="184"/>
                    </a:cubicBezTo>
                    <a:close/>
                  </a:path>
                </a:pathLst>
              </a:custGeom>
              <a:solidFill>
                <a:srgbClr val="9219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4" name="Freeform 131"/>
              <p:cNvSpPr/>
              <p:nvPr/>
            </p:nvSpPr>
            <p:spPr bwMode="auto">
              <a:xfrm>
                <a:off x="4349751" y="1239837"/>
                <a:ext cx="582613" cy="396875"/>
              </a:xfrm>
              <a:custGeom>
                <a:avLst/>
                <a:gdLst>
                  <a:gd name="T0" fmla="*/ 237 w 244"/>
                  <a:gd name="T1" fmla="*/ 131 h 166"/>
                  <a:gd name="T2" fmla="*/ 244 w 244"/>
                  <a:gd name="T3" fmla="*/ 8 h 166"/>
                  <a:gd name="T4" fmla="*/ 242 w 244"/>
                  <a:gd name="T5" fmla="*/ 2 h 166"/>
                  <a:gd name="T6" fmla="*/ 227 w 244"/>
                  <a:gd name="T7" fmla="*/ 0 h 166"/>
                  <a:gd name="T8" fmla="*/ 131 w 244"/>
                  <a:gd name="T9" fmla="*/ 8 h 166"/>
                  <a:gd name="T10" fmla="*/ 114 w 244"/>
                  <a:gd name="T11" fmla="*/ 91 h 166"/>
                  <a:gd name="T12" fmla="*/ 60 w 244"/>
                  <a:gd name="T13" fmla="*/ 92 h 166"/>
                  <a:gd name="T14" fmla="*/ 8 w 244"/>
                  <a:gd name="T15" fmla="*/ 97 h 166"/>
                  <a:gd name="T16" fmla="*/ 3 w 244"/>
                  <a:gd name="T17" fmla="*/ 98 h 166"/>
                  <a:gd name="T18" fmla="*/ 0 w 244"/>
                  <a:gd name="T19" fmla="*/ 100 h 166"/>
                  <a:gd name="T20" fmla="*/ 0 w 244"/>
                  <a:gd name="T21" fmla="*/ 104 h 166"/>
                  <a:gd name="T22" fmla="*/ 28 w 244"/>
                  <a:gd name="T23" fmla="*/ 148 h 166"/>
                  <a:gd name="T24" fmla="*/ 39 w 244"/>
                  <a:gd name="T25" fmla="*/ 164 h 166"/>
                  <a:gd name="T26" fmla="*/ 42 w 244"/>
                  <a:gd name="T27" fmla="*/ 166 h 166"/>
                  <a:gd name="T28" fmla="*/ 45 w 244"/>
                  <a:gd name="T29" fmla="*/ 166 h 166"/>
                  <a:gd name="T30" fmla="*/ 171 w 244"/>
                  <a:gd name="T31" fmla="*/ 148 h 166"/>
                  <a:gd name="T32" fmla="*/ 227 w 244"/>
                  <a:gd name="T33" fmla="*/ 136 h 166"/>
                  <a:gd name="T34" fmla="*/ 236 w 244"/>
                  <a:gd name="T35" fmla="*/ 132 h 166"/>
                  <a:gd name="T36" fmla="*/ 235 w 244"/>
                  <a:gd name="T37" fmla="*/ 131 h 166"/>
                  <a:gd name="T38" fmla="*/ 221 w 244"/>
                  <a:gd name="T39" fmla="*/ 133 h 166"/>
                  <a:gd name="T40" fmla="*/ 73 w 244"/>
                  <a:gd name="T41" fmla="*/ 159 h 166"/>
                  <a:gd name="T42" fmla="*/ 44 w 244"/>
                  <a:gd name="T43" fmla="*/ 162 h 166"/>
                  <a:gd name="T44" fmla="*/ 43 w 244"/>
                  <a:gd name="T45" fmla="*/ 163 h 166"/>
                  <a:gd name="T46" fmla="*/ 43 w 244"/>
                  <a:gd name="T47" fmla="*/ 162 h 166"/>
                  <a:gd name="T48" fmla="*/ 44 w 244"/>
                  <a:gd name="T49" fmla="*/ 162 h 166"/>
                  <a:gd name="T50" fmla="*/ 44 w 244"/>
                  <a:gd name="T51" fmla="*/ 162 h 166"/>
                  <a:gd name="T52" fmla="*/ 44 w 244"/>
                  <a:gd name="T53" fmla="*/ 162 h 166"/>
                  <a:gd name="T54" fmla="*/ 43 w 244"/>
                  <a:gd name="T55" fmla="*/ 161 h 166"/>
                  <a:gd name="T56" fmla="*/ 14 w 244"/>
                  <a:gd name="T57" fmla="*/ 121 h 166"/>
                  <a:gd name="T58" fmla="*/ 4 w 244"/>
                  <a:gd name="T59" fmla="*/ 104 h 166"/>
                  <a:gd name="T60" fmla="*/ 4 w 244"/>
                  <a:gd name="T61" fmla="*/ 101 h 166"/>
                  <a:gd name="T62" fmla="*/ 4 w 244"/>
                  <a:gd name="T63" fmla="*/ 101 h 166"/>
                  <a:gd name="T64" fmla="*/ 3 w 244"/>
                  <a:gd name="T65" fmla="*/ 101 h 166"/>
                  <a:gd name="T66" fmla="*/ 3 w 244"/>
                  <a:gd name="T67" fmla="*/ 101 h 166"/>
                  <a:gd name="T68" fmla="*/ 4 w 244"/>
                  <a:gd name="T69" fmla="*/ 101 h 166"/>
                  <a:gd name="T70" fmla="*/ 3 w 244"/>
                  <a:gd name="T71" fmla="*/ 102 h 166"/>
                  <a:gd name="T72" fmla="*/ 3 w 244"/>
                  <a:gd name="T73" fmla="*/ 102 h 166"/>
                  <a:gd name="T74" fmla="*/ 3 w 244"/>
                  <a:gd name="T75" fmla="*/ 101 h 166"/>
                  <a:gd name="T76" fmla="*/ 5 w 244"/>
                  <a:gd name="T77" fmla="*/ 101 h 166"/>
                  <a:gd name="T78" fmla="*/ 84 w 244"/>
                  <a:gd name="T79" fmla="*/ 95 h 166"/>
                  <a:gd name="T80" fmla="*/ 114 w 244"/>
                  <a:gd name="T81" fmla="*/ 93 h 166"/>
                  <a:gd name="T82" fmla="*/ 134 w 244"/>
                  <a:gd name="T83" fmla="*/ 10 h 166"/>
                  <a:gd name="T84" fmla="*/ 133 w 244"/>
                  <a:gd name="T85" fmla="*/ 11 h 166"/>
                  <a:gd name="T86" fmla="*/ 227 w 244"/>
                  <a:gd name="T87" fmla="*/ 4 h 166"/>
                  <a:gd name="T88" fmla="*/ 239 w 244"/>
                  <a:gd name="T89" fmla="*/ 5 h 166"/>
                  <a:gd name="T90" fmla="*/ 239 w 244"/>
                  <a:gd name="T91" fmla="*/ 5 h 166"/>
                  <a:gd name="T92" fmla="*/ 239 w 244"/>
                  <a:gd name="T93" fmla="*/ 5 h 166"/>
                  <a:gd name="T94" fmla="*/ 240 w 244"/>
                  <a:gd name="T95" fmla="*/ 5 h 166"/>
                  <a:gd name="T96" fmla="*/ 240 w 244"/>
                  <a:gd name="T97" fmla="*/ 5 h 166"/>
                  <a:gd name="T98" fmla="*/ 239 w 244"/>
                  <a:gd name="T99" fmla="*/ 5 h 166"/>
                  <a:gd name="T100" fmla="*/ 239 w 244"/>
                  <a:gd name="T101" fmla="*/ 5 h 166"/>
                  <a:gd name="T102" fmla="*/ 240 w 244"/>
                  <a:gd name="T103" fmla="*/ 17 h 166"/>
                  <a:gd name="T104" fmla="*/ 234 w 244"/>
                  <a:gd name="T105" fmla="*/ 118 h 166"/>
                  <a:gd name="T106" fmla="*/ 235 w 244"/>
                  <a:gd name="T107" fmla="*/ 131 h 166"/>
                  <a:gd name="T108" fmla="*/ 235 w 244"/>
                  <a:gd name="T109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166">
                    <a:moveTo>
                      <a:pt x="235" y="131"/>
                    </a:move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44" y="50"/>
                      <a:pt x="244" y="17"/>
                    </a:cubicBezTo>
                    <a:cubicBezTo>
                      <a:pt x="244" y="13"/>
                      <a:pt x="244" y="10"/>
                      <a:pt x="244" y="8"/>
                    </a:cubicBezTo>
                    <a:cubicBezTo>
                      <a:pt x="244" y="7"/>
                      <a:pt x="243" y="6"/>
                      <a:pt x="243" y="5"/>
                    </a:cubicBezTo>
                    <a:cubicBezTo>
                      <a:pt x="243" y="4"/>
                      <a:pt x="243" y="3"/>
                      <a:pt x="242" y="2"/>
                    </a:cubicBezTo>
                    <a:cubicBezTo>
                      <a:pt x="242" y="2"/>
                      <a:pt x="241" y="1"/>
                      <a:pt x="240" y="1"/>
                    </a:cubicBezTo>
                    <a:cubicBezTo>
                      <a:pt x="237" y="0"/>
                      <a:pt x="233" y="0"/>
                      <a:pt x="227" y="0"/>
                    </a:cubicBezTo>
                    <a:cubicBezTo>
                      <a:pt x="198" y="0"/>
                      <a:pt x="132" y="8"/>
                      <a:pt x="132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89"/>
                      <a:pt x="87" y="90"/>
                      <a:pt x="60" y="92"/>
                    </a:cubicBezTo>
                    <a:cubicBezTo>
                      <a:pt x="46" y="93"/>
                      <a:pt x="33" y="94"/>
                      <a:pt x="22" y="95"/>
                    </a:cubicBezTo>
                    <a:cubicBezTo>
                      <a:pt x="16" y="96"/>
                      <a:pt x="12" y="96"/>
                      <a:pt x="8" y="97"/>
                    </a:cubicBezTo>
                    <a:cubicBezTo>
                      <a:pt x="7" y="97"/>
                      <a:pt x="5" y="97"/>
                      <a:pt x="4" y="98"/>
                    </a:cubicBezTo>
                    <a:cubicBezTo>
                      <a:pt x="4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8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0" y="101"/>
                      <a:pt x="0" y="101"/>
                    </a:cubicBezTo>
                    <a:cubicBezTo>
                      <a:pt x="0" y="102"/>
                      <a:pt x="0" y="103"/>
                      <a:pt x="0" y="104"/>
                    </a:cubicBezTo>
                    <a:cubicBezTo>
                      <a:pt x="1" y="107"/>
                      <a:pt x="4" y="113"/>
                      <a:pt x="8" y="119"/>
                    </a:cubicBezTo>
                    <a:cubicBezTo>
                      <a:pt x="14" y="128"/>
                      <a:pt x="21" y="139"/>
                      <a:pt x="28" y="148"/>
                    </a:cubicBezTo>
                    <a:cubicBezTo>
                      <a:pt x="31" y="153"/>
                      <a:pt x="34" y="157"/>
                      <a:pt x="36" y="160"/>
                    </a:cubicBezTo>
                    <a:cubicBezTo>
                      <a:pt x="37" y="161"/>
                      <a:pt x="38" y="163"/>
                      <a:pt x="39" y="164"/>
                    </a:cubicBezTo>
                    <a:cubicBezTo>
                      <a:pt x="40" y="164"/>
                      <a:pt x="40" y="164"/>
                      <a:pt x="41" y="165"/>
                    </a:cubicBezTo>
                    <a:cubicBezTo>
                      <a:pt x="41" y="165"/>
                      <a:pt x="41" y="165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4" y="166"/>
                      <a:pt x="44" y="166"/>
                      <a:pt x="45" y="166"/>
                    </a:cubicBezTo>
                    <a:cubicBezTo>
                      <a:pt x="50" y="166"/>
                      <a:pt x="63" y="165"/>
                      <a:pt x="80" y="162"/>
                    </a:cubicBezTo>
                    <a:cubicBezTo>
                      <a:pt x="106" y="159"/>
                      <a:pt x="141" y="153"/>
                      <a:pt x="171" y="148"/>
                    </a:cubicBezTo>
                    <a:cubicBezTo>
                      <a:pt x="187" y="145"/>
                      <a:pt x="201" y="142"/>
                      <a:pt x="212" y="139"/>
                    </a:cubicBezTo>
                    <a:cubicBezTo>
                      <a:pt x="218" y="138"/>
                      <a:pt x="223" y="137"/>
                      <a:pt x="227" y="136"/>
                    </a:cubicBezTo>
                    <a:cubicBezTo>
                      <a:pt x="230" y="135"/>
                      <a:pt x="233" y="134"/>
                      <a:pt x="235" y="133"/>
                    </a:cubicBezTo>
                    <a:cubicBezTo>
                      <a:pt x="236" y="132"/>
                      <a:pt x="236" y="132"/>
                      <a:pt x="236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2" y="130"/>
                      <a:pt x="227" y="132"/>
                      <a:pt x="221" y="133"/>
                    </a:cubicBezTo>
                    <a:cubicBezTo>
                      <a:pt x="200" y="139"/>
                      <a:pt x="160" y="146"/>
                      <a:pt x="123" y="152"/>
                    </a:cubicBezTo>
                    <a:cubicBezTo>
                      <a:pt x="105" y="155"/>
                      <a:pt x="87" y="157"/>
                      <a:pt x="73" y="159"/>
                    </a:cubicBezTo>
                    <a:cubicBezTo>
                      <a:pt x="59" y="161"/>
                      <a:pt x="48" y="162"/>
                      <a:pt x="45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3" y="162"/>
                      <a:pt x="43" y="161"/>
                    </a:cubicBezTo>
                    <a:cubicBezTo>
                      <a:pt x="41" y="159"/>
                      <a:pt x="37" y="155"/>
                      <a:pt x="33" y="150"/>
                    </a:cubicBezTo>
                    <a:cubicBezTo>
                      <a:pt x="27" y="141"/>
                      <a:pt x="20" y="130"/>
                      <a:pt x="14" y="121"/>
                    </a:cubicBezTo>
                    <a:cubicBezTo>
                      <a:pt x="11" y="116"/>
                      <a:pt x="8" y="112"/>
                      <a:pt x="7" y="108"/>
                    </a:cubicBezTo>
                    <a:cubicBezTo>
                      <a:pt x="6" y="106"/>
                      <a:pt x="5" y="105"/>
                      <a:pt x="4" y="104"/>
                    </a:cubicBezTo>
                    <a:cubicBezTo>
                      <a:pt x="4" y="102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4" y="102"/>
                      <a:pt x="5" y="101"/>
                    </a:cubicBezTo>
                    <a:cubicBezTo>
                      <a:pt x="9" y="101"/>
                      <a:pt x="18" y="100"/>
                      <a:pt x="29" y="99"/>
                    </a:cubicBezTo>
                    <a:cubicBezTo>
                      <a:pt x="46" y="97"/>
                      <a:pt x="67" y="96"/>
                      <a:pt x="84" y="95"/>
                    </a:cubicBezTo>
                    <a:cubicBezTo>
                      <a:pt x="93" y="94"/>
                      <a:pt x="100" y="93"/>
                      <a:pt x="106" y="93"/>
                    </a:cubicBezTo>
                    <a:cubicBezTo>
                      <a:pt x="111" y="93"/>
                      <a:pt x="114" y="93"/>
                      <a:pt x="114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3" y="11"/>
                      <a:pt x="137" y="11"/>
                      <a:pt x="143" y="10"/>
                    </a:cubicBezTo>
                    <a:cubicBezTo>
                      <a:pt x="163" y="8"/>
                      <a:pt x="206" y="4"/>
                      <a:pt x="227" y="4"/>
                    </a:cubicBezTo>
                    <a:cubicBezTo>
                      <a:pt x="231" y="4"/>
                      <a:pt x="234" y="4"/>
                      <a:pt x="236" y="4"/>
                    </a:cubicBezTo>
                    <a:cubicBezTo>
                      <a:pt x="237" y="5"/>
                      <a:pt x="238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6"/>
                    </a:cubicBezTo>
                    <a:cubicBezTo>
                      <a:pt x="240" y="8"/>
                      <a:pt x="240" y="12"/>
                      <a:pt x="240" y="17"/>
                    </a:cubicBezTo>
                    <a:cubicBezTo>
                      <a:pt x="240" y="33"/>
                      <a:pt x="238" y="62"/>
                      <a:pt x="236" y="86"/>
                    </a:cubicBezTo>
                    <a:cubicBezTo>
                      <a:pt x="235" y="98"/>
                      <a:pt x="234" y="109"/>
                      <a:pt x="234" y="118"/>
                    </a:cubicBezTo>
                    <a:cubicBezTo>
                      <a:pt x="233" y="126"/>
                      <a:pt x="233" y="131"/>
                      <a:pt x="233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lnTo>
                      <a:pt x="235" y="131"/>
                    </a:lnTo>
                    <a:close/>
                  </a:path>
                </a:pathLst>
              </a:custGeom>
              <a:solidFill>
                <a:srgbClr val="440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5" name="Freeform 132"/>
              <p:cNvSpPr/>
              <p:nvPr/>
            </p:nvSpPr>
            <p:spPr bwMode="auto">
              <a:xfrm>
                <a:off x="3078163" y="1460500"/>
                <a:ext cx="1863725" cy="373063"/>
              </a:xfrm>
              <a:custGeom>
                <a:avLst/>
                <a:gdLst>
                  <a:gd name="T0" fmla="*/ 0 w 781"/>
                  <a:gd name="T1" fmla="*/ 89 h 156"/>
                  <a:gd name="T2" fmla="*/ 298 w 781"/>
                  <a:gd name="T3" fmla="*/ 54 h 156"/>
                  <a:gd name="T4" fmla="*/ 537 w 781"/>
                  <a:gd name="T5" fmla="*/ 39 h 156"/>
                  <a:gd name="T6" fmla="*/ 781 w 781"/>
                  <a:gd name="T7" fmla="*/ 0 h 156"/>
                  <a:gd name="T8" fmla="*/ 780 w 781"/>
                  <a:gd name="T9" fmla="*/ 12 h 156"/>
                  <a:gd name="T10" fmla="*/ 540 w 781"/>
                  <a:gd name="T11" fmla="*/ 46 h 156"/>
                  <a:gd name="T12" fmla="*/ 301 w 781"/>
                  <a:gd name="T13" fmla="*/ 61 h 156"/>
                  <a:gd name="T14" fmla="*/ 1 w 781"/>
                  <a:gd name="T15" fmla="*/ 96 h 156"/>
                  <a:gd name="T16" fmla="*/ 0 w 781"/>
                  <a:gd name="T17" fmla="*/ 8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156">
                    <a:moveTo>
                      <a:pt x="0" y="89"/>
                    </a:moveTo>
                    <a:cubicBezTo>
                      <a:pt x="0" y="89"/>
                      <a:pt x="202" y="153"/>
                      <a:pt x="298" y="54"/>
                    </a:cubicBezTo>
                    <a:cubicBezTo>
                      <a:pt x="298" y="54"/>
                      <a:pt x="430" y="83"/>
                      <a:pt x="537" y="39"/>
                    </a:cubicBezTo>
                    <a:cubicBezTo>
                      <a:pt x="781" y="0"/>
                      <a:pt x="781" y="0"/>
                      <a:pt x="781" y="0"/>
                    </a:cubicBezTo>
                    <a:cubicBezTo>
                      <a:pt x="780" y="12"/>
                      <a:pt x="780" y="12"/>
                      <a:pt x="780" y="12"/>
                    </a:cubicBezTo>
                    <a:cubicBezTo>
                      <a:pt x="540" y="46"/>
                      <a:pt x="540" y="46"/>
                      <a:pt x="540" y="46"/>
                    </a:cubicBezTo>
                    <a:cubicBezTo>
                      <a:pt x="540" y="45"/>
                      <a:pt x="438" y="84"/>
                      <a:pt x="301" y="61"/>
                    </a:cubicBezTo>
                    <a:cubicBezTo>
                      <a:pt x="301" y="61"/>
                      <a:pt x="214" y="156"/>
                      <a:pt x="1" y="96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6" name="Freeform 133"/>
              <p:cNvSpPr/>
              <p:nvPr/>
            </p:nvSpPr>
            <p:spPr bwMode="auto">
              <a:xfrm>
                <a:off x="3775076" y="1577975"/>
                <a:ext cx="38100" cy="34925"/>
              </a:xfrm>
              <a:custGeom>
                <a:avLst/>
                <a:gdLst>
                  <a:gd name="T0" fmla="*/ 15 w 16"/>
                  <a:gd name="T1" fmla="*/ 7 h 15"/>
                  <a:gd name="T2" fmla="*/ 9 w 16"/>
                  <a:gd name="T3" fmla="*/ 14 h 15"/>
                  <a:gd name="T4" fmla="*/ 1 w 16"/>
                  <a:gd name="T5" fmla="*/ 8 h 15"/>
                  <a:gd name="T6" fmla="*/ 8 w 16"/>
                  <a:gd name="T7" fmla="*/ 0 h 15"/>
                  <a:gd name="T8" fmla="*/ 15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6" y="11"/>
                      <a:pt x="13" y="14"/>
                      <a:pt x="9" y="14"/>
                    </a:cubicBezTo>
                    <a:cubicBezTo>
                      <a:pt x="5" y="15"/>
                      <a:pt x="1" y="12"/>
                      <a:pt x="1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2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7" name="Freeform 134"/>
              <p:cNvSpPr/>
              <p:nvPr/>
            </p:nvSpPr>
            <p:spPr bwMode="auto">
              <a:xfrm>
                <a:off x="3062288" y="1670050"/>
                <a:ext cx="38100" cy="39688"/>
              </a:xfrm>
              <a:custGeom>
                <a:avLst/>
                <a:gdLst>
                  <a:gd name="T0" fmla="*/ 15 w 16"/>
                  <a:gd name="T1" fmla="*/ 7 h 16"/>
                  <a:gd name="T2" fmla="*/ 10 w 16"/>
                  <a:gd name="T3" fmla="*/ 16 h 16"/>
                  <a:gd name="T4" fmla="*/ 1 w 16"/>
                  <a:gd name="T5" fmla="*/ 10 h 16"/>
                  <a:gd name="T6" fmla="*/ 7 w 16"/>
                  <a:gd name="T7" fmla="*/ 1 h 16"/>
                  <a:gd name="T8" fmla="*/ 15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6" y="11"/>
                      <a:pt x="13" y="15"/>
                      <a:pt x="10" y="16"/>
                    </a:cubicBezTo>
                    <a:cubicBezTo>
                      <a:pt x="6" y="16"/>
                      <a:pt x="2" y="14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8" name="Freeform 135"/>
              <p:cNvSpPr/>
              <p:nvPr/>
            </p:nvSpPr>
            <p:spPr bwMode="auto">
              <a:xfrm>
                <a:off x="4325938" y="1422400"/>
                <a:ext cx="19050" cy="4763"/>
              </a:xfrm>
              <a:custGeom>
                <a:avLst/>
                <a:gdLst>
                  <a:gd name="T0" fmla="*/ 0 w 8"/>
                  <a:gd name="T1" fmla="*/ 1 h 2"/>
                  <a:gd name="T2" fmla="*/ 1 w 8"/>
                  <a:gd name="T3" fmla="*/ 0 h 2"/>
                  <a:gd name="T4" fmla="*/ 2 w 8"/>
                  <a:gd name="T5" fmla="*/ 0 h 2"/>
                  <a:gd name="T6" fmla="*/ 2 w 8"/>
                  <a:gd name="T7" fmla="*/ 0 h 2"/>
                  <a:gd name="T8" fmla="*/ 3 w 8"/>
                  <a:gd name="T9" fmla="*/ 0 h 2"/>
                  <a:gd name="T10" fmla="*/ 4 w 8"/>
                  <a:gd name="T11" fmla="*/ 0 h 2"/>
                  <a:gd name="T12" fmla="*/ 5 w 8"/>
                  <a:gd name="T13" fmla="*/ 0 h 2"/>
                  <a:gd name="T14" fmla="*/ 5 w 8"/>
                  <a:gd name="T15" fmla="*/ 0 h 2"/>
                  <a:gd name="T16" fmla="*/ 6 w 8"/>
                  <a:gd name="T17" fmla="*/ 0 h 2"/>
                  <a:gd name="T18" fmla="*/ 7 w 8"/>
                  <a:gd name="T19" fmla="*/ 0 h 2"/>
                  <a:gd name="T20" fmla="*/ 7 w 8"/>
                  <a:gd name="T21" fmla="*/ 1 h 2"/>
                  <a:gd name="T22" fmla="*/ 8 w 8"/>
                  <a:gd name="T23" fmla="*/ 1 h 2"/>
                  <a:gd name="T24" fmla="*/ 7 w 8"/>
                  <a:gd name="T25" fmla="*/ 1 h 2"/>
                  <a:gd name="T26" fmla="*/ 6 w 8"/>
                  <a:gd name="T27" fmla="*/ 2 h 2"/>
                  <a:gd name="T28" fmla="*/ 6 w 8"/>
                  <a:gd name="T29" fmla="*/ 2 h 2"/>
                  <a:gd name="T30" fmla="*/ 5 w 8"/>
                  <a:gd name="T31" fmla="*/ 2 h 2"/>
                  <a:gd name="T32" fmla="*/ 5 w 8"/>
                  <a:gd name="T33" fmla="*/ 2 h 2"/>
                  <a:gd name="T34" fmla="*/ 4 w 8"/>
                  <a:gd name="T35" fmla="*/ 2 h 2"/>
                  <a:gd name="T36" fmla="*/ 3 w 8"/>
                  <a:gd name="T37" fmla="*/ 2 h 2"/>
                  <a:gd name="T38" fmla="*/ 2 w 8"/>
                  <a:gd name="T39" fmla="*/ 2 h 2"/>
                  <a:gd name="T40" fmla="*/ 2 w 8"/>
                  <a:gd name="T41" fmla="*/ 2 h 2"/>
                  <a:gd name="T42" fmla="*/ 1 w 8"/>
                  <a:gd name="T43" fmla="*/ 2 h 2"/>
                  <a:gd name="T44" fmla="*/ 0 w 8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9" name="Freeform 136"/>
              <p:cNvSpPr/>
              <p:nvPr/>
            </p:nvSpPr>
            <p:spPr bwMode="auto">
              <a:xfrm>
                <a:off x="4338638" y="1384300"/>
                <a:ext cx="14288" cy="6350"/>
              </a:xfrm>
              <a:custGeom>
                <a:avLst/>
                <a:gdLst>
                  <a:gd name="T0" fmla="*/ 0 w 6"/>
                  <a:gd name="T1" fmla="*/ 1 h 3"/>
                  <a:gd name="T2" fmla="*/ 1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3 w 6"/>
                  <a:gd name="T9" fmla="*/ 0 h 3"/>
                  <a:gd name="T10" fmla="*/ 4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5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3 h 3"/>
                  <a:gd name="T28" fmla="*/ 4 w 6"/>
                  <a:gd name="T29" fmla="*/ 3 h 3"/>
                  <a:gd name="T30" fmla="*/ 4 w 6"/>
                  <a:gd name="T31" fmla="*/ 3 h 3"/>
                  <a:gd name="T32" fmla="*/ 3 w 6"/>
                  <a:gd name="T33" fmla="*/ 3 h 3"/>
                  <a:gd name="T34" fmla="*/ 3 w 6"/>
                  <a:gd name="T35" fmla="*/ 2 h 3"/>
                  <a:gd name="T36" fmla="*/ 3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1 w 6"/>
                  <a:gd name="T43" fmla="*/ 2 h 3"/>
                  <a:gd name="T44" fmla="*/ 0 w 6"/>
                  <a:gd name="T4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0" name="Freeform 137"/>
              <p:cNvSpPr/>
              <p:nvPr/>
            </p:nvSpPr>
            <p:spPr bwMode="auto">
              <a:xfrm>
                <a:off x="4087813" y="1135062"/>
                <a:ext cx="103188" cy="93663"/>
              </a:xfrm>
              <a:custGeom>
                <a:avLst/>
                <a:gdLst>
                  <a:gd name="T0" fmla="*/ 9 w 43"/>
                  <a:gd name="T1" fmla="*/ 3 h 39"/>
                  <a:gd name="T2" fmla="*/ 10 w 43"/>
                  <a:gd name="T3" fmla="*/ 15 h 39"/>
                  <a:gd name="T4" fmla="*/ 0 w 43"/>
                  <a:gd name="T5" fmla="*/ 24 h 39"/>
                  <a:gd name="T6" fmla="*/ 13 w 43"/>
                  <a:gd name="T7" fmla="*/ 25 h 39"/>
                  <a:gd name="T8" fmla="*/ 19 w 43"/>
                  <a:gd name="T9" fmla="*/ 38 h 39"/>
                  <a:gd name="T10" fmla="*/ 25 w 43"/>
                  <a:gd name="T11" fmla="*/ 24 h 39"/>
                  <a:gd name="T12" fmla="*/ 41 w 43"/>
                  <a:gd name="T13" fmla="*/ 24 h 39"/>
                  <a:gd name="T14" fmla="*/ 32 w 43"/>
                  <a:gd name="T15" fmla="*/ 14 h 39"/>
                  <a:gd name="T16" fmla="*/ 34 w 43"/>
                  <a:gd name="T17" fmla="*/ 2 h 39"/>
                  <a:gd name="T18" fmla="*/ 22 w 43"/>
                  <a:gd name="T19" fmla="*/ 7 h 39"/>
                  <a:gd name="T20" fmla="*/ 9 w 43"/>
                  <a:gd name="T2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9" y="3"/>
                    </a:moveTo>
                    <a:cubicBezTo>
                      <a:pt x="6" y="4"/>
                      <a:pt x="10" y="15"/>
                      <a:pt x="10" y="15"/>
                    </a:cubicBezTo>
                    <a:cubicBezTo>
                      <a:pt x="10" y="15"/>
                      <a:pt x="1" y="20"/>
                      <a:pt x="0" y="24"/>
                    </a:cubicBezTo>
                    <a:cubicBezTo>
                      <a:pt x="0" y="27"/>
                      <a:pt x="13" y="25"/>
                      <a:pt x="13" y="25"/>
                    </a:cubicBezTo>
                    <a:cubicBezTo>
                      <a:pt x="13" y="25"/>
                      <a:pt x="15" y="38"/>
                      <a:pt x="19" y="38"/>
                    </a:cubicBezTo>
                    <a:cubicBezTo>
                      <a:pt x="25" y="39"/>
                      <a:pt x="25" y="24"/>
                      <a:pt x="25" y="24"/>
                    </a:cubicBezTo>
                    <a:cubicBezTo>
                      <a:pt x="25" y="24"/>
                      <a:pt x="38" y="26"/>
                      <a:pt x="41" y="24"/>
                    </a:cubicBezTo>
                    <a:cubicBezTo>
                      <a:pt x="43" y="21"/>
                      <a:pt x="32" y="14"/>
                      <a:pt x="32" y="14"/>
                    </a:cubicBezTo>
                    <a:cubicBezTo>
                      <a:pt x="32" y="14"/>
                      <a:pt x="37" y="6"/>
                      <a:pt x="34" y="2"/>
                    </a:cubicBezTo>
                    <a:cubicBezTo>
                      <a:pt x="33" y="0"/>
                      <a:pt x="22" y="7"/>
                      <a:pt x="22" y="7"/>
                    </a:cubicBezTo>
                    <a:cubicBezTo>
                      <a:pt x="22" y="7"/>
                      <a:pt x="13" y="1"/>
                      <a:pt x="9" y="3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1" name="Freeform 138"/>
              <p:cNvSpPr/>
              <p:nvPr/>
            </p:nvSpPr>
            <p:spPr bwMode="auto">
              <a:xfrm>
                <a:off x="5003801" y="1074737"/>
                <a:ext cx="103188" cy="93663"/>
              </a:xfrm>
              <a:custGeom>
                <a:avLst/>
                <a:gdLst>
                  <a:gd name="T0" fmla="*/ 23 w 43"/>
                  <a:gd name="T1" fmla="*/ 0 h 39"/>
                  <a:gd name="T2" fmla="*/ 16 w 43"/>
                  <a:gd name="T3" fmla="*/ 11 h 39"/>
                  <a:gd name="T4" fmla="*/ 3 w 43"/>
                  <a:gd name="T5" fmla="*/ 11 h 39"/>
                  <a:gd name="T6" fmla="*/ 12 w 43"/>
                  <a:gd name="T7" fmla="*/ 20 h 39"/>
                  <a:gd name="T8" fmla="*/ 7 w 43"/>
                  <a:gd name="T9" fmla="*/ 34 h 39"/>
                  <a:gd name="T10" fmla="*/ 21 w 43"/>
                  <a:gd name="T11" fmla="*/ 27 h 39"/>
                  <a:gd name="T12" fmla="*/ 33 w 43"/>
                  <a:gd name="T13" fmla="*/ 37 h 39"/>
                  <a:gd name="T14" fmla="*/ 33 w 43"/>
                  <a:gd name="T15" fmla="*/ 24 h 39"/>
                  <a:gd name="T16" fmla="*/ 43 w 43"/>
                  <a:gd name="T17" fmla="*/ 17 h 39"/>
                  <a:gd name="T18" fmla="*/ 30 w 43"/>
                  <a:gd name="T19" fmla="*/ 12 h 39"/>
                  <a:gd name="T20" fmla="*/ 23 w 4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3" y="0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9"/>
                      <a:pt x="3" y="11"/>
                    </a:cubicBezTo>
                    <a:cubicBezTo>
                      <a:pt x="0" y="13"/>
                      <a:pt x="12" y="20"/>
                      <a:pt x="12" y="20"/>
                    </a:cubicBezTo>
                    <a:cubicBezTo>
                      <a:pt x="12" y="20"/>
                      <a:pt x="4" y="31"/>
                      <a:pt x="7" y="34"/>
                    </a:cubicBezTo>
                    <a:cubicBezTo>
                      <a:pt x="12" y="39"/>
                      <a:pt x="21" y="27"/>
                      <a:pt x="21" y="27"/>
                    </a:cubicBezTo>
                    <a:cubicBezTo>
                      <a:pt x="21" y="27"/>
                      <a:pt x="29" y="37"/>
                      <a:pt x="33" y="37"/>
                    </a:cubicBezTo>
                    <a:cubicBezTo>
                      <a:pt x="37" y="37"/>
                      <a:pt x="33" y="24"/>
                      <a:pt x="33" y="24"/>
                    </a:cubicBezTo>
                    <a:cubicBezTo>
                      <a:pt x="33" y="24"/>
                      <a:pt x="42" y="21"/>
                      <a:pt x="43" y="17"/>
                    </a:cubicBezTo>
                    <a:cubicBezTo>
                      <a:pt x="43" y="14"/>
                      <a:pt x="30" y="12"/>
                      <a:pt x="30" y="12"/>
                    </a:cubicBezTo>
                    <a:cubicBezTo>
                      <a:pt x="30" y="12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2" name="Freeform 139"/>
              <p:cNvSpPr/>
              <p:nvPr/>
            </p:nvSpPr>
            <p:spPr bwMode="auto">
              <a:xfrm>
                <a:off x="3524251" y="1806575"/>
                <a:ext cx="104775" cy="96838"/>
              </a:xfrm>
              <a:custGeom>
                <a:avLst/>
                <a:gdLst>
                  <a:gd name="T0" fmla="*/ 13 w 44"/>
                  <a:gd name="T1" fmla="*/ 1 h 40"/>
                  <a:gd name="T2" fmla="*/ 12 w 44"/>
                  <a:gd name="T3" fmla="*/ 14 h 40"/>
                  <a:gd name="T4" fmla="*/ 1 w 44"/>
                  <a:gd name="T5" fmla="*/ 21 h 40"/>
                  <a:gd name="T6" fmla="*/ 13 w 44"/>
                  <a:gd name="T7" fmla="*/ 24 h 40"/>
                  <a:gd name="T8" fmla="*/ 17 w 44"/>
                  <a:gd name="T9" fmla="*/ 38 h 40"/>
                  <a:gd name="T10" fmla="*/ 25 w 44"/>
                  <a:gd name="T11" fmla="*/ 25 h 40"/>
                  <a:gd name="T12" fmla="*/ 41 w 44"/>
                  <a:gd name="T13" fmla="*/ 28 h 40"/>
                  <a:gd name="T14" fmla="*/ 34 w 44"/>
                  <a:gd name="T15" fmla="*/ 16 h 40"/>
                  <a:gd name="T16" fmla="*/ 38 w 44"/>
                  <a:gd name="T17" fmla="*/ 5 h 40"/>
                  <a:gd name="T18" fmla="*/ 25 w 44"/>
                  <a:gd name="T19" fmla="*/ 8 h 40"/>
                  <a:gd name="T20" fmla="*/ 13 w 44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13" y="1"/>
                    </a:moveTo>
                    <a:cubicBezTo>
                      <a:pt x="11" y="2"/>
                      <a:pt x="12" y="14"/>
                      <a:pt x="12" y="14"/>
                    </a:cubicBezTo>
                    <a:cubicBezTo>
                      <a:pt x="12" y="14"/>
                      <a:pt x="3" y="18"/>
                      <a:pt x="1" y="21"/>
                    </a:cubicBezTo>
                    <a:cubicBezTo>
                      <a:pt x="0" y="24"/>
                      <a:pt x="13" y="24"/>
                      <a:pt x="13" y="24"/>
                    </a:cubicBezTo>
                    <a:cubicBezTo>
                      <a:pt x="13" y="24"/>
                      <a:pt x="13" y="37"/>
                      <a:pt x="17" y="38"/>
                    </a:cubicBezTo>
                    <a:cubicBezTo>
                      <a:pt x="23" y="40"/>
                      <a:pt x="25" y="25"/>
                      <a:pt x="25" y="25"/>
                    </a:cubicBezTo>
                    <a:cubicBezTo>
                      <a:pt x="25" y="25"/>
                      <a:pt x="38" y="30"/>
                      <a:pt x="41" y="28"/>
                    </a:cubicBezTo>
                    <a:cubicBezTo>
                      <a:pt x="44" y="26"/>
                      <a:pt x="34" y="16"/>
                      <a:pt x="34" y="16"/>
                    </a:cubicBezTo>
                    <a:cubicBezTo>
                      <a:pt x="34" y="16"/>
                      <a:pt x="40" y="9"/>
                      <a:pt x="38" y="5"/>
                    </a:cubicBezTo>
                    <a:cubicBezTo>
                      <a:pt x="37" y="3"/>
                      <a:pt x="25" y="8"/>
                      <a:pt x="25" y="8"/>
                    </a:cubicBezTo>
                    <a:cubicBezTo>
                      <a:pt x="25" y="8"/>
                      <a:pt x="17" y="0"/>
                      <a:pt x="1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3" name="Freeform 140"/>
              <p:cNvSpPr/>
              <p:nvPr/>
            </p:nvSpPr>
            <p:spPr bwMode="auto">
              <a:xfrm>
                <a:off x="3173413" y="1273175"/>
                <a:ext cx="100013" cy="95250"/>
              </a:xfrm>
              <a:custGeom>
                <a:avLst/>
                <a:gdLst>
                  <a:gd name="T0" fmla="*/ 20 w 42"/>
                  <a:gd name="T1" fmla="*/ 0 h 40"/>
                  <a:gd name="T2" fmla="*/ 15 w 42"/>
                  <a:gd name="T3" fmla="*/ 12 h 40"/>
                  <a:gd name="T4" fmla="*/ 2 w 42"/>
                  <a:gd name="T5" fmla="*/ 14 h 40"/>
                  <a:gd name="T6" fmla="*/ 12 w 42"/>
                  <a:gd name="T7" fmla="*/ 21 h 40"/>
                  <a:gd name="T8" fmla="*/ 10 w 42"/>
                  <a:gd name="T9" fmla="*/ 36 h 40"/>
                  <a:gd name="T10" fmla="*/ 23 w 42"/>
                  <a:gd name="T11" fmla="*/ 27 h 40"/>
                  <a:gd name="T12" fmla="*/ 36 w 42"/>
                  <a:gd name="T13" fmla="*/ 35 h 40"/>
                  <a:gd name="T14" fmla="*/ 34 w 42"/>
                  <a:gd name="T15" fmla="*/ 22 h 40"/>
                  <a:gd name="T16" fmla="*/ 42 w 42"/>
                  <a:gd name="T17" fmla="*/ 13 h 40"/>
                  <a:gd name="T18" fmla="*/ 29 w 42"/>
                  <a:gd name="T19" fmla="*/ 10 h 40"/>
                  <a:gd name="T20" fmla="*/ 20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0" y="0"/>
                    </a:moveTo>
                    <a:cubicBezTo>
                      <a:pt x="17" y="0"/>
                      <a:pt x="15" y="12"/>
                      <a:pt x="15" y="12"/>
                    </a:cubicBezTo>
                    <a:cubicBezTo>
                      <a:pt x="15" y="12"/>
                      <a:pt x="4" y="11"/>
                      <a:pt x="2" y="14"/>
                    </a:cubicBezTo>
                    <a:cubicBezTo>
                      <a:pt x="0" y="16"/>
                      <a:pt x="12" y="21"/>
                      <a:pt x="12" y="21"/>
                    </a:cubicBezTo>
                    <a:cubicBezTo>
                      <a:pt x="12" y="21"/>
                      <a:pt x="7" y="34"/>
                      <a:pt x="10" y="36"/>
                    </a:cubicBezTo>
                    <a:cubicBezTo>
                      <a:pt x="15" y="40"/>
                      <a:pt x="23" y="27"/>
                      <a:pt x="23" y="27"/>
                    </a:cubicBezTo>
                    <a:cubicBezTo>
                      <a:pt x="23" y="27"/>
                      <a:pt x="33" y="35"/>
                      <a:pt x="36" y="35"/>
                    </a:cubicBezTo>
                    <a:cubicBezTo>
                      <a:pt x="40" y="34"/>
                      <a:pt x="34" y="22"/>
                      <a:pt x="34" y="22"/>
                    </a:cubicBezTo>
                    <a:cubicBezTo>
                      <a:pt x="34" y="22"/>
                      <a:pt x="42" y="17"/>
                      <a:pt x="42" y="13"/>
                    </a:cubicBezTo>
                    <a:cubicBezTo>
                      <a:pt x="42" y="10"/>
                      <a:pt x="29" y="10"/>
                      <a:pt x="29" y="10"/>
                    </a:cubicBezTo>
                    <a:cubicBezTo>
                      <a:pt x="29" y="10"/>
                      <a:pt x="24" y="1"/>
                      <a:pt x="2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4" name="Freeform 141"/>
              <p:cNvSpPr/>
              <p:nvPr/>
            </p:nvSpPr>
            <p:spPr bwMode="auto">
              <a:xfrm>
                <a:off x="2692401" y="1843087"/>
                <a:ext cx="101600" cy="95250"/>
              </a:xfrm>
              <a:custGeom>
                <a:avLst/>
                <a:gdLst>
                  <a:gd name="T0" fmla="*/ 17 w 43"/>
                  <a:gd name="T1" fmla="*/ 1 h 40"/>
                  <a:gd name="T2" fmla="*/ 14 w 43"/>
                  <a:gd name="T3" fmla="*/ 13 h 40"/>
                  <a:gd name="T4" fmla="*/ 2 w 43"/>
                  <a:gd name="T5" fmla="*/ 17 h 40"/>
                  <a:gd name="T6" fmla="*/ 13 w 43"/>
                  <a:gd name="T7" fmla="*/ 23 h 40"/>
                  <a:gd name="T8" fmla="*/ 14 w 43"/>
                  <a:gd name="T9" fmla="*/ 38 h 40"/>
                  <a:gd name="T10" fmla="*/ 24 w 43"/>
                  <a:gd name="T11" fmla="*/ 26 h 40"/>
                  <a:gd name="T12" fmla="*/ 39 w 43"/>
                  <a:gd name="T13" fmla="*/ 32 h 40"/>
                  <a:gd name="T14" fmla="*/ 35 w 43"/>
                  <a:gd name="T15" fmla="*/ 20 h 40"/>
                  <a:gd name="T16" fmla="*/ 41 w 43"/>
                  <a:gd name="T17" fmla="*/ 9 h 40"/>
                  <a:gd name="T18" fmla="*/ 28 w 43"/>
                  <a:gd name="T19" fmla="*/ 9 h 40"/>
                  <a:gd name="T20" fmla="*/ 17 w 43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17" y="1"/>
                    </a:moveTo>
                    <a:cubicBezTo>
                      <a:pt x="15" y="1"/>
                      <a:pt x="14" y="13"/>
                      <a:pt x="14" y="13"/>
                    </a:cubicBezTo>
                    <a:cubicBezTo>
                      <a:pt x="14" y="13"/>
                      <a:pt x="4" y="14"/>
                      <a:pt x="2" y="17"/>
                    </a:cubicBezTo>
                    <a:cubicBezTo>
                      <a:pt x="0" y="20"/>
                      <a:pt x="13" y="23"/>
                      <a:pt x="13" y="23"/>
                    </a:cubicBezTo>
                    <a:cubicBezTo>
                      <a:pt x="13" y="23"/>
                      <a:pt x="10" y="36"/>
                      <a:pt x="14" y="38"/>
                    </a:cubicBezTo>
                    <a:cubicBezTo>
                      <a:pt x="19" y="40"/>
                      <a:pt x="24" y="26"/>
                      <a:pt x="24" y="26"/>
                    </a:cubicBezTo>
                    <a:cubicBezTo>
                      <a:pt x="24" y="26"/>
                      <a:pt x="36" y="33"/>
                      <a:pt x="39" y="32"/>
                    </a:cubicBezTo>
                    <a:cubicBezTo>
                      <a:pt x="43" y="31"/>
                      <a:pt x="35" y="20"/>
                      <a:pt x="35" y="20"/>
                    </a:cubicBezTo>
                    <a:cubicBezTo>
                      <a:pt x="35" y="20"/>
                      <a:pt x="42" y="13"/>
                      <a:pt x="41" y="9"/>
                    </a:cubicBezTo>
                    <a:cubicBezTo>
                      <a:pt x="41" y="7"/>
                      <a:pt x="28" y="9"/>
                      <a:pt x="28" y="9"/>
                    </a:cubicBezTo>
                    <a:cubicBezTo>
                      <a:pt x="28" y="9"/>
                      <a:pt x="21" y="0"/>
                      <a:pt x="17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5" name="Freeform 142"/>
              <p:cNvSpPr/>
              <p:nvPr/>
            </p:nvSpPr>
            <p:spPr bwMode="auto">
              <a:xfrm>
                <a:off x="5168901" y="1519237"/>
                <a:ext cx="103188" cy="92075"/>
              </a:xfrm>
              <a:custGeom>
                <a:avLst/>
                <a:gdLst>
                  <a:gd name="T0" fmla="*/ 23 w 43"/>
                  <a:gd name="T1" fmla="*/ 1 h 38"/>
                  <a:gd name="T2" fmla="*/ 16 w 43"/>
                  <a:gd name="T3" fmla="*/ 11 h 38"/>
                  <a:gd name="T4" fmla="*/ 3 w 43"/>
                  <a:gd name="T5" fmla="*/ 10 h 38"/>
                  <a:gd name="T6" fmla="*/ 11 w 43"/>
                  <a:gd name="T7" fmla="*/ 20 h 38"/>
                  <a:gd name="T8" fmla="*/ 6 w 43"/>
                  <a:gd name="T9" fmla="*/ 34 h 38"/>
                  <a:gd name="T10" fmla="*/ 20 w 43"/>
                  <a:gd name="T11" fmla="*/ 27 h 38"/>
                  <a:gd name="T12" fmla="*/ 32 w 43"/>
                  <a:gd name="T13" fmla="*/ 38 h 38"/>
                  <a:gd name="T14" fmla="*/ 33 w 43"/>
                  <a:gd name="T15" fmla="*/ 25 h 38"/>
                  <a:gd name="T16" fmla="*/ 42 w 43"/>
                  <a:gd name="T17" fmla="*/ 18 h 38"/>
                  <a:gd name="T18" fmla="*/ 30 w 43"/>
                  <a:gd name="T19" fmla="*/ 13 h 38"/>
                  <a:gd name="T20" fmla="*/ 23 w 43"/>
                  <a:gd name="T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8">
                    <a:moveTo>
                      <a:pt x="23" y="1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8"/>
                      <a:pt x="3" y="10"/>
                    </a:cubicBezTo>
                    <a:cubicBezTo>
                      <a:pt x="0" y="12"/>
                      <a:pt x="11" y="20"/>
                      <a:pt x="11" y="20"/>
                    </a:cubicBezTo>
                    <a:cubicBezTo>
                      <a:pt x="11" y="20"/>
                      <a:pt x="3" y="31"/>
                      <a:pt x="6" y="34"/>
                    </a:cubicBezTo>
                    <a:cubicBezTo>
                      <a:pt x="10" y="38"/>
                      <a:pt x="20" y="27"/>
                      <a:pt x="20" y="27"/>
                    </a:cubicBezTo>
                    <a:cubicBezTo>
                      <a:pt x="20" y="27"/>
                      <a:pt x="28" y="38"/>
                      <a:pt x="32" y="38"/>
                    </a:cubicBezTo>
                    <a:cubicBezTo>
                      <a:pt x="36" y="38"/>
                      <a:pt x="33" y="25"/>
                      <a:pt x="33" y="25"/>
                    </a:cubicBezTo>
                    <a:cubicBezTo>
                      <a:pt x="33" y="25"/>
                      <a:pt x="42" y="22"/>
                      <a:pt x="42" y="18"/>
                    </a:cubicBezTo>
                    <a:cubicBezTo>
                      <a:pt x="43" y="15"/>
                      <a:pt x="30" y="13"/>
                      <a:pt x="30" y="13"/>
                    </a:cubicBezTo>
                    <a:cubicBezTo>
                      <a:pt x="30" y="13"/>
                      <a:pt x="27" y="2"/>
                      <a:pt x="2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6" name="Freeform 143"/>
              <p:cNvSpPr/>
              <p:nvPr/>
            </p:nvSpPr>
            <p:spPr bwMode="auto">
              <a:xfrm>
                <a:off x="4703763" y="3756025"/>
                <a:ext cx="233363" cy="260350"/>
              </a:xfrm>
              <a:custGeom>
                <a:avLst/>
                <a:gdLst>
                  <a:gd name="T0" fmla="*/ 0 w 147"/>
                  <a:gd name="T1" fmla="*/ 38 h 164"/>
                  <a:gd name="T2" fmla="*/ 56 w 147"/>
                  <a:gd name="T3" fmla="*/ 164 h 164"/>
                  <a:gd name="T4" fmla="*/ 147 w 147"/>
                  <a:gd name="T5" fmla="*/ 134 h 164"/>
                  <a:gd name="T6" fmla="*/ 114 w 147"/>
                  <a:gd name="T7" fmla="*/ 0 h 164"/>
                  <a:gd name="T8" fmla="*/ 0 w 147"/>
                  <a:gd name="T9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64">
                    <a:moveTo>
                      <a:pt x="0" y="38"/>
                    </a:moveTo>
                    <a:lnTo>
                      <a:pt x="56" y="164"/>
                    </a:lnTo>
                    <a:lnTo>
                      <a:pt x="147" y="134"/>
                    </a:lnTo>
                    <a:lnTo>
                      <a:pt x="11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7" name="Freeform 144"/>
              <p:cNvSpPr/>
              <p:nvPr/>
            </p:nvSpPr>
            <p:spPr bwMode="auto">
              <a:xfrm>
                <a:off x="4770438" y="3776662"/>
                <a:ext cx="107950" cy="219075"/>
              </a:xfrm>
              <a:custGeom>
                <a:avLst/>
                <a:gdLst>
                  <a:gd name="T0" fmla="*/ 0 w 68"/>
                  <a:gd name="T1" fmla="*/ 8 h 138"/>
                  <a:gd name="T2" fmla="*/ 51 w 68"/>
                  <a:gd name="T3" fmla="*/ 138 h 138"/>
                  <a:gd name="T4" fmla="*/ 68 w 68"/>
                  <a:gd name="T5" fmla="*/ 133 h 138"/>
                  <a:gd name="T6" fmla="*/ 30 w 68"/>
                  <a:gd name="T7" fmla="*/ 0 h 138"/>
                  <a:gd name="T8" fmla="*/ 0 w 68"/>
                  <a:gd name="T9" fmla="*/ 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38">
                    <a:moveTo>
                      <a:pt x="0" y="8"/>
                    </a:moveTo>
                    <a:lnTo>
                      <a:pt x="51" y="138"/>
                    </a:lnTo>
                    <a:lnTo>
                      <a:pt x="68" y="133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8" name="Freeform 145"/>
              <p:cNvSpPr/>
              <p:nvPr/>
            </p:nvSpPr>
            <p:spPr bwMode="auto">
              <a:xfrm>
                <a:off x="4779963" y="3689350"/>
                <a:ext cx="65088" cy="71438"/>
              </a:xfrm>
              <a:custGeom>
                <a:avLst/>
                <a:gdLst>
                  <a:gd name="T0" fmla="*/ 0 w 27"/>
                  <a:gd name="T1" fmla="*/ 30 h 30"/>
                  <a:gd name="T2" fmla="*/ 25 w 27"/>
                  <a:gd name="T3" fmla="*/ 0 h 30"/>
                  <a:gd name="T4" fmla="*/ 15 w 27"/>
                  <a:gd name="T5" fmla="*/ 0 h 30"/>
                  <a:gd name="T6" fmla="*/ 19 w 27"/>
                  <a:gd name="T7" fmla="*/ 14 h 30"/>
                  <a:gd name="T8" fmla="*/ 1 w 27"/>
                  <a:gd name="T9" fmla="*/ 28 h 30"/>
                  <a:gd name="T10" fmla="*/ 0 w 27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27" y="29"/>
                      <a:pt x="2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8"/>
                      <a:pt x="19" y="14"/>
                    </a:cubicBezTo>
                    <a:cubicBezTo>
                      <a:pt x="15" y="25"/>
                      <a:pt x="1" y="28"/>
                      <a:pt x="1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9" name="Freeform 146"/>
              <p:cNvSpPr/>
              <p:nvPr/>
            </p:nvSpPr>
            <p:spPr bwMode="auto">
              <a:xfrm>
                <a:off x="4695826" y="3722687"/>
                <a:ext cx="88900" cy="71438"/>
              </a:xfrm>
              <a:custGeom>
                <a:avLst/>
                <a:gdLst>
                  <a:gd name="T0" fmla="*/ 37 w 37"/>
                  <a:gd name="T1" fmla="*/ 15 h 30"/>
                  <a:gd name="T2" fmla="*/ 0 w 37"/>
                  <a:gd name="T3" fmla="*/ 5 h 30"/>
                  <a:gd name="T4" fmla="*/ 8 w 37"/>
                  <a:gd name="T5" fmla="*/ 0 h 30"/>
                  <a:gd name="T6" fmla="*/ 13 w 37"/>
                  <a:gd name="T7" fmla="*/ 13 h 30"/>
                  <a:gd name="T8" fmla="*/ 35 w 37"/>
                  <a:gd name="T9" fmla="*/ 14 h 30"/>
                  <a:gd name="T10" fmla="*/ 37 w 37"/>
                  <a:gd name="T1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37" y="15"/>
                    </a:moveTo>
                    <a:cubicBezTo>
                      <a:pt x="37" y="15"/>
                      <a:pt x="15" y="30"/>
                      <a:pt x="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0"/>
                      <a:pt x="13" y="13"/>
                    </a:cubicBezTo>
                    <a:cubicBezTo>
                      <a:pt x="23" y="20"/>
                      <a:pt x="35" y="14"/>
                      <a:pt x="35" y="14"/>
                    </a:cubicBez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0" name="Freeform 147"/>
              <p:cNvSpPr/>
              <p:nvPr/>
            </p:nvSpPr>
            <p:spPr bwMode="auto">
              <a:xfrm>
                <a:off x="4767263" y="3676650"/>
                <a:ext cx="74613" cy="84138"/>
              </a:xfrm>
              <a:custGeom>
                <a:avLst/>
                <a:gdLst>
                  <a:gd name="T0" fmla="*/ 7 w 31"/>
                  <a:gd name="T1" fmla="*/ 35 h 35"/>
                  <a:gd name="T2" fmla="*/ 6 w 31"/>
                  <a:gd name="T3" fmla="*/ 15 h 35"/>
                  <a:gd name="T4" fmla="*/ 29 w 31"/>
                  <a:gd name="T5" fmla="*/ 0 h 35"/>
                  <a:gd name="T6" fmla="*/ 30 w 31"/>
                  <a:gd name="T7" fmla="*/ 7 h 35"/>
                  <a:gd name="T8" fmla="*/ 10 w 31"/>
                  <a:gd name="T9" fmla="*/ 17 h 35"/>
                  <a:gd name="T10" fmla="*/ 8 w 31"/>
                  <a:gd name="T11" fmla="*/ 34 h 35"/>
                  <a:gd name="T12" fmla="*/ 7 w 31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7" y="35"/>
                    </a:moveTo>
                    <a:cubicBezTo>
                      <a:pt x="7" y="35"/>
                      <a:pt x="0" y="30"/>
                      <a:pt x="6" y="15"/>
                    </a:cubicBezTo>
                    <a:cubicBezTo>
                      <a:pt x="11" y="1"/>
                      <a:pt x="28" y="1"/>
                      <a:pt x="29" y="0"/>
                    </a:cubicBezTo>
                    <a:cubicBezTo>
                      <a:pt x="29" y="0"/>
                      <a:pt x="31" y="6"/>
                      <a:pt x="30" y="7"/>
                    </a:cubicBezTo>
                    <a:cubicBezTo>
                      <a:pt x="30" y="7"/>
                      <a:pt x="17" y="6"/>
                      <a:pt x="10" y="17"/>
                    </a:cubicBezTo>
                    <a:cubicBezTo>
                      <a:pt x="3" y="27"/>
                      <a:pt x="8" y="34"/>
                      <a:pt x="8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1" name="Freeform 148"/>
              <p:cNvSpPr/>
              <p:nvPr/>
            </p:nvSpPr>
            <p:spPr bwMode="auto">
              <a:xfrm>
                <a:off x="4691063" y="3700462"/>
                <a:ext cx="98425" cy="60325"/>
              </a:xfrm>
              <a:custGeom>
                <a:avLst/>
                <a:gdLst>
                  <a:gd name="T0" fmla="*/ 38 w 41"/>
                  <a:gd name="T1" fmla="*/ 25 h 25"/>
                  <a:gd name="T2" fmla="*/ 27 w 41"/>
                  <a:gd name="T3" fmla="*/ 8 h 25"/>
                  <a:gd name="T4" fmla="*/ 0 w 41"/>
                  <a:gd name="T5" fmla="*/ 10 h 25"/>
                  <a:gd name="T6" fmla="*/ 3 w 41"/>
                  <a:gd name="T7" fmla="*/ 16 h 25"/>
                  <a:gd name="T8" fmla="*/ 25 w 41"/>
                  <a:gd name="T9" fmla="*/ 12 h 25"/>
                  <a:gd name="T10" fmla="*/ 37 w 41"/>
                  <a:gd name="T11" fmla="*/ 25 h 25"/>
                  <a:gd name="T12" fmla="*/ 38 w 4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5">
                    <a:moveTo>
                      <a:pt x="38" y="25"/>
                    </a:moveTo>
                    <a:cubicBezTo>
                      <a:pt x="38" y="25"/>
                      <a:pt x="41" y="16"/>
                      <a:pt x="27" y="8"/>
                    </a:cubicBezTo>
                    <a:cubicBezTo>
                      <a:pt x="13" y="0"/>
                      <a:pt x="0" y="10"/>
                      <a:pt x="0" y="10"/>
                    </a:cubicBezTo>
                    <a:cubicBezTo>
                      <a:pt x="0" y="10"/>
                      <a:pt x="1" y="15"/>
                      <a:pt x="3" y="16"/>
                    </a:cubicBezTo>
                    <a:cubicBezTo>
                      <a:pt x="3" y="16"/>
                      <a:pt x="13" y="8"/>
                      <a:pt x="25" y="12"/>
                    </a:cubicBezTo>
                    <a:cubicBezTo>
                      <a:pt x="36" y="17"/>
                      <a:pt x="37" y="25"/>
                      <a:pt x="37" y="25"/>
                    </a:cubicBezTo>
                    <a:lnTo>
                      <a:pt x="38" y="2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2" name="Freeform 149"/>
              <p:cNvSpPr/>
              <p:nvPr/>
            </p:nvSpPr>
            <p:spPr bwMode="auto">
              <a:xfrm>
                <a:off x="4684713" y="3719512"/>
                <a:ext cx="207963" cy="111125"/>
              </a:xfrm>
              <a:custGeom>
                <a:avLst/>
                <a:gdLst>
                  <a:gd name="T0" fmla="*/ 0 w 131"/>
                  <a:gd name="T1" fmla="*/ 45 h 70"/>
                  <a:gd name="T2" fmla="*/ 125 w 131"/>
                  <a:gd name="T3" fmla="*/ 0 h 70"/>
                  <a:gd name="T4" fmla="*/ 131 w 131"/>
                  <a:gd name="T5" fmla="*/ 30 h 70"/>
                  <a:gd name="T6" fmla="*/ 10 w 131"/>
                  <a:gd name="T7" fmla="*/ 70 h 70"/>
                  <a:gd name="T8" fmla="*/ 0 w 131"/>
                  <a:gd name="T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0" y="45"/>
                    </a:moveTo>
                    <a:lnTo>
                      <a:pt x="125" y="0"/>
                    </a:lnTo>
                    <a:lnTo>
                      <a:pt x="131" y="30"/>
                    </a:lnTo>
                    <a:lnTo>
                      <a:pt x="10" y="7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3" name="Freeform 150"/>
              <p:cNvSpPr/>
              <p:nvPr/>
            </p:nvSpPr>
            <p:spPr bwMode="auto">
              <a:xfrm>
                <a:off x="4751388" y="3741737"/>
                <a:ext cx="71438" cy="66675"/>
              </a:xfrm>
              <a:custGeom>
                <a:avLst/>
                <a:gdLst>
                  <a:gd name="T0" fmla="*/ 0 w 45"/>
                  <a:gd name="T1" fmla="*/ 15 h 42"/>
                  <a:gd name="T2" fmla="*/ 14 w 45"/>
                  <a:gd name="T3" fmla="*/ 42 h 42"/>
                  <a:gd name="T4" fmla="*/ 45 w 45"/>
                  <a:gd name="T5" fmla="*/ 31 h 42"/>
                  <a:gd name="T6" fmla="*/ 38 w 45"/>
                  <a:gd name="T7" fmla="*/ 0 h 42"/>
                  <a:gd name="T8" fmla="*/ 0 w 45"/>
                  <a:gd name="T9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15"/>
                    </a:moveTo>
                    <a:lnTo>
                      <a:pt x="14" y="42"/>
                    </a:lnTo>
                    <a:lnTo>
                      <a:pt x="45" y="31"/>
                    </a:lnTo>
                    <a:lnTo>
                      <a:pt x="3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4" name="Freeform 151"/>
              <p:cNvSpPr/>
              <p:nvPr/>
            </p:nvSpPr>
            <p:spPr bwMode="auto">
              <a:xfrm>
                <a:off x="5395913" y="3963987"/>
                <a:ext cx="203200" cy="244475"/>
              </a:xfrm>
              <a:custGeom>
                <a:avLst/>
                <a:gdLst>
                  <a:gd name="T0" fmla="*/ 10 w 128"/>
                  <a:gd name="T1" fmla="*/ 0 h 154"/>
                  <a:gd name="T2" fmla="*/ 0 w 128"/>
                  <a:gd name="T3" fmla="*/ 137 h 154"/>
                  <a:gd name="T4" fmla="*/ 95 w 128"/>
                  <a:gd name="T5" fmla="*/ 154 h 154"/>
                  <a:gd name="T6" fmla="*/ 128 w 128"/>
                  <a:gd name="T7" fmla="*/ 20 h 154"/>
                  <a:gd name="T8" fmla="*/ 10 w 12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4">
                    <a:moveTo>
                      <a:pt x="10" y="0"/>
                    </a:moveTo>
                    <a:lnTo>
                      <a:pt x="0" y="137"/>
                    </a:lnTo>
                    <a:lnTo>
                      <a:pt x="95" y="154"/>
                    </a:lnTo>
                    <a:lnTo>
                      <a:pt x="128" y="2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5" name="Freeform 152"/>
              <p:cNvSpPr/>
              <p:nvPr/>
            </p:nvSpPr>
            <p:spPr bwMode="auto">
              <a:xfrm>
                <a:off x="5457826" y="3973512"/>
                <a:ext cx="71438" cy="222250"/>
              </a:xfrm>
              <a:custGeom>
                <a:avLst/>
                <a:gdLst>
                  <a:gd name="T0" fmla="*/ 15 w 45"/>
                  <a:gd name="T1" fmla="*/ 0 h 140"/>
                  <a:gd name="T2" fmla="*/ 0 w 45"/>
                  <a:gd name="T3" fmla="*/ 139 h 140"/>
                  <a:gd name="T4" fmla="*/ 18 w 45"/>
                  <a:gd name="T5" fmla="*/ 140 h 140"/>
                  <a:gd name="T6" fmla="*/ 45 w 45"/>
                  <a:gd name="T7" fmla="*/ 6 h 140"/>
                  <a:gd name="T8" fmla="*/ 15 w 45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0">
                    <a:moveTo>
                      <a:pt x="15" y="0"/>
                    </a:moveTo>
                    <a:lnTo>
                      <a:pt x="0" y="139"/>
                    </a:lnTo>
                    <a:lnTo>
                      <a:pt x="18" y="140"/>
                    </a:lnTo>
                    <a:lnTo>
                      <a:pt x="45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6" name="Freeform 153"/>
              <p:cNvSpPr/>
              <p:nvPr/>
            </p:nvSpPr>
            <p:spPr bwMode="auto">
              <a:xfrm>
                <a:off x="5502276" y="3903662"/>
                <a:ext cx="87313" cy="73025"/>
              </a:xfrm>
              <a:custGeom>
                <a:avLst/>
                <a:gdLst>
                  <a:gd name="T0" fmla="*/ 0 w 36"/>
                  <a:gd name="T1" fmla="*/ 19 h 30"/>
                  <a:gd name="T2" fmla="*/ 36 w 36"/>
                  <a:gd name="T3" fmla="*/ 4 h 30"/>
                  <a:gd name="T4" fmla="*/ 27 w 36"/>
                  <a:gd name="T5" fmla="*/ 0 h 30"/>
                  <a:gd name="T6" fmla="*/ 24 w 36"/>
                  <a:gd name="T7" fmla="*/ 14 h 30"/>
                  <a:gd name="T8" fmla="*/ 2 w 36"/>
                  <a:gd name="T9" fmla="*/ 18 h 30"/>
                  <a:gd name="T10" fmla="*/ 0 w 36"/>
                  <a:gd name="T1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0" y="19"/>
                    </a:moveTo>
                    <a:cubicBezTo>
                      <a:pt x="0" y="19"/>
                      <a:pt x="24" y="30"/>
                      <a:pt x="36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9" y="9"/>
                      <a:pt x="24" y="14"/>
                    </a:cubicBezTo>
                    <a:cubicBezTo>
                      <a:pt x="15" y="22"/>
                      <a:pt x="2" y="18"/>
                      <a:pt x="2" y="18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7" name="Freeform 154"/>
              <p:cNvSpPr/>
              <p:nvPr/>
            </p:nvSpPr>
            <p:spPr bwMode="auto">
              <a:xfrm>
                <a:off x="5440363" y="3887787"/>
                <a:ext cx="69850" cy="68263"/>
              </a:xfrm>
              <a:custGeom>
                <a:avLst/>
                <a:gdLst>
                  <a:gd name="T0" fmla="*/ 29 w 29"/>
                  <a:gd name="T1" fmla="*/ 27 h 29"/>
                  <a:gd name="T2" fmla="*/ 0 w 29"/>
                  <a:gd name="T3" fmla="*/ 1 h 29"/>
                  <a:gd name="T4" fmla="*/ 10 w 29"/>
                  <a:gd name="T5" fmla="*/ 0 h 29"/>
                  <a:gd name="T6" fmla="*/ 8 w 29"/>
                  <a:gd name="T7" fmla="*/ 14 h 29"/>
                  <a:gd name="T8" fmla="*/ 27 w 29"/>
                  <a:gd name="T9" fmla="*/ 25 h 29"/>
                  <a:gd name="T10" fmla="*/ 29 w 29"/>
                  <a:gd name="T1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29" y="27"/>
                    </a:moveTo>
                    <a:cubicBezTo>
                      <a:pt x="29" y="27"/>
                      <a:pt x="2" y="29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8"/>
                      <a:pt x="8" y="14"/>
                    </a:cubicBezTo>
                    <a:cubicBezTo>
                      <a:pt x="14" y="24"/>
                      <a:pt x="27" y="25"/>
                      <a:pt x="27" y="25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8" name="Freeform 155"/>
              <p:cNvSpPr/>
              <p:nvPr/>
            </p:nvSpPr>
            <p:spPr bwMode="auto">
              <a:xfrm>
                <a:off x="5497513" y="3884612"/>
                <a:ext cx="93663" cy="66675"/>
              </a:xfrm>
              <a:custGeom>
                <a:avLst/>
                <a:gdLst>
                  <a:gd name="T0" fmla="*/ 4 w 39"/>
                  <a:gd name="T1" fmla="*/ 28 h 28"/>
                  <a:gd name="T2" fmla="*/ 12 w 39"/>
                  <a:gd name="T3" fmla="*/ 9 h 28"/>
                  <a:gd name="T4" fmla="*/ 39 w 39"/>
                  <a:gd name="T5" fmla="*/ 8 h 28"/>
                  <a:gd name="T6" fmla="*/ 37 w 39"/>
                  <a:gd name="T7" fmla="*/ 14 h 28"/>
                  <a:gd name="T8" fmla="*/ 15 w 39"/>
                  <a:gd name="T9" fmla="*/ 13 h 28"/>
                  <a:gd name="T10" fmla="*/ 5 w 39"/>
                  <a:gd name="T11" fmla="*/ 28 h 28"/>
                  <a:gd name="T12" fmla="*/ 4 w 3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4" y="28"/>
                    </a:moveTo>
                    <a:cubicBezTo>
                      <a:pt x="4" y="28"/>
                      <a:pt x="0" y="20"/>
                      <a:pt x="12" y="9"/>
                    </a:cubicBezTo>
                    <a:cubicBezTo>
                      <a:pt x="23" y="0"/>
                      <a:pt x="39" y="8"/>
                      <a:pt x="39" y="8"/>
                    </a:cubicBezTo>
                    <a:cubicBezTo>
                      <a:pt x="39" y="8"/>
                      <a:pt x="38" y="13"/>
                      <a:pt x="37" y="14"/>
                    </a:cubicBezTo>
                    <a:cubicBezTo>
                      <a:pt x="37" y="14"/>
                      <a:pt x="26" y="7"/>
                      <a:pt x="15" y="13"/>
                    </a:cubicBezTo>
                    <a:cubicBezTo>
                      <a:pt x="4" y="20"/>
                      <a:pt x="5" y="28"/>
                      <a:pt x="5" y="2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9" name="Freeform 156"/>
              <p:cNvSpPr/>
              <p:nvPr/>
            </p:nvSpPr>
            <p:spPr bwMode="auto">
              <a:xfrm>
                <a:off x="5438776" y="3870325"/>
                <a:ext cx="84138" cy="80963"/>
              </a:xfrm>
              <a:custGeom>
                <a:avLst/>
                <a:gdLst>
                  <a:gd name="T0" fmla="*/ 28 w 35"/>
                  <a:gd name="T1" fmla="*/ 34 h 34"/>
                  <a:gd name="T2" fmla="*/ 26 w 35"/>
                  <a:gd name="T3" fmla="*/ 13 h 34"/>
                  <a:gd name="T4" fmla="*/ 1 w 35"/>
                  <a:gd name="T5" fmla="*/ 3 h 34"/>
                  <a:gd name="T6" fmla="*/ 1 w 35"/>
                  <a:gd name="T7" fmla="*/ 10 h 34"/>
                  <a:gd name="T8" fmla="*/ 22 w 35"/>
                  <a:gd name="T9" fmla="*/ 16 h 34"/>
                  <a:gd name="T10" fmla="*/ 27 w 35"/>
                  <a:gd name="T11" fmla="*/ 33 h 34"/>
                  <a:gd name="T12" fmla="*/ 28 w 3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28" y="34"/>
                    </a:moveTo>
                    <a:cubicBezTo>
                      <a:pt x="28" y="34"/>
                      <a:pt x="35" y="27"/>
                      <a:pt x="26" y="13"/>
                    </a:cubicBezTo>
                    <a:cubicBezTo>
                      <a:pt x="17" y="0"/>
                      <a:pt x="1" y="3"/>
                      <a:pt x="1" y="3"/>
                    </a:cubicBezTo>
                    <a:cubicBezTo>
                      <a:pt x="1" y="3"/>
                      <a:pt x="0" y="8"/>
                      <a:pt x="1" y="10"/>
                    </a:cubicBezTo>
                    <a:cubicBezTo>
                      <a:pt x="1" y="10"/>
                      <a:pt x="14" y="7"/>
                      <a:pt x="22" y="16"/>
                    </a:cubicBezTo>
                    <a:cubicBezTo>
                      <a:pt x="30" y="26"/>
                      <a:pt x="27" y="33"/>
                      <a:pt x="27" y="33"/>
                    </a:cubicBez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0" name="Freeform 157"/>
              <p:cNvSpPr/>
              <p:nvPr/>
            </p:nvSpPr>
            <p:spPr bwMode="auto">
              <a:xfrm>
                <a:off x="5400676" y="3935412"/>
                <a:ext cx="212725" cy="71438"/>
              </a:xfrm>
              <a:custGeom>
                <a:avLst/>
                <a:gdLst>
                  <a:gd name="T0" fmla="*/ 1 w 134"/>
                  <a:gd name="T1" fmla="*/ 0 h 45"/>
                  <a:gd name="T2" fmla="*/ 134 w 134"/>
                  <a:gd name="T3" fmla="*/ 16 h 45"/>
                  <a:gd name="T4" fmla="*/ 125 w 134"/>
                  <a:gd name="T5" fmla="*/ 45 h 45"/>
                  <a:gd name="T6" fmla="*/ 0 w 134"/>
                  <a:gd name="T7" fmla="*/ 26 h 45"/>
                  <a:gd name="T8" fmla="*/ 1 w 13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5">
                    <a:moveTo>
                      <a:pt x="1" y="0"/>
                    </a:moveTo>
                    <a:lnTo>
                      <a:pt x="134" y="16"/>
                    </a:lnTo>
                    <a:lnTo>
                      <a:pt x="125" y="45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8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1" name="Freeform 158"/>
              <p:cNvSpPr/>
              <p:nvPr/>
            </p:nvSpPr>
            <p:spPr bwMode="auto">
              <a:xfrm>
                <a:off x="5473701" y="3941762"/>
                <a:ext cx="65088" cy="55563"/>
              </a:xfrm>
              <a:custGeom>
                <a:avLst/>
                <a:gdLst>
                  <a:gd name="T0" fmla="*/ 0 w 41"/>
                  <a:gd name="T1" fmla="*/ 0 h 35"/>
                  <a:gd name="T2" fmla="*/ 0 w 41"/>
                  <a:gd name="T3" fmla="*/ 31 h 35"/>
                  <a:gd name="T4" fmla="*/ 34 w 41"/>
                  <a:gd name="T5" fmla="*/ 35 h 35"/>
                  <a:gd name="T6" fmla="*/ 41 w 41"/>
                  <a:gd name="T7" fmla="*/ 5 h 35"/>
                  <a:gd name="T8" fmla="*/ 0 w 4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0" y="0"/>
                    </a:moveTo>
                    <a:lnTo>
                      <a:pt x="0" y="31"/>
                    </a:lnTo>
                    <a:lnTo>
                      <a:pt x="34" y="35"/>
                    </a:lnTo>
                    <a:lnTo>
                      <a:pt x="4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2" name="Freeform 159"/>
              <p:cNvSpPr/>
              <p:nvPr/>
            </p:nvSpPr>
            <p:spPr bwMode="auto">
              <a:xfrm>
                <a:off x="5700713" y="4754562"/>
                <a:ext cx="133350" cy="120650"/>
              </a:xfrm>
              <a:custGeom>
                <a:avLst/>
                <a:gdLst>
                  <a:gd name="T0" fmla="*/ 0 w 84"/>
                  <a:gd name="T1" fmla="*/ 10 h 76"/>
                  <a:gd name="T2" fmla="*/ 17 w 84"/>
                  <a:gd name="T3" fmla="*/ 76 h 76"/>
                  <a:gd name="T4" fmla="*/ 84 w 84"/>
                  <a:gd name="T5" fmla="*/ 67 h 76"/>
                  <a:gd name="T6" fmla="*/ 74 w 84"/>
                  <a:gd name="T7" fmla="*/ 0 h 76"/>
                  <a:gd name="T8" fmla="*/ 0 w 8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6">
                    <a:moveTo>
                      <a:pt x="0" y="10"/>
                    </a:moveTo>
                    <a:lnTo>
                      <a:pt x="17" y="76"/>
                    </a:lnTo>
                    <a:lnTo>
                      <a:pt x="84" y="67"/>
                    </a:lnTo>
                    <a:lnTo>
                      <a:pt x="7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3" name="Freeform 160"/>
              <p:cNvSpPr/>
              <p:nvPr/>
            </p:nvSpPr>
            <p:spPr bwMode="auto">
              <a:xfrm>
                <a:off x="5738813" y="4759325"/>
                <a:ext cx="52388" cy="114300"/>
              </a:xfrm>
              <a:custGeom>
                <a:avLst/>
                <a:gdLst>
                  <a:gd name="T0" fmla="*/ 0 w 33"/>
                  <a:gd name="T1" fmla="*/ 3 h 72"/>
                  <a:gd name="T2" fmla="*/ 17 w 33"/>
                  <a:gd name="T3" fmla="*/ 72 h 72"/>
                  <a:gd name="T4" fmla="*/ 33 w 33"/>
                  <a:gd name="T5" fmla="*/ 69 h 72"/>
                  <a:gd name="T6" fmla="*/ 24 w 33"/>
                  <a:gd name="T7" fmla="*/ 0 h 72"/>
                  <a:gd name="T8" fmla="*/ 0 w 33"/>
                  <a:gd name="T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3"/>
                    </a:moveTo>
                    <a:lnTo>
                      <a:pt x="17" y="72"/>
                    </a:lnTo>
                    <a:lnTo>
                      <a:pt x="33" y="69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4" name="Freeform 161"/>
              <p:cNvSpPr/>
              <p:nvPr/>
            </p:nvSpPr>
            <p:spPr bwMode="auto">
              <a:xfrm>
                <a:off x="5753101" y="4703762"/>
                <a:ext cx="47625" cy="50800"/>
              </a:xfrm>
              <a:custGeom>
                <a:avLst/>
                <a:gdLst>
                  <a:gd name="T0" fmla="*/ 0 w 20"/>
                  <a:gd name="T1" fmla="*/ 18 h 21"/>
                  <a:gd name="T2" fmla="*/ 20 w 20"/>
                  <a:gd name="T3" fmla="*/ 1 h 21"/>
                  <a:gd name="T4" fmla="*/ 13 w 20"/>
                  <a:gd name="T5" fmla="*/ 0 h 21"/>
                  <a:gd name="T6" fmla="*/ 15 w 20"/>
                  <a:gd name="T7" fmla="*/ 10 h 21"/>
                  <a:gd name="T8" fmla="*/ 1 w 20"/>
                  <a:gd name="T9" fmla="*/ 17 h 21"/>
                  <a:gd name="T10" fmla="*/ 0 w 20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18"/>
                    </a:moveTo>
                    <a:cubicBezTo>
                      <a:pt x="0" y="18"/>
                      <a:pt x="18" y="21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7" y="6"/>
                      <a:pt x="15" y="10"/>
                    </a:cubicBezTo>
                    <a:cubicBezTo>
                      <a:pt x="10" y="17"/>
                      <a:pt x="1" y="17"/>
                      <a:pt x="1" y="1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5" name="Freeform 162"/>
              <p:cNvSpPr/>
              <p:nvPr/>
            </p:nvSpPr>
            <p:spPr bwMode="auto">
              <a:xfrm>
                <a:off x="5699126" y="4713287"/>
                <a:ext cx="57150" cy="50800"/>
              </a:xfrm>
              <a:custGeom>
                <a:avLst/>
                <a:gdLst>
                  <a:gd name="T0" fmla="*/ 24 w 24"/>
                  <a:gd name="T1" fmla="*/ 14 h 21"/>
                  <a:gd name="T2" fmla="*/ 0 w 24"/>
                  <a:gd name="T3" fmla="*/ 3 h 21"/>
                  <a:gd name="T4" fmla="*/ 6 w 24"/>
                  <a:gd name="T5" fmla="*/ 0 h 21"/>
                  <a:gd name="T6" fmla="*/ 8 w 24"/>
                  <a:gd name="T7" fmla="*/ 10 h 21"/>
                  <a:gd name="T8" fmla="*/ 23 w 24"/>
                  <a:gd name="T9" fmla="*/ 13 h 21"/>
                  <a:gd name="T10" fmla="*/ 24 w 24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4" y="14"/>
                    </a:moveTo>
                    <a:cubicBezTo>
                      <a:pt x="24" y="14"/>
                      <a:pt x="7" y="21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4" y="6"/>
                      <a:pt x="8" y="10"/>
                    </a:cubicBezTo>
                    <a:cubicBezTo>
                      <a:pt x="14" y="15"/>
                      <a:pt x="23" y="13"/>
                      <a:pt x="23" y="13"/>
                    </a:cubicBez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6" name="Freeform 163"/>
              <p:cNvSpPr/>
              <p:nvPr/>
            </p:nvSpPr>
            <p:spPr bwMode="auto">
              <a:xfrm>
                <a:off x="5743576" y="4691062"/>
                <a:ext cx="60325" cy="55563"/>
              </a:xfrm>
              <a:custGeom>
                <a:avLst/>
                <a:gdLst>
                  <a:gd name="T0" fmla="*/ 5 w 25"/>
                  <a:gd name="T1" fmla="*/ 23 h 23"/>
                  <a:gd name="T2" fmla="*/ 7 w 25"/>
                  <a:gd name="T3" fmla="*/ 9 h 23"/>
                  <a:gd name="T4" fmla="*/ 24 w 25"/>
                  <a:gd name="T5" fmla="*/ 2 h 23"/>
                  <a:gd name="T6" fmla="*/ 24 w 25"/>
                  <a:gd name="T7" fmla="*/ 7 h 23"/>
                  <a:gd name="T8" fmla="*/ 9 w 25"/>
                  <a:gd name="T9" fmla="*/ 11 h 23"/>
                  <a:gd name="T10" fmla="*/ 6 w 25"/>
                  <a:gd name="T11" fmla="*/ 23 h 23"/>
                  <a:gd name="T12" fmla="*/ 5 w 25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5" y="23"/>
                    </a:moveTo>
                    <a:cubicBezTo>
                      <a:pt x="5" y="23"/>
                      <a:pt x="0" y="19"/>
                      <a:pt x="7" y="9"/>
                    </a:cubicBezTo>
                    <a:cubicBezTo>
                      <a:pt x="13" y="0"/>
                      <a:pt x="24" y="2"/>
                      <a:pt x="24" y="2"/>
                    </a:cubicBezTo>
                    <a:cubicBezTo>
                      <a:pt x="24" y="2"/>
                      <a:pt x="25" y="6"/>
                      <a:pt x="24" y="7"/>
                    </a:cubicBezTo>
                    <a:cubicBezTo>
                      <a:pt x="24" y="7"/>
                      <a:pt x="15" y="5"/>
                      <a:pt x="9" y="11"/>
                    </a:cubicBezTo>
                    <a:cubicBezTo>
                      <a:pt x="3" y="18"/>
                      <a:pt x="6" y="23"/>
                      <a:pt x="6" y="23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7" name="Freeform 164"/>
              <p:cNvSpPr/>
              <p:nvPr/>
            </p:nvSpPr>
            <p:spPr bwMode="auto">
              <a:xfrm>
                <a:off x="5695951" y="4699000"/>
                <a:ext cx="65088" cy="47625"/>
              </a:xfrm>
              <a:custGeom>
                <a:avLst/>
                <a:gdLst>
                  <a:gd name="T0" fmla="*/ 24 w 27"/>
                  <a:gd name="T1" fmla="*/ 20 h 20"/>
                  <a:gd name="T2" fmla="*/ 19 w 27"/>
                  <a:gd name="T3" fmla="*/ 7 h 20"/>
                  <a:gd name="T4" fmla="*/ 0 w 27"/>
                  <a:gd name="T5" fmla="*/ 5 h 20"/>
                  <a:gd name="T6" fmla="*/ 1 w 27"/>
                  <a:gd name="T7" fmla="*/ 10 h 20"/>
                  <a:gd name="T8" fmla="*/ 17 w 27"/>
                  <a:gd name="T9" fmla="*/ 10 h 20"/>
                  <a:gd name="T10" fmla="*/ 23 w 27"/>
                  <a:gd name="T11" fmla="*/ 20 h 20"/>
                  <a:gd name="T12" fmla="*/ 24 w 2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4" y="20"/>
                    </a:moveTo>
                    <a:cubicBezTo>
                      <a:pt x="24" y="20"/>
                      <a:pt x="27" y="15"/>
                      <a:pt x="19" y="7"/>
                    </a:cubicBezTo>
                    <a:cubicBezTo>
                      <a:pt x="10" y="0"/>
                      <a:pt x="0" y="5"/>
                      <a:pt x="0" y="5"/>
                    </a:cubicBezTo>
                    <a:cubicBezTo>
                      <a:pt x="0" y="5"/>
                      <a:pt x="0" y="9"/>
                      <a:pt x="1" y="10"/>
                    </a:cubicBezTo>
                    <a:cubicBezTo>
                      <a:pt x="1" y="10"/>
                      <a:pt x="9" y="5"/>
                      <a:pt x="17" y="10"/>
                    </a:cubicBezTo>
                    <a:cubicBezTo>
                      <a:pt x="24" y="14"/>
                      <a:pt x="23" y="20"/>
                      <a:pt x="23" y="20"/>
                    </a:cubicBez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8" name="Freeform 165"/>
              <p:cNvSpPr/>
              <p:nvPr/>
            </p:nvSpPr>
            <p:spPr bwMode="auto">
              <a:xfrm>
                <a:off x="5691188" y="4727575"/>
                <a:ext cx="133350" cy="52388"/>
              </a:xfrm>
              <a:custGeom>
                <a:avLst/>
                <a:gdLst>
                  <a:gd name="T0" fmla="*/ 0 w 84"/>
                  <a:gd name="T1" fmla="*/ 15 h 33"/>
                  <a:gd name="T2" fmla="*/ 84 w 84"/>
                  <a:gd name="T3" fmla="*/ 0 h 33"/>
                  <a:gd name="T4" fmla="*/ 84 w 84"/>
                  <a:gd name="T5" fmla="*/ 23 h 33"/>
                  <a:gd name="T6" fmla="*/ 5 w 84"/>
                  <a:gd name="T7" fmla="*/ 33 h 33"/>
                  <a:gd name="T8" fmla="*/ 0 w 84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0" y="15"/>
                    </a:moveTo>
                    <a:lnTo>
                      <a:pt x="84" y="0"/>
                    </a:lnTo>
                    <a:lnTo>
                      <a:pt x="84" y="23"/>
                    </a:lnTo>
                    <a:lnTo>
                      <a:pt x="5" y="3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9" name="Freeform 166"/>
              <p:cNvSpPr/>
              <p:nvPr/>
            </p:nvSpPr>
            <p:spPr bwMode="auto">
              <a:xfrm>
                <a:off x="5729288" y="4732337"/>
                <a:ext cx="50800" cy="46038"/>
              </a:xfrm>
              <a:custGeom>
                <a:avLst/>
                <a:gdLst>
                  <a:gd name="T0" fmla="*/ 0 w 32"/>
                  <a:gd name="T1" fmla="*/ 6 h 29"/>
                  <a:gd name="T2" fmla="*/ 6 w 32"/>
                  <a:gd name="T3" fmla="*/ 29 h 29"/>
                  <a:gd name="T4" fmla="*/ 32 w 32"/>
                  <a:gd name="T5" fmla="*/ 24 h 29"/>
                  <a:gd name="T6" fmla="*/ 30 w 32"/>
                  <a:gd name="T7" fmla="*/ 0 h 29"/>
                  <a:gd name="T8" fmla="*/ 0 w 32"/>
                  <a:gd name="T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0" y="6"/>
                    </a:moveTo>
                    <a:lnTo>
                      <a:pt x="6" y="29"/>
                    </a:lnTo>
                    <a:lnTo>
                      <a:pt x="32" y="24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0" name="Freeform 167"/>
              <p:cNvSpPr/>
              <p:nvPr/>
            </p:nvSpPr>
            <p:spPr bwMode="auto">
              <a:xfrm>
                <a:off x="5476876" y="4627562"/>
                <a:ext cx="276225" cy="277813"/>
              </a:xfrm>
              <a:custGeom>
                <a:avLst/>
                <a:gdLst>
                  <a:gd name="T0" fmla="*/ 0 w 174"/>
                  <a:gd name="T1" fmla="*/ 22 h 175"/>
                  <a:gd name="T2" fmla="*/ 41 w 174"/>
                  <a:gd name="T3" fmla="*/ 175 h 175"/>
                  <a:gd name="T4" fmla="*/ 174 w 174"/>
                  <a:gd name="T5" fmla="*/ 156 h 175"/>
                  <a:gd name="T6" fmla="*/ 167 w 174"/>
                  <a:gd name="T7" fmla="*/ 0 h 175"/>
                  <a:gd name="T8" fmla="*/ 0 w 174"/>
                  <a:gd name="T9" fmla="*/ 2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2"/>
                    </a:moveTo>
                    <a:lnTo>
                      <a:pt x="41" y="175"/>
                    </a:lnTo>
                    <a:lnTo>
                      <a:pt x="174" y="156"/>
                    </a:lnTo>
                    <a:lnTo>
                      <a:pt x="16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1" name="Freeform 168"/>
              <p:cNvSpPr/>
              <p:nvPr/>
            </p:nvSpPr>
            <p:spPr bwMode="auto">
              <a:xfrm>
                <a:off x="5576888" y="4641850"/>
                <a:ext cx="90488" cy="250825"/>
              </a:xfrm>
              <a:custGeom>
                <a:avLst/>
                <a:gdLst>
                  <a:gd name="T0" fmla="*/ 0 w 57"/>
                  <a:gd name="T1" fmla="*/ 3 h 158"/>
                  <a:gd name="T2" fmla="*/ 33 w 57"/>
                  <a:gd name="T3" fmla="*/ 158 h 158"/>
                  <a:gd name="T4" fmla="*/ 57 w 57"/>
                  <a:gd name="T5" fmla="*/ 155 h 158"/>
                  <a:gd name="T6" fmla="*/ 44 w 57"/>
                  <a:gd name="T7" fmla="*/ 0 h 158"/>
                  <a:gd name="T8" fmla="*/ 0 w 57"/>
                  <a:gd name="T9" fmla="*/ 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8">
                    <a:moveTo>
                      <a:pt x="0" y="3"/>
                    </a:moveTo>
                    <a:lnTo>
                      <a:pt x="33" y="158"/>
                    </a:lnTo>
                    <a:lnTo>
                      <a:pt x="57" y="155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2" name="Freeform 169"/>
              <p:cNvSpPr/>
              <p:nvPr/>
            </p:nvSpPr>
            <p:spPr bwMode="auto">
              <a:xfrm>
                <a:off x="5595938" y="451643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3" name="Freeform 170"/>
              <p:cNvSpPr/>
              <p:nvPr/>
            </p:nvSpPr>
            <p:spPr bwMode="auto">
              <a:xfrm>
                <a:off x="5486401" y="4538662"/>
                <a:ext cx="117475" cy="103188"/>
              </a:xfrm>
              <a:custGeom>
                <a:avLst/>
                <a:gdLst>
                  <a:gd name="T0" fmla="*/ 49 w 49"/>
                  <a:gd name="T1" fmla="*/ 28 h 43"/>
                  <a:gd name="T2" fmla="*/ 0 w 49"/>
                  <a:gd name="T3" fmla="*/ 5 h 43"/>
                  <a:gd name="T4" fmla="*/ 12 w 49"/>
                  <a:gd name="T5" fmla="*/ 0 h 43"/>
                  <a:gd name="T6" fmla="*/ 16 w 49"/>
                  <a:gd name="T7" fmla="*/ 20 h 43"/>
                  <a:gd name="T8" fmla="*/ 47 w 49"/>
                  <a:gd name="T9" fmla="*/ 26 h 43"/>
                  <a:gd name="T10" fmla="*/ 49 w 49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3">
                    <a:moveTo>
                      <a:pt x="49" y="28"/>
                    </a:moveTo>
                    <a:cubicBezTo>
                      <a:pt x="49" y="28"/>
                      <a:pt x="15" y="43"/>
                      <a:pt x="0" y="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8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4" name="Freeform 171"/>
              <p:cNvSpPr/>
              <p:nvPr/>
            </p:nvSpPr>
            <p:spPr bwMode="auto">
              <a:xfrm>
                <a:off x="5581651" y="4500562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29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5" name="Freeform 172"/>
              <p:cNvSpPr/>
              <p:nvPr/>
            </p:nvSpPr>
            <p:spPr bwMode="auto">
              <a:xfrm>
                <a:off x="5481638" y="4510087"/>
                <a:ext cx="133350" cy="98425"/>
              </a:xfrm>
              <a:custGeom>
                <a:avLst/>
                <a:gdLst>
                  <a:gd name="T0" fmla="*/ 49 w 56"/>
                  <a:gd name="T1" fmla="*/ 41 h 41"/>
                  <a:gd name="T2" fmla="*/ 38 w 56"/>
                  <a:gd name="T3" fmla="*/ 15 h 41"/>
                  <a:gd name="T4" fmla="*/ 0 w 56"/>
                  <a:gd name="T5" fmla="*/ 11 h 41"/>
                  <a:gd name="T6" fmla="*/ 3 w 56"/>
                  <a:gd name="T7" fmla="*/ 20 h 41"/>
                  <a:gd name="T8" fmla="*/ 34 w 56"/>
                  <a:gd name="T9" fmla="*/ 20 h 41"/>
                  <a:gd name="T10" fmla="*/ 47 w 56"/>
                  <a:gd name="T11" fmla="*/ 41 h 41"/>
                  <a:gd name="T12" fmla="*/ 49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9" y="41"/>
                    </a:moveTo>
                    <a:cubicBezTo>
                      <a:pt x="49" y="41"/>
                      <a:pt x="56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6" name="Freeform 173"/>
              <p:cNvSpPr/>
              <p:nvPr/>
            </p:nvSpPr>
            <p:spPr bwMode="auto">
              <a:xfrm>
                <a:off x="5453063" y="4573587"/>
                <a:ext cx="295275" cy="111125"/>
              </a:xfrm>
              <a:custGeom>
                <a:avLst/>
                <a:gdLst>
                  <a:gd name="T0" fmla="*/ 0 w 186"/>
                  <a:gd name="T1" fmla="*/ 35 h 70"/>
                  <a:gd name="T2" fmla="*/ 185 w 186"/>
                  <a:gd name="T3" fmla="*/ 0 h 70"/>
                  <a:gd name="T4" fmla="*/ 186 w 186"/>
                  <a:gd name="T5" fmla="*/ 44 h 70"/>
                  <a:gd name="T6" fmla="*/ 10 w 186"/>
                  <a:gd name="T7" fmla="*/ 70 h 70"/>
                  <a:gd name="T8" fmla="*/ 0 w 186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70">
                    <a:moveTo>
                      <a:pt x="0" y="35"/>
                    </a:moveTo>
                    <a:lnTo>
                      <a:pt x="185" y="0"/>
                    </a:lnTo>
                    <a:lnTo>
                      <a:pt x="186" y="44"/>
                    </a:lnTo>
                    <a:lnTo>
                      <a:pt x="10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7" name="Freeform 174"/>
              <p:cNvSpPr/>
              <p:nvPr/>
            </p:nvSpPr>
            <p:spPr bwMode="auto">
              <a:xfrm>
                <a:off x="5553076" y="459105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8" name="Freeform 175"/>
              <p:cNvSpPr/>
              <p:nvPr/>
            </p:nvSpPr>
            <p:spPr bwMode="auto">
              <a:xfrm>
                <a:off x="5221288" y="4662487"/>
                <a:ext cx="276225" cy="277813"/>
              </a:xfrm>
              <a:custGeom>
                <a:avLst/>
                <a:gdLst>
                  <a:gd name="T0" fmla="*/ 0 w 174"/>
                  <a:gd name="T1" fmla="*/ 23 h 175"/>
                  <a:gd name="T2" fmla="*/ 41 w 174"/>
                  <a:gd name="T3" fmla="*/ 175 h 175"/>
                  <a:gd name="T4" fmla="*/ 174 w 174"/>
                  <a:gd name="T5" fmla="*/ 157 h 175"/>
                  <a:gd name="T6" fmla="*/ 167 w 174"/>
                  <a:gd name="T7" fmla="*/ 0 h 175"/>
                  <a:gd name="T8" fmla="*/ 0 w 174"/>
                  <a:gd name="T9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3"/>
                    </a:moveTo>
                    <a:lnTo>
                      <a:pt x="41" y="175"/>
                    </a:lnTo>
                    <a:lnTo>
                      <a:pt x="174" y="157"/>
                    </a:lnTo>
                    <a:lnTo>
                      <a:pt x="16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9" name="Freeform 176"/>
              <p:cNvSpPr/>
              <p:nvPr/>
            </p:nvSpPr>
            <p:spPr bwMode="auto">
              <a:xfrm>
                <a:off x="5321301" y="4676775"/>
                <a:ext cx="90488" cy="252413"/>
              </a:xfrm>
              <a:custGeom>
                <a:avLst/>
                <a:gdLst>
                  <a:gd name="T0" fmla="*/ 0 w 57"/>
                  <a:gd name="T1" fmla="*/ 3 h 159"/>
                  <a:gd name="T2" fmla="*/ 33 w 57"/>
                  <a:gd name="T3" fmla="*/ 159 h 159"/>
                  <a:gd name="T4" fmla="*/ 57 w 57"/>
                  <a:gd name="T5" fmla="*/ 156 h 159"/>
                  <a:gd name="T6" fmla="*/ 44 w 57"/>
                  <a:gd name="T7" fmla="*/ 0 h 159"/>
                  <a:gd name="T8" fmla="*/ 0 w 57"/>
                  <a:gd name="T9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9">
                    <a:moveTo>
                      <a:pt x="0" y="3"/>
                    </a:moveTo>
                    <a:lnTo>
                      <a:pt x="33" y="159"/>
                    </a:lnTo>
                    <a:lnTo>
                      <a:pt x="57" y="156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0" name="Freeform 177"/>
              <p:cNvSpPr/>
              <p:nvPr/>
            </p:nvSpPr>
            <p:spPr bwMode="auto">
              <a:xfrm>
                <a:off x="5340351" y="4552950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8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1" name="Freeform 178"/>
              <p:cNvSpPr/>
              <p:nvPr/>
            </p:nvSpPr>
            <p:spPr bwMode="auto">
              <a:xfrm>
                <a:off x="5230813" y="4573587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5 h 43"/>
                  <a:gd name="T4" fmla="*/ 13 w 50"/>
                  <a:gd name="T5" fmla="*/ 0 h 43"/>
                  <a:gd name="T6" fmla="*/ 16 w 50"/>
                  <a:gd name="T7" fmla="*/ 20 h 43"/>
                  <a:gd name="T8" fmla="*/ 47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5" y="43"/>
                      <a:pt x="0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2" name="Freeform 179"/>
              <p:cNvSpPr/>
              <p:nvPr/>
            </p:nvSpPr>
            <p:spPr bwMode="auto">
              <a:xfrm>
                <a:off x="5326063" y="4535487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30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3" name="Freeform 180"/>
              <p:cNvSpPr/>
              <p:nvPr/>
            </p:nvSpPr>
            <p:spPr bwMode="auto">
              <a:xfrm>
                <a:off x="5229226" y="4545012"/>
                <a:ext cx="130175" cy="98425"/>
              </a:xfrm>
              <a:custGeom>
                <a:avLst/>
                <a:gdLst>
                  <a:gd name="T0" fmla="*/ 49 w 55"/>
                  <a:gd name="T1" fmla="*/ 41 h 41"/>
                  <a:gd name="T2" fmla="*/ 37 w 55"/>
                  <a:gd name="T3" fmla="*/ 15 h 41"/>
                  <a:gd name="T4" fmla="*/ 0 w 55"/>
                  <a:gd name="T5" fmla="*/ 11 h 41"/>
                  <a:gd name="T6" fmla="*/ 2 w 55"/>
                  <a:gd name="T7" fmla="*/ 20 h 41"/>
                  <a:gd name="T8" fmla="*/ 33 w 55"/>
                  <a:gd name="T9" fmla="*/ 20 h 41"/>
                  <a:gd name="T10" fmla="*/ 46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7" y="15"/>
                    </a:cubicBezTo>
                    <a:cubicBezTo>
                      <a:pt x="20" y="0"/>
                      <a:pt x="0" y="11"/>
                      <a:pt x="0" y="11"/>
                    </a:cubicBezTo>
                    <a:cubicBezTo>
                      <a:pt x="0" y="11"/>
                      <a:pt x="0" y="19"/>
                      <a:pt x="2" y="20"/>
                    </a:cubicBezTo>
                    <a:cubicBezTo>
                      <a:pt x="2" y="20"/>
                      <a:pt x="18" y="11"/>
                      <a:pt x="33" y="20"/>
                    </a:cubicBezTo>
                    <a:cubicBezTo>
                      <a:pt x="48" y="29"/>
                      <a:pt x="46" y="41"/>
                      <a:pt x="46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4" name="Freeform 181"/>
              <p:cNvSpPr/>
              <p:nvPr/>
            </p:nvSpPr>
            <p:spPr bwMode="auto">
              <a:xfrm>
                <a:off x="5197476" y="4610100"/>
                <a:ext cx="295275" cy="109538"/>
              </a:xfrm>
              <a:custGeom>
                <a:avLst/>
                <a:gdLst>
                  <a:gd name="T0" fmla="*/ 0 w 186"/>
                  <a:gd name="T1" fmla="*/ 35 h 69"/>
                  <a:gd name="T2" fmla="*/ 186 w 186"/>
                  <a:gd name="T3" fmla="*/ 0 h 69"/>
                  <a:gd name="T4" fmla="*/ 186 w 186"/>
                  <a:gd name="T5" fmla="*/ 44 h 69"/>
                  <a:gd name="T6" fmla="*/ 11 w 186"/>
                  <a:gd name="T7" fmla="*/ 69 h 69"/>
                  <a:gd name="T8" fmla="*/ 0 w 186"/>
                  <a:gd name="T9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5"/>
                    </a:moveTo>
                    <a:lnTo>
                      <a:pt x="186" y="0"/>
                    </a:lnTo>
                    <a:lnTo>
                      <a:pt x="186" y="44"/>
                    </a:lnTo>
                    <a:lnTo>
                      <a:pt x="11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5" name="Freeform 182"/>
              <p:cNvSpPr/>
              <p:nvPr/>
            </p:nvSpPr>
            <p:spPr bwMode="auto">
              <a:xfrm>
                <a:off x="5300663" y="4627562"/>
                <a:ext cx="92075" cy="80963"/>
              </a:xfrm>
              <a:custGeom>
                <a:avLst/>
                <a:gdLst>
                  <a:gd name="T0" fmla="*/ 0 w 58"/>
                  <a:gd name="T1" fmla="*/ 10 h 51"/>
                  <a:gd name="T2" fmla="*/ 10 w 58"/>
                  <a:gd name="T3" fmla="*/ 51 h 51"/>
                  <a:gd name="T4" fmla="*/ 58 w 58"/>
                  <a:gd name="T5" fmla="*/ 45 h 51"/>
                  <a:gd name="T6" fmla="*/ 55 w 58"/>
                  <a:gd name="T7" fmla="*/ 0 h 51"/>
                  <a:gd name="T8" fmla="*/ 0 w 58"/>
                  <a:gd name="T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1">
                    <a:moveTo>
                      <a:pt x="0" y="10"/>
                    </a:moveTo>
                    <a:lnTo>
                      <a:pt x="10" y="51"/>
                    </a:lnTo>
                    <a:lnTo>
                      <a:pt x="58" y="45"/>
                    </a:lnTo>
                    <a:lnTo>
                      <a:pt x="5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6" name="Freeform 183"/>
              <p:cNvSpPr/>
              <p:nvPr/>
            </p:nvSpPr>
            <p:spPr bwMode="auto">
              <a:xfrm>
                <a:off x="4837113" y="4646612"/>
                <a:ext cx="284163" cy="336550"/>
              </a:xfrm>
              <a:custGeom>
                <a:avLst/>
                <a:gdLst>
                  <a:gd name="T0" fmla="*/ 0 w 179"/>
                  <a:gd name="T1" fmla="*/ 24 h 212"/>
                  <a:gd name="T2" fmla="*/ 45 w 179"/>
                  <a:gd name="T3" fmla="*/ 212 h 212"/>
                  <a:gd name="T4" fmla="*/ 179 w 179"/>
                  <a:gd name="T5" fmla="*/ 194 h 212"/>
                  <a:gd name="T6" fmla="*/ 167 w 179"/>
                  <a:gd name="T7" fmla="*/ 0 h 212"/>
                  <a:gd name="T8" fmla="*/ 0 w 179"/>
                  <a:gd name="T9" fmla="*/ 2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12">
                    <a:moveTo>
                      <a:pt x="0" y="24"/>
                    </a:moveTo>
                    <a:lnTo>
                      <a:pt x="45" y="212"/>
                    </a:lnTo>
                    <a:lnTo>
                      <a:pt x="179" y="194"/>
                    </a:lnTo>
                    <a:lnTo>
                      <a:pt x="16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7" name="Freeform 184"/>
              <p:cNvSpPr/>
              <p:nvPr/>
            </p:nvSpPr>
            <p:spPr bwMode="auto">
              <a:xfrm>
                <a:off x="4935538" y="4660900"/>
                <a:ext cx="101600" cy="311150"/>
              </a:xfrm>
              <a:custGeom>
                <a:avLst/>
                <a:gdLst>
                  <a:gd name="T0" fmla="*/ 0 w 64"/>
                  <a:gd name="T1" fmla="*/ 3 h 196"/>
                  <a:gd name="T2" fmla="*/ 39 w 64"/>
                  <a:gd name="T3" fmla="*/ 196 h 196"/>
                  <a:gd name="T4" fmla="*/ 64 w 64"/>
                  <a:gd name="T5" fmla="*/ 193 h 196"/>
                  <a:gd name="T6" fmla="*/ 45 w 64"/>
                  <a:gd name="T7" fmla="*/ 0 h 196"/>
                  <a:gd name="T8" fmla="*/ 0 w 64"/>
                  <a:gd name="T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96">
                    <a:moveTo>
                      <a:pt x="0" y="3"/>
                    </a:moveTo>
                    <a:lnTo>
                      <a:pt x="39" y="196"/>
                    </a:lnTo>
                    <a:lnTo>
                      <a:pt x="64" y="193"/>
                    </a:lnTo>
                    <a:lnTo>
                      <a:pt x="4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8" name="Freeform 185"/>
              <p:cNvSpPr/>
              <p:nvPr/>
            </p:nvSpPr>
            <p:spPr bwMode="auto">
              <a:xfrm>
                <a:off x="4956176" y="453548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9" name="Freeform 186"/>
              <p:cNvSpPr/>
              <p:nvPr/>
            </p:nvSpPr>
            <p:spPr bwMode="auto">
              <a:xfrm>
                <a:off x="4845051" y="4557712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6 h 43"/>
                  <a:gd name="T4" fmla="*/ 13 w 50"/>
                  <a:gd name="T5" fmla="*/ 0 h 43"/>
                  <a:gd name="T6" fmla="*/ 17 w 50"/>
                  <a:gd name="T7" fmla="*/ 20 h 43"/>
                  <a:gd name="T8" fmla="*/ 48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6" y="43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7" y="20"/>
                    </a:cubicBezTo>
                    <a:cubicBezTo>
                      <a:pt x="29" y="31"/>
                      <a:pt x="48" y="26"/>
                      <a:pt x="48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0" name="Freeform 187"/>
              <p:cNvSpPr/>
              <p:nvPr/>
            </p:nvSpPr>
            <p:spPr bwMode="auto">
              <a:xfrm>
                <a:off x="4940301" y="4519612"/>
                <a:ext cx="119063" cy="107950"/>
              </a:xfrm>
              <a:custGeom>
                <a:avLst/>
                <a:gdLst>
                  <a:gd name="T0" fmla="*/ 9 w 50"/>
                  <a:gd name="T1" fmla="*/ 45 h 45"/>
                  <a:gd name="T2" fmla="*/ 13 w 50"/>
                  <a:gd name="T3" fmla="*/ 17 h 45"/>
                  <a:gd name="T4" fmla="*/ 48 w 50"/>
                  <a:gd name="T5" fmla="*/ 3 h 45"/>
                  <a:gd name="T6" fmla="*/ 48 w 50"/>
                  <a:gd name="T7" fmla="*/ 12 h 45"/>
                  <a:gd name="T8" fmla="*/ 18 w 50"/>
                  <a:gd name="T9" fmla="*/ 21 h 45"/>
                  <a:gd name="T10" fmla="*/ 11 w 50"/>
                  <a:gd name="T11" fmla="*/ 45 h 45"/>
                  <a:gd name="T12" fmla="*/ 9 w 50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9" y="45"/>
                    </a:moveTo>
                    <a:cubicBezTo>
                      <a:pt x="9" y="45"/>
                      <a:pt x="0" y="36"/>
                      <a:pt x="13" y="17"/>
                    </a:cubicBezTo>
                    <a:cubicBezTo>
                      <a:pt x="23" y="0"/>
                      <a:pt x="48" y="3"/>
                      <a:pt x="48" y="3"/>
                    </a:cubicBezTo>
                    <a:cubicBezTo>
                      <a:pt x="48" y="3"/>
                      <a:pt x="50" y="11"/>
                      <a:pt x="48" y="12"/>
                    </a:cubicBezTo>
                    <a:cubicBezTo>
                      <a:pt x="48" y="12"/>
                      <a:pt x="30" y="8"/>
                      <a:pt x="18" y="21"/>
                    </a:cubicBezTo>
                    <a:cubicBezTo>
                      <a:pt x="6" y="34"/>
                      <a:pt x="11" y="45"/>
                      <a:pt x="11" y="45"/>
                    </a:cubicBez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1" name="Freeform 188"/>
              <p:cNvSpPr/>
              <p:nvPr/>
            </p:nvSpPr>
            <p:spPr bwMode="auto">
              <a:xfrm>
                <a:off x="4841876" y="4529137"/>
                <a:ext cx="131763" cy="98425"/>
              </a:xfrm>
              <a:custGeom>
                <a:avLst/>
                <a:gdLst>
                  <a:gd name="T0" fmla="*/ 49 w 55"/>
                  <a:gd name="T1" fmla="*/ 41 h 41"/>
                  <a:gd name="T2" fmla="*/ 38 w 55"/>
                  <a:gd name="T3" fmla="*/ 15 h 41"/>
                  <a:gd name="T4" fmla="*/ 0 w 55"/>
                  <a:gd name="T5" fmla="*/ 11 h 41"/>
                  <a:gd name="T6" fmla="*/ 3 w 55"/>
                  <a:gd name="T7" fmla="*/ 20 h 41"/>
                  <a:gd name="T8" fmla="*/ 34 w 55"/>
                  <a:gd name="T9" fmla="*/ 20 h 41"/>
                  <a:gd name="T10" fmla="*/ 47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2" name="Freeform 189"/>
              <p:cNvSpPr/>
              <p:nvPr/>
            </p:nvSpPr>
            <p:spPr bwMode="auto">
              <a:xfrm>
                <a:off x="4813301" y="4594225"/>
                <a:ext cx="295275" cy="109538"/>
              </a:xfrm>
              <a:custGeom>
                <a:avLst/>
                <a:gdLst>
                  <a:gd name="T0" fmla="*/ 0 w 186"/>
                  <a:gd name="T1" fmla="*/ 34 h 69"/>
                  <a:gd name="T2" fmla="*/ 185 w 186"/>
                  <a:gd name="T3" fmla="*/ 0 h 69"/>
                  <a:gd name="T4" fmla="*/ 186 w 186"/>
                  <a:gd name="T5" fmla="*/ 43 h 69"/>
                  <a:gd name="T6" fmla="*/ 11 w 186"/>
                  <a:gd name="T7" fmla="*/ 69 h 69"/>
                  <a:gd name="T8" fmla="*/ 0 w 186"/>
                  <a:gd name="T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4"/>
                    </a:moveTo>
                    <a:lnTo>
                      <a:pt x="185" y="0"/>
                    </a:lnTo>
                    <a:lnTo>
                      <a:pt x="186" y="43"/>
                    </a:lnTo>
                    <a:lnTo>
                      <a:pt x="11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3" name="Freeform 190"/>
              <p:cNvSpPr/>
              <p:nvPr/>
            </p:nvSpPr>
            <p:spPr bwMode="auto">
              <a:xfrm>
                <a:off x="4913313" y="461010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4" name="Freeform 191"/>
              <p:cNvSpPr/>
              <p:nvPr/>
            </p:nvSpPr>
            <p:spPr bwMode="auto">
              <a:xfrm>
                <a:off x="5200651" y="4818062"/>
                <a:ext cx="111125" cy="136525"/>
              </a:xfrm>
              <a:custGeom>
                <a:avLst/>
                <a:gdLst>
                  <a:gd name="T0" fmla="*/ 70 w 70"/>
                  <a:gd name="T1" fmla="*/ 77 h 86"/>
                  <a:gd name="T2" fmla="*/ 10 w 70"/>
                  <a:gd name="T3" fmla="*/ 86 h 86"/>
                  <a:gd name="T4" fmla="*/ 0 w 70"/>
                  <a:gd name="T5" fmla="*/ 9 h 86"/>
                  <a:gd name="T6" fmla="*/ 60 w 70"/>
                  <a:gd name="T7" fmla="*/ 0 h 86"/>
                  <a:gd name="T8" fmla="*/ 70 w 70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70" y="77"/>
                    </a:moveTo>
                    <a:lnTo>
                      <a:pt x="10" y="86"/>
                    </a:lnTo>
                    <a:lnTo>
                      <a:pt x="0" y="9"/>
                    </a:lnTo>
                    <a:lnTo>
                      <a:pt x="60" y="0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664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5" name="Freeform 192"/>
              <p:cNvSpPr/>
              <p:nvPr/>
            </p:nvSpPr>
            <p:spPr bwMode="auto">
              <a:xfrm>
                <a:off x="4946651" y="3671887"/>
                <a:ext cx="630238" cy="1209675"/>
              </a:xfrm>
              <a:custGeom>
                <a:avLst/>
                <a:gdLst>
                  <a:gd name="T0" fmla="*/ 52 w 264"/>
                  <a:gd name="T1" fmla="*/ 0 h 505"/>
                  <a:gd name="T2" fmla="*/ 0 w 264"/>
                  <a:gd name="T3" fmla="*/ 505 h 505"/>
                  <a:gd name="T4" fmla="*/ 264 w 264"/>
                  <a:gd name="T5" fmla="*/ 467 h 505"/>
                  <a:gd name="T6" fmla="*/ 52 w 264"/>
                  <a:gd name="T7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505">
                    <a:moveTo>
                      <a:pt x="52" y="0"/>
                    </a:moveTo>
                    <a:cubicBezTo>
                      <a:pt x="52" y="0"/>
                      <a:pt x="7" y="446"/>
                      <a:pt x="0" y="505"/>
                    </a:cubicBezTo>
                    <a:cubicBezTo>
                      <a:pt x="0" y="505"/>
                      <a:pt x="118" y="503"/>
                      <a:pt x="264" y="46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6" name="Freeform 193"/>
              <p:cNvSpPr/>
              <p:nvPr/>
            </p:nvSpPr>
            <p:spPr bwMode="auto">
              <a:xfrm>
                <a:off x="5016501" y="4156075"/>
                <a:ext cx="295275" cy="71438"/>
              </a:xfrm>
              <a:custGeom>
                <a:avLst/>
                <a:gdLst>
                  <a:gd name="T0" fmla="*/ 0 w 124"/>
                  <a:gd name="T1" fmla="*/ 0 h 30"/>
                  <a:gd name="T2" fmla="*/ 5 w 124"/>
                  <a:gd name="T3" fmla="*/ 3 h 30"/>
                  <a:gd name="T4" fmla="*/ 11 w 124"/>
                  <a:gd name="T5" fmla="*/ 6 h 30"/>
                  <a:gd name="T6" fmla="*/ 14 w 124"/>
                  <a:gd name="T7" fmla="*/ 7 h 30"/>
                  <a:gd name="T8" fmla="*/ 18 w 124"/>
                  <a:gd name="T9" fmla="*/ 9 h 30"/>
                  <a:gd name="T10" fmla="*/ 27 w 124"/>
                  <a:gd name="T11" fmla="*/ 13 h 30"/>
                  <a:gd name="T12" fmla="*/ 32 w 124"/>
                  <a:gd name="T13" fmla="*/ 15 h 30"/>
                  <a:gd name="T14" fmla="*/ 38 w 124"/>
                  <a:gd name="T15" fmla="*/ 16 h 30"/>
                  <a:gd name="T16" fmla="*/ 49 w 124"/>
                  <a:gd name="T17" fmla="*/ 19 h 30"/>
                  <a:gd name="T18" fmla="*/ 60 w 124"/>
                  <a:gd name="T19" fmla="*/ 22 h 30"/>
                  <a:gd name="T20" fmla="*/ 72 w 124"/>
                  <a:gd name="T21" fmla="*/ 23 h 30"/>
                  <a:gd name="T22" fmla="*/ 83 w 124"/>
                  <a:gd name="T23" fmla="*/ 24 h 30"/>
                  <a:gd name="T24" fmla="*/ 89 w 124"/>
                  <a:gd name="T25" fmla="*/ 25 h 30"/>
                  <a:gd name="T26" fmla="*/ 94 w 124"/>
                  <a:gd name="T27" fmla="*/ 25 h 30"/>
                  <a:gd name="T28" fmla="*/ 104 w 124"/>
                  <a:gd name="T29" fmla="*/ 24 h 30"/>
                  <a:gd name="T30" fmla="*/ 108 w 124"/>
                  <a:gd name="T31" fmla="*/ 24 h 30"/>
                  <a:gd name="T32" fmla="*/ 112 w 124"/>
                  <a:gd name="T33" fmla="*/ 24 h 30"/>
                  <a:gd name="T34" fmla="*/ 118 w 124"/>
                  <a:gd name="T35" fmla="*/ 23 h 30"/>
                  <a:gd name="T36" fmla="*/ 124 w 124"/>
                  <a:gd name="T37" fmla="*/ 22 h 30"/>
                  <a:gd name="T38" fmla="*/ 118 w 124"/>
                  <a:gd name="T39" fmla="*/ 24 h 30"/>
                  <a:gd name="T40" fmla="*/ 112 w 124"/>
                  <a:gd name="T41" fmla="*/ 26 h 30"/>
                  <a:gd name="T42" fmla="*/ 108 w 124"/>
                  <a:gd name="T43" fmla="*/ 27 h 30"/>
                  <a:gd name="T44" fmla="*/ 104 w 124"/>
                  <a:gd name="T45" fmla="*/ 28 h 30"/>
                  <a:gd name="T46" fmla="*/ 94 w 124"/>
                  <a:gd name="T47" fmla="*/ 29 h 30"/>
                  <a:gd name="T48" fmla="*/ 89 w 124"/>
                  <a:gd name="T49" fmla="*/ 29 h 30"/>
                  <a:gd name="T50" fmla="*/ 83 w 124"/>
                  <a:gd name="T51" fmla="*/ 29 h 30"/>
                  <a:gd name="T52" fmla="*/ 71 w 124"/>
                  <a:gd name="T53" fmla="*/ 29 h 30"/>
                  <a:gd name="T54" fmla="*/ 59 w 124"/>
                  <a:gd name="T55" fmla="*/ 28 h 30"/>
                  <a:gd name="T56" fmla="*/ 47 w 124"/>
                  <a:gd name="T57" fmla="*/ 25 h 30"/>
                  <a:gd name="T58" fmla="*/ 36 w 124"/>
                  <a:gd name="T59" fmla="*/ 21 h 30"/>
                  <a:gd name="T60" fmla="*/ 31 w 124"/>
                  <a:gd name="T61" fmla="*/ 19 h 30"/>
                  <a:gd name="T62" fmla="*/ 26 w 124"/>
                  <a:gd name="T63" fmla="*/ 17 h 30"/>
                  <a:gd name="T64" fmla="*/ 17 w 124"/>
                  <a:gd name="T65" fmla="*/ 12 h 30"/>
                  <a:gd name="T66" fmla="*/ 13 w 124"/>
                  <a:gd name="T67" fmla="*/ 10 h 30"/>
                  <a:gd name="T68" fmla="*/ 10 w 124"/>
                  <a:gd name="T69" fmla="*/ 7 h 30"/>
                  <a:gd name="T70" fmla="*/ 5 w 124"/>
                  <a:gd name="T71" fmla="*/ 4 h 30"/>
                  <a:gd name="T72" fmla="*/ 0 w 124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0">
                    <a:moveTo>
                      <a:pt x="0" y="0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7" y="3"/>
                      <a:pt x="9" y="4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21" y="10"/>
                      <a:pt x="24" y="11"/>
                      <a:pt x="27" y="13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4" y="15"/>
                      <a:pt x="36" y="16"/>
                      <a:pt x="38" y="16"/>
                    </a:cubicBezTo>
                    <a:cubicBezTo>
                      <a:pt x="41" y="17"/>
                      <a:pt x="45" y="19"/>
                      <a:pt x="49" y="19"/>
                    </a:cubicBezTo>
                    <a:cubicBezTo>
                      <a:pt x="52" y="20"/>
                      <a:pt x="56" y="21"/>
                      <a:pt x="60" y="22"/>
                    </a:cubicBezTo>
                    <a:cubicBezTo>
                      <a:pt x="64" y="22"/>
                      <a:pt x="68" y="23"/>
                      <a:pt x="72" y="23"/>
                    </a:cubicBezTo>
                    <a:cubicBezTo>
                      <a:pt x="76" y="24"/>
                      <a:pt x="80" y="24"/>
                      <a:pt x="83" y="24"/>
                    </a:cubicBezTo>
                    <a:cubicBezTo>
                      <a:pt x="85" y="24"/>
                      <a:pt x="87" y="24"/>
                      <a:pt x="89" y="25"/>
                    </a:cubicBezTo>
                    <a:cubicBezTo>
                      <a:pt x="91" y="25"/>
                      <a:pt x="92" y="25"/>
                      <a:pt x="94" y="25"/>
                    </a:cubicBezTo>
                    <a:cubicBezTo>
                      <a:pt x="97" y="24"/>
                      <a:pt x="101" y="24"/>
                      <a:pt x="104" y="24"/>
                    </a:cubicBezTo>
                    <a:cubicBezTo>
                      <a:pt x="105" y="24"/>
                      <a:pt x="107" y="24"/>
                      <a:pt x="108" y="24"/>
                    </a:cubicBezTo>
                    <a:cubicBezTo>
                      <a:pt x="109" y="24"/>
                      <a:pt x="111" y="24"/>
                      <a:pt x="112" y="24"/>
                    </a:cubicBezTo>
                    <a:cubicBezTo>
                      <a:pt x="114" y="23"/>
                      <a:pt x="116" y="23"/>
                      <a:pt x="118" y="23"/>
                    </a:cubicBezTo>
                    <a:cubicBezTo>
                      <a:pt x="122" y="22"/>
                      <a:pt x="124" y="22"/>
                      <a:pt x="124" y="22"/>
                    </a:cubicBezTo>
                    <a:cubicBezTo>
                      <a:pt x="124" y="22"/>
                      <a:pt x="122" y="23"/>
                      <a:pt x="118" y="24"/>
                    </a:cubicBezTo>
                    <a:cubicBezTo>
                      <a:pt x="117" y="24"/>
                      <a:pt x="115" y="25"/>
                      <a:pt x="112" y="26"/>
                    </a:cubicBezTo>
                    <a:cubicBezTo>
                      <a:pt x="111" y="26"/>
                      <a:pt x="110" y="26"/>
                      <a:pt x="108" y="27"/>
                    </a:cubicBezTo>
                    <a:cubicBezTo>
                      <a:pt x="107" y="27"/>
                      <a:pt x="106" y="27"/>
                      <a:pt x="104" y="28"/>
                    </a:cubicBezTo>
                    <a:cubicBezTo>
                      <a:pt x="101" y="28"/>
                      <a:pt x="98" y="29"/>
                      <a:pt x="94" y="29"/>
                    </a:cubicBezTo>
                    <a:cubicBezTo>
                      <a:pt x="92" y="29"/>
                      <a:pt x="91" y="29"/>
                      <a:pt x="89" y="29"/>
                    </a:cubicBezTo>
                    <a:cubicBezTo>
                      <a:pt x="87" y="29"/>
                      <a:pt x="85" y="29"/>
                      <a:pt x="83" y="29"/>
                    </a:cubicBezTo>
                    <a:cubicBezTo>
                      <a:pt x="79" y="29"/>
                      <a:pt x="75" y="30"/>
                      <a:pt x="71" y="29"/>
                    </a:cubicBezTo>
                    <a:cubicBezTo>
                      <a:pt x="67" y="29"/>
                      <a:pt x="63" y="28"/>
                      <a:pt x="59" y="28"/>
                    </a:cubicBezTo>
                    <a:cubicBezTo>
                      <a:pt x="55" y="27"/>
                      <a:pt x="51" y="26"/>
                      <a:pt x="47" y="25"/>
                    </a:cubicBezTo>
                    <a:cubicBezTo>
                      <a:pt x="43" y="24"/>
                      <a:pt x="39" y="22"/>
                      <a:pt x="36" y="21"/>
                    </a:cubicBezTo>
                    <a:cubicBezTo>
                      <a:pt x="34" y="20"/>
                      <a:pt x="32" y="20"/>
                      <a:pt x="31" y="19"/>
                    </a:cubicBezTo>
                    <a:cubicBezTo>
                      <a:pt x="29" y="18"/>
                      <a:pt x="27" y="18"/>
                      <a:pt x="26" y="17"/>
                    </a:cubicBezTo>
                    <a:cubicBezTo>
                      <a:pt x="23" y="15"/>
                      <a:pt x="20" y="13"/>
                      <a:pt x="17" y="12"/>
                    </a:cubicBezTo>
                    <a:cubicBezTo>
                      <a:pt x="16" y="11"/>
                      <a:pt x="14" y="11"/>
                      <a:pt x="13" y="10"/>
                    </a:cubicBezTo>
                    <a:cubicBezTo>
                      <a:pt x="12" y="9"/>
                      <a:pt x="11" y="8"/>
                      <a:pt x="10" y="7"/>
                    </a:cubicBezTo>
                    <a:cubicBezTo>
                      <a:pt x="8" y="6"/>
                      <a:pt x="6" y="5"/>
                      <a:pt x="5" y="4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7" name="Freeform 194"/>
              <p:cNvSpPr/>
              <p:nvPr/>
            </p:nvSpPr>
            <p:spPr bwMode="auto">
              <a:xfrm>
                <a:off x="5051426" y="3865562"/>
                <a:ext cx="103188" cy="41275"/>
              </a:xfrm>
              <a:custGeom>
                <a:avLst/>
                <a:gdLst>
                  <a:gd name="T0" fmla="*/ 0 w 43"/>
                  <a:gd name="T1" fmla="*/ 17 h 17"/>
                  <a:gd name="T2" fmla="*/ 6 w 43"/>
                  <a:gd name="T3" fmla="*/ 13 h 17"/>
                  <a:gd name="T4" fmla="*/ 9 w 43"/>
                  <a:gd name="T5" fmla="*/ 12 h 17"/>
                  <a:gd name="T6" fmla="*/ 13 w 43"/>
                  <a:gd name="T7" fmla="*/ 10 h 17"/>
                  <a:gd name="T8" fmla="*/ 17 w 43"/>
                  <a:gd name="T9" fmla="*/ 8 h 17"/>
                  <a:gd name="T10" fmla="*/ 21 w 43"/>
                  <a:gd name="T11" fmla="*/ 7 h 17"/>
                  <a:gd name="T12" fmla="*/ 25 w 43"/>
                  <a:gd name="T13" fmla="*/ 5 h 17"/>
                  <a:gd name="T14" fmla="*/ 29 w 43"/>
                  <a:gd name="T15" fmla="*/ 4 h 17"/>
                  <a:gd name="T16" fmla="*/ 32 w 43"/>
                  <a:gd name="T17" fmla="*/ 3 h 17"/>
                  <a:gd name="T18" fmla="*/ 36 w 43"/>
                  <a:gd name="T19" fmla="*/ 1 h 17"/>
                  <a:gd name="T20" fmla="*/ 41 w 43"/>
                  <a:gd name="T21" fmla="*/ 0 h 17"/>
                  <a:gd name="T22" fmla="*/ 43 w 43"/>
                  <a:gd name="T23" fmla="*/ 0 h 17"/>
                  <a:gd name="T24" fmla="*/ 42 w 43"/>
                  <a:gd name="T25" fmla="*/ 1 h 17"/>
                  <a:gd name="T26" fmla="*/ 37 w 43"/>
                  <a:gd name="T27" fmla="*/ 4 h 17"/>
                  <a:gd name="T28" fmla="*/ 34 w 43"/>
                  <a:gd name="T29" fmla="*/ 7 h 17"/>
                  <a:gd name="T30" fmla="*/ 31 w 43"/>
                  <a:gd name="T31" fmla="*/ 8 h 17"/>
                  <a:gd name="T32" fmla="*/ 27 w 43"/>
                  <a:gd name="T33" fmla="*/ 10 h 17"/>
                  <a:gd name="T34" fmla="*/ 23 w 43"/>
                  <a:gd name="T35" fmla="*/ 12 h 17"/>
                  <a:gd name="T36" fmla="*/ 19 w 43"/>
                  <a:gd name="T37" fmla="*/ 14 h 17"/>
                  <a:gd name="T38" fmla="*/ 15 w 43"/>
                  <a:gd name="T39" fmla="*/ 15 h 17"/>
                  <a:gd name="T40" fmla="*/ 11 w 43"/>
                  <a:gd name="T41" fmla="*/ 16 h 17"/>
                  <a:gd name="T42" fmla="*/ 7 w 43"/>
                  <a:gd name="T43" fmla="*/ 16 h 17"/>
                  <a:gd name="T44" fmla="*/ 0 w 43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17">
                    <a:moveTo>
                      <a:pt x="0" y="17"/>
                    </a:moveTo>
                    <a:cubicBezTo>
                      <a:pt x="0" y="17"/>
                      <a:pt x="2" y="15"/>
                      <a:pt x="6" y="13"/>
                    </a:cubicBezTo>
                    <a:cubicBezTo>
                      <a:pt x="7" y="13"/>
                      <a:pt x="8" y="12"/>
                      <a:pt x="9" y="12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8" y="8"/>
                      <a:pt x="19" y="7"/>
                      <a:pt x="21" y="7"/>
                    </a:cubicBezTo>
                    <a:cubicBezTo>
                      <a:pt x="22" y="6"/>
                      <a:pt x="23" y="6"/>
                      <a:pt x="25" y="5"/>
                    </a:cubicBezTo>
                    <a:cubicBezTo>
                      <a:pt x="26" y="5"/>
                      <a:pt x="27" y="4"/>
                      <a:pt x="29" y="4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2"/>
                      <a:pt x="35" y="2"/>
                      <a:pt x="36" y="1"/>
                    </a:cubicBezTo>
                    <a:cubicBezTo>
                      <a:pt x="38" y="1"/>
                      <a:pt x="40" y="0"/>
                      <a:pt x="41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41" y="2"/>
                      <a:pt x="39" y="3"/>
                      <a:pt x="37" y="4"/>
                    </a:cubicBezTo>
                    <a:cubicBezTo>
                      <a:pt x="36" y="5"/>
                      <a:pt x="35" y="6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8" y="10"/>
                      <a:pt x="27" y="10"/>
                    </a:cubicBezTo>
                    <a:cubicBezTo>
                      <a:pt x="26" y="11"/>
                      <a:pt x="24" y="12"/>
                      <a:pt x="23" y="12"/>
                    </a:cubicBezTo>
                    <a:cubicBezTo>
                      <a:pt x="22" y="13"/>
                      <a:pt x="20" y="13"/>
                      <a:pt x="19" y="14"/>
                    </a:cubicBezTo>
                    <a:cubicBezTo>
                      <a:pt x="17" y="14"/>
                      <a:pt x="16" y="14"/>
                      <a:pt x="15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3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8" name="Freeform 195"/>
              <p:cNvSpPr/>
              <p:nvPr/>
            </p:nvSpPr>
            <p:spPr bwMode="auto">
              <a:xfrm>
                <a:off x="4973638" y="4408487"/>
                <a:ext cx="436563" cy="204788"/>
              </a:xfrm>
              <a:custGeom>
                <a:avLst/>
                <a:gdLst>
                  <a:gd name="T0" fmla="*/ 0 w 183"/>
                  <a:gd name="T1" fmla="*/ 68 h 85"/>
                  <a:gd name="T2" fmla="*/ 9 w 183"/>
                  <a:gd name="T3" fmla="*/ 71 h 85"/>
                  <a:gd name="T4" fmla="*/ 14 w 183"/>
                  <a:gd name="T5" fmla="*/ 73 h 85"/>
                  <a:gd name="T6" fmla="*/ 19 w 183"/>
                  <a:gd name="T7" fmla="*/ 75 h 85"/>
                  <a:gd name="T8" fmla="*/ 26 w 183"/>
                  <a:gd name="T9" fmla="*/ 77 h 85"/>
                  <a:gd name="T10" fmla="*/ 33 w 183"/>
                  <a:gd name="T11" fmla="*/ 78 h 85"/>
                  <a:gd name="T12" fmla="*/ 41 w 183"/>
                  <a:gd name="T13" fmla="*/ 79 h 85"/>
                  <a:gd name="T14" fmla="*/ 49 w 183"/>
                  <a:gd name="T15" fmla="*/ 80 h 85"/>
                  <a:gd name="T16" fmla="*/ 53 w 183"/>
                  <a:gd name="T17" fmla="*/ 80 h 85"/>
                  <a:gd name="T18" fmla="*/ 58 w 183"/>
                  <a:gd name="T19" fmla="*/ 80 h 85"/>
                  <a:gd name="T20" fmla="*/ 67 w 183"/>
                  <a:gd name="T21" fmla="*/ 80 h 85"/>
                  <a:gd name="T22" fmla="*/ 86 w 183"/>
                  <a:gd name="T23" fmla="*/ 78 h 85"/>
                  <a:gd name="T24" fmla="*/ 106 w 183"/>
                  <a:gd name="T25" fmla="*/ 72 h 85"/>
                  <a:gd name="T26" fmla="*/ 124 w 183"/>
                  <a:gd name="T27" fmla="*/ 64 h 85"/>
                  <a:gd name="T28" fmla="*/ 140 w 183"/>
                  <a:gd name="T29" fmla="*/ 53 h 85"/>
                  <a:gd name="T30" fmla="*/ 147 w 183"/>
                  <a:gd name="T31" fmla="*/ 47 h 85"/>
                  <a:gd name="T32" fmla="*/ 151 w 183"/>
                  <a:gd name="T33" fmla="*/ 44 h 85"/>
                  <a:gd name="T34" fmla="*/ 154 w 183"/>
                  <a:gd name="T35" fmla="*/ 41 h 85"/>
                  <a:gd name="T36" fmla="*/ 160 w 183"/>
                  <a:gd name="T37" fmla="*/ 35 h 85"/>
                  <a:gd name="T38" fmla="*/ 165 w 183"/>
                  <a:gd name="T39" fmla="*/ 29 h 85"/>
                  <a:gd name="T40" fmla="*/ 169 w 183"/>
                  <a:gd name="T41" fmla="*/ 23 h 85"/>
                  <a:gd name="T42" fmla="*/ 173 w 183"/>
                  <a:gd name="T43" fmla="*/ 18 h 85"/>
                  <a:gd name="T44" fmla="*/ 176 w 183"/>
                  <a:gd name="T45" fmla="*/ 13 h 85"/>
                  <a:gd name="T46" fmla="*/ 178 w 183"/>
                  <a:gd name="T47" fmla="*/ 9 h 85"/>
                  <a:gd name="T48" fmla="*/ 183 w 183"/>
                  <a:gd name="T49" fmla="*/ 0 h 85"/>
                  <a:gd name="T50" fmla="*/ 179 w 183"/>
                  <a:gd name="T51" fmla="*/ 9 h 85"/>
                  <a:gd name="T52" fmla="*/ 178 w 183"/>
                  <a:gd name="T53" fmla="*/ 14 h 85"/>
                  <a:gd name="T54" fmla="*/ 175 w 183"/>
                  <a:gd name="T55" fmla="*/ 19 h 85"/>
                  <a:gd name="T56" fmla="*/ 172 w 183"/>
                  <a:gd name="T57" fmla="*/ 25 h 85"/>
                  <a:gd name="T58" fmla="*/ 167 w 183"/>
                  <a:gd name="T59" fmla="*/ 31 h 85"/>
                  <a:gd name="T60" fmla="*/ 163 w 183"/>
                  <a:gd name="T61" fmla="*/ 38 h 85"/>
                  <a:gd name="T62" fmla="*/ 157 w 183"/>
                  <a:gd name="T63" fmla="*/ 44 h 85"/>
                  <a:gd name="T64" fmla="*/ 154 w 183"/>
                  <a:gd name="T65" fmla="*/ 48 h 85"/>
                  <a:gd name="T66" fmla="*/ 150 w 183"/>
                  <a:gd name="T67" fmla="*/ 51 h 85"/>
                  <a:gd name="T68" fmla="*/ 143 w 183"/>
                  <a:gd name="T69" fmla="*/ 57 h 85"/>
                  <a:gd name="T70" fmla="*/ 127 w 183"/>
                  <a:gd name="T71" fmla="*/ 69 h 85"/>
                  <a:gd name="T72" fmla="*/ 108 w 183"/>
                  <a:gd name="T73" fmla="*/ 78 h 85"/>
                  <a:gd name="T74" fmla="*/ 88 w 183"/>
                  <a:gd name="T75" fmla="*/ 83 h 85"/>
                  <a:gd name="T76" fmla="*/ 67 w 183"/>
                  <a:gd name="T77" fmla="*/ 85 h 85"/>
                  <a:gd name="T78" fmla="*/ 58 w 183"/>
                  <a:gd name="T79" fmla="*/ 85 h 85"/>
                  <a:gd name="T80" fmla="*/ 53 w 183"/>
                  <a:gd name="T81" fmla="*/ 85 h 85"/>
                  <a:gd name="T82" fmla="*/ 49 w 183"/>
                  <a:gd name="T83" fmla="*/ 84 h 85"/>
                  <a:gd name="T84" fmla="*/ 40 w 183"/>
                  <a:gd name="T85" fmla="*/ 83 h 85"/>
                  <a:gd name="T86" fmla="*/ 32 w 183"/>
                  <a:gd name="T87" fmla="*/ 81 h 85"/>
                  <a:gd name="T88" fmla="*/ 25 w 183"/>
                  <a:gd name="T89" fmla="*/ 79 h 85"/>
                  <a:gd name="T90" fmla="*/ 19 w 183"/>
                  <a:gd name="T91" fmla="*/ 77 h 85"/>
                  <a:gd name="T92" fmla="*/ 13 w 183"/>
                  <a:gd name="T93" fmla="*/ 75 h 85"/>
                  <a:gd name="T94" fmla="*/ 9 w 183"/>
                  <a:gd name="T95" fmla="*/ 72 h 85"/>
                  <a:gd name="T96" fmla="*/ 0 w 183"/>
                  <a:gd name="T97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3" h="85">
                    <a:moveTo>
                      <a:pt x="0" y="68"/>
                    </a:moveTo>
                    <a:cubicBezTo>
                      <a:pt x="0" y="68"/>
                      <a:pt x="4" y="69"/>
                      <a:pt x="9" y="71"/>
                    </a:cubicBezTo>
                    <a:cubicBezTo>
                      <a:pt x="11" y="72"/>
                      <a:pt x="12" y="73"/>
                      <a:pt x="14" y="73"/>
                    </a:cubicBezTo>
                    <a:cubicBezTo>
                      <a:pt x="15" y="74"/>
                      <a:pt x="17" y="74"/>
                      <a:pt x="19" y="75"/>
                    </a:cubicBezTo>
                    <a:cubicBezTo>
                      <a:pt x="21" y="75"/>
                      <a:pt x="23" y="76"/>
                      <a:pt x="26" y="77"/>
                    </a:cubicBezTo>
                    <a:cubicBezTo>
                      <a:pt x="28" y="77"/>
                      <a:pt x="30" y="77"/>
                      <a:pt x="33" y="78"/>
                    </a:cubicBezTo>
                    <a:cubicBezTo>
                      <a:pt x="35" y="78"/>
                      <a:pt x="38" y="79"/>
                      <a:pt x="41" y="79"/>
                    </a:cubicBezTo>
                    <a:cubicBezTo>
                      <a:pt x="43" y="80"/>
                      <a:pt x="46" y="80"/>
                      <a:pt x="49" y="80"/>
                    </a:cubicBezTo>
                    <a:cubicBezTo>
                      <a:pt x="51" y="80"/>
                      <a:pt x="52" y="80"/>
                      <a:pt x="53" y="80"/>
                    </a:cubicBezTo>
                    <a:cubicBezTo>
                      <a:pt x="55" y="80"/>
                      <a:pt x="56" y="80"/>
                      <a:pt x="58" y="80"/>
                    </a:cubicBezTo>
                    <a:cubicBezTo>
                      <a:pt x="61" y="80"/>
                      <a:pt x="64" y="80"/>
                      <a:pt x="67" y="80"/>
                    </a:cubicBezTo>
                    <a:cubicBezTo>
                      <a:pt x="74" y="80"/>
                      <a:pt x="80" y="79"/>
                      <a:pt x="86" y="78"/>
                    </a:cubicBezTo>
                    <a:cubicBezTo>
                      <a:pt x="93" y="77"/>
                      <a:pt x="99" y="74"/>
                      <a:pt x="106" y="72"/>
                    </a:cubicBezTo>
                    <a:cubicBezTo>
                      <a:pt x="112" y="70"/>
                      <a:pt x="118" y="67"/>
                      <a:pt x="124" y="64"/>
                    </a:cubicBezTo>
                    <a:cubicBezTo>
                      <a:pt x="130" y="61"/>
                      <a:pt x="135" y="57"/>
                      <a:pt x="140" y="53"/>
                    </a:cubicBezTo>
                    <a:cubicBezTo>
                      <a:pt x="143" y="51"/>
                      <a:pt x="145" y="49"/>
                      <a:pt x="147" y="47"/>
                    </a:cubicBezTo>
                    <a:cubicBezTo>
                      <a:pt x="148" y="46"/>
                      <a:pt x="149" y="45"/>
                      <a:pt x="151" y="44"/>
                    </a:cubicBezTo>
                    <a:cubicBezTo>
                      <a:pt x="152" y="43"/>
                      <a:pt x="153" y="42"/>
                      <a:pt x="154" y="41"/>
                    </a:cubicBezTo>
                    <a:cubicBezTo>
                      <a:pt x="156" y="39"/>
                      <a:pt x="158" y="37"/>
                      <a:pt x="160" y="35"/>
                    </a:cubicBezTo>
                    <a:cubicBezTo>
                      <a:pt x="161" y="33"/>
                      <a:pt x="163" y="31"/>
                      <a:pt x="165" y="29"/>
                    </a:cubicBezTo>
                    <a:cubicBezTo>
                      <a:pt x="166" y="27"/>
                      <a:pt x="168" y="25"/>
                      <a:pt x="169" y="23"/>
                    </a:cubicBezTo>
                    <a:cubicBezTo>
                      <a:pt x="170" y="21"/>
                      <a:pt x="172" y="20"/>
                      <a:pt x="173" y="18"/>
                    </a:cubicBezTo>
                    <a:cubicBezTo>
                      <a:pt x="174" y="16"/>
                      <a:pt x="175" y="14"/>
                      <a:pt x="176" y="13"/>
                    </a:cubicBezTo>
                    <a:cubicBezTo>
                      <a:pt x="177" y="11"/>
                      <a:pt x="178" y="10"/>
                      <a:pt x="178" y="9"/>
                    </a:cubicBezTo>
                    <a:cubicBezTo>
                      <a:pt x="181" y="3"/>
                      <a:pt x="183" y="0"/>
                      <a:pt x="183" y="0"/>
                    </a:cubicBezTo>
                    <a:cubicBezTo>
                      <a:pt x="183" y="0"/>
                      <a:pt x="182" y="4"/>
                      <a:pt x="179" y="9"/>
                    </a:cubicBezTo>
                    <a:cubicBezTo>
                      <a:pt x="179" y="11"/>
                      <a:pt x="178" y="12"/>
                      <a:pt x="178" y="14"/>
                    </a:cubicBezTo>
                    <a:cubicBezTo>
                      <a:pt x="177" y="15"/>
                      <a:pt x="176" y="17"/>
                      <a:pt x="175" y="19"/>
                    </a:cubicBezTo>
                    <a:cubicBezTo>
                      <a:pt x="174" y="21"/>
                      <a:pt x="173" y="23"/>
                      <a:pt x="172" y="25"/>
                    </a:cubicBezTo>
                    <a:cubicBezTo>
                      <a:pt x="170" y="27"/>
                      <a:pt x="169" y="29"/>
                      <a:pt x="167" y="31"/>
                    </a:cubicBezTo>
                    <a:cubicBezTo>
                      <a:pt x="166" y="33"/>
                      <a:pt x="164" y="36"/>
                      <a:pt x="163" y="38"/>
                    </a:cubicBezTo>
                    <a:cubicBezTo>
                      <a:pt x="161" y="40"/>
                      <a:pt x="159" y="42"/>
                      <a:pt x="157" y="44"/>
                    </a:cubicBezTo>
                    <a:cubicBezTo>
                      <a:pt x="156" y="45"/>
                      <a:pt x="155" y="47"/>
                      <a:pt x="154" y="48"/>
                    </a:cubicBezTo>
                    <a:cubicBezTo>
                      <a:pt x="153" y="49"/>
                      <a:pt x="152" y="50"/>
                      <a:pt x="150" y="51"/>
                    </a:cubicBezTo>
                    <a:cubicBezTo>
                      <a:pt x="148" y="53"/>
                      <a:pt x="146" y="55"/>
                      <a:pt x="143" y="57"/>
                    </a:cubicBezTo>
                    <a:cubicBezTo>
                      <a:pt x="138" y="61"/>
                      <a:pt x="133" y="65"/>
                      <a:pt x="127" y="69"/>
                    </a:cubicBezTo>
                    <a:cubicBezTo>
                      <a:pt x="121" y="72"/>
                      <a:pt x="114" y="75"/>
                      <a:pt x="108" y="78"/>
                    </a:cubicBezTo>
                    <a:cubicBezTo>
                      <a:pt x="101" y="80"/>
                      <a:pt x="94" y="82"/>
                      <a:pt x="88" y="83"/>
                    </a:cubicBezTo>
                    <a:cubicBezTo>
                      <a:pt x="81" y="85"/>
                      <a:pt x="74" y="85"/>
                      <a:pt x="67" y="85"/>
                    </a:cubicBezTo>
                    <a:cubicBezTo>
                      <a:pt x="64" y="85"/>
                      <a:pt x="61" y="85"/>
                      <a:pt x="58" y="85"/>
                    </a:cubicBezTo>
                    <a:cubicBezTo>
                      <a:pt x="56" y="85"/>
                      <a:pt x="55" y="85"/>
                      <a:pt x="53" y="85"/>
                    </a:cubicBezTo>
                    <a:cubicBezTo>
                      <a:pt x="52" y="85"/>
                      <a:pt x="50" y="84"/>
                      <a:pt x="49" y="84"/>
                    </a:cubicBezTo>
                    <a:cubicBezTo>
                      <a:pt x="46" y="84"/>
                      <a:pt x="43" y="83"/>
                      <a:pt x="40" y="83"/>
                    </a:cubicBezTo>
                    <a:cubicBezTo>
                      <a:pt x="37" y="83"/>
                      <a:pt x="35" y="82"/>
                      <a:pt x="32" y="81"/>
                    </a:cubicBezTo>
                    <a:cubicBezTo>
                      <a:pt x="30" y="80"/>
                      <a:pt x="27" y="80"/>
                      <a:pt x="25" y="79"/>
                    </a:cubicBezTo>
                    <a:cubicBezTo>
                      <a:pt x="23" y="78"/>
                      <a:pt x="21" y="78"/>
                      <a:pt x="19" y="77"/>
                    </a:cubicBezTo>
                    <a:cubicBezTo>
                      <a:pt x="17" y="76"/>
                      <a:pt x="15" y="75"/>
                      <a:pt x="13" y="75"/>
                    </a:cubicBezTo>
                    <a:cubicBezTo>
                      <a:pt x="11" y="74"/>
                      <a:pt x="10" y="73"/>
                      <a:pt x="9" y="72"/>
                    </a:cubicBezTo>
                    <a:cubicBezTo>
                      <a:pt x="3" y="70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9" name="Freeform 196"/>
              <p:cNvSpPr/>
              <p:nvPr/>
            </p:nvSpPr>
            <p:spPr bwMode="auto">
              <a:xfrm>
                <a:off x="5092701" y="3868737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0" name="Freeform 197"/>
              <p:cNvSpPr/>
              <p:nvPr/>
            </p:nvSpPr>
            <p:spPr bwMode="auto">
              <a:xfrm>
                <a:off x="5092701" y="418941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1" name="Freeform 198"/>
              <p:cNvSpPr/>
              <p:nvPr/>
            </p:nvSpPr>
            <p:spPr bwMode="auto">
              <a:xfrm>
                <a:off x="5357813" y="4464050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6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2" name="Freeform 199"/>
              <p:cNvSpPr/>
              <p:nvPr/>
            </p:nvSpPr>
            <p:spPr bwMode="auto">
              <a:xfrm>
                <a:off x="5137151" y="4591050"/>
                <a:ext cx="31750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3" name="Freeform 200"/>
              <p:cNvSpPr/>
              <p:nvPr/>
            </p:nvSpPr>
            <p:spPr bwMode="auto">
              <a:xfrm>
                <a:off x="5068888" y="458946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4" name="Freeform 201"/>
              <p:cNvSpPr/>
              <p:nvPr/>
            </p:nvSpPr>
            <p:spPr bwMode="auto">
              <a:xfrm>
                <a:off x="5319713" y="4505325"/>
                <a:ext cx="30163" cy="30163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8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5" name="Freeform 202"/>
              <p:cNvSpPr/>
              <p:nvPr/>
            </p:nvSpPr>
            <p:spPr bwMode="auto">
              <a:xfrm>
                <a:off x="5281613" y="4194175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6" name="Freeform 203"/>
              <p:cNvSpPr/>
              <p:nvPr/>
            </p:nvSpPr>
            <p:spPr bwMode="auto">
              <a:xfrm>
                <a:off x="5224463" y="4205287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7 h 13"/>
                  <a:gd name="T6" fmla="*/ 6 w 13"/>
                  <a:gd name="T7" fmla="*/ 0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7" name="Freeform 204"/>
              <p:cNvSpPr/>
              <p:nvPr/>
            </p:nvSpPr>
            <p:spPr bwMode="auto">
              <a:xfrm>
                <a:off x="5002213" y="4573587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8" name="Freeform 206"/>
              <p:cNvSpPr/>
              <p:nvPr/>
            </p:nvSpPr>
            <p:spPr bwMode="auto">
              <a:xfrm>
                <a:off x="5272088" y="4543425"/>
                <a:ext cx="30163" cy="30163"/>
              </a:xfrm>
              <a:custGeom>
                <a:avLst/>
                <a:gdLst>
                  <a:gd name="T0" fmla="*/ 12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5 w 13"/>
                  <a:gd name="T7" fmla="*/ 0 h 13"/>
                  <a:gd name="T8" fmla="*/ 12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4" y="13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2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9" name="Freeform 207"/>
              <p:cNvSpPr/>
              <p:nvPr/>
            </p:nvSpPr>
            <p:spPr bwMode="auto">
              <a:xfrm>
                <a:off x="5049838" y="3887788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0" name="Freeform 208"/>
              <p:cNvSpPr/>
              <p:nvPr/>
            </p:nvSpPr>
            <p:spPr bwMode="auto">
              <a:xfrm>
                <a:off x="5035551" y="4162425"/>
                <a:ext cx="33338" cy="31750"/>
              </a:xfrm>
              <a:custGeom>
                <a:avLst/>
                <a:gdLst>
                  <a:gd name="T0" fmla="*/ 13 w 14"/>
                  <a:gd name="T1" fmla="*/ 5 h 13"/>
                  <a:gd name="T2" fmla="*/ 8 w 14"/>
                  <a:gd name="T3" fmla="*/ 12 h 13"/>
                  <a:gd name="T4" fmla="*/ 1 w 14"/>
                  <a:gd name="T5" fmla="*/ 7 h 13"/>
                  <a:gd name="T6" fmla="*/ 6 w 14"/>
                  <a:gd name="T7" fmla="*/ 0 h 13"/>
                  <a:gd name="T8" fmla="*/ 13 w 14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14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3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1" name="Freeform 209"/>
              <p:cNvSpPr/>
              <p:nvPr/>
            </p:nvSpPr>
            <p:spPr bwMode="auto">
              <a:xfrm>
                <a:off x="5162551" y="4205288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2" name="Freeform 210"/>
              <p:cNvSpPr/>
              <p:nvPr/>
            </p:nvSpPr>
            <p:spPr bwMode="auto">
              <a:xfrm>
                <a:off x="5205413" y="4573588"/>
                <a:ext cx="30163" cy="31750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7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7"/>
                    </a:cubicBezTo>
                    <a:cubicBezTo>
                      <a:pt x="0" y="4"/>
                      <a:pt x="3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3" name="Freeform 211"/>
              <p:cNvSpPr/>
              <p:nvPr/>
            </p:nvSpPr>
            <p:spPr bwMode="auto">
              <a:xfrm>
                <a:off x="5381626" y="4430713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4" name="Freeform 212"/>
              <p:cNvSpPr/>
              <p:nvPr/>
            </p:nvSpPr>
            <p:spPr bwMode="auto">
              <a:xfrm>
                <a:off x="5132388" y="3849688"/>
                <a:ext cx="31750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5" name="Freeform 213"/>
              <p:cNvSpPr/>
              <p:nvPr/>
            </p:nvSpPr>
            <p:spPr bwMode="auto">
              <a:xfrm>
                <a:off x="5235576" y="4375150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1 w 43"/>
                  <a:gd name="T5" fmla="*/ 24 h 43"/>
                  <a:gd name="T6" fmla="*/ 18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5"/>
                      <a:pt x="1" y="24"/>
                    </a:cubicBezTo>
                    <a:cubicBezTo>
                      <a:pt x="0" y="14"/>
                      <a:pt x="7" y="3"/>
                      <a:pt x="18" y="2"/>
                    </a:cubicBezTo>
                    <a:cubicBezTo>
                      <a:pt x="29" y="0"/>
                      <a:pt x="39" y="8"/>
                      <a:pt x="41" y="19"/>
                    </a:cubicBezTo>
                    <a:close/>
                  </a:path>
                </a:pathLst>
              </a:custGeom>
              <a:solidFill>
                <a:srgbClr val="45B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6" name="Freeform 214"/>
              <p:cNvSpPr/>
              <p:nvPr/>
            </p:nvSpPr>
            <p:spPr bwMode="auto">
              <a:xfrm>
                <a:off x="4999038" y="4665663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2 w 43"/>
                  <a:gd name="T5" fmla="*/ 25 h 43"/>
                  <a:gd name="T6" fmla="*/ 19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6"/>
                      <a:pt x="2" y="25"/>
                    </a:cubicBezTo>
                    <a:cubicBezTo>
                      <a:pt x="0" y="14"/>
                      <a:pt x="8" y="3"/>
                      <a:pt x="19" y="2"/>
                    </a:cubicBezTo>
                    <a:cubicBezTo>
                      <a:pt x="30" y="0"/>
                      <a:pt x="40" y="8"/>
                      <a:pt x="41" y="19"/>
                    </a:cubicBezTo>
                    <a:close/>
                  </a:path>
                </a:pathLst>
              </a:custGeom>
              <a:solidFill>
                <a:srgbClr val="FF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7" name="Freeform 215"/>
              <p:cNvSpPr/>
              <p:nvPr/>
            </p:nvSpPr>
            <p:spPr bwMode="auto">
              <a:xfrm>
                <a:off x="5372101" y="4686300"/>
                <a:ext cx="101600" cy="101600"/>
              </a:xfrm>
              <a:custGeom>
                <a:avLst/>
                <a:gdLst>
                  <a:gd name="T0" fmla="*/ 41 w 43"/>
                  <a:gd name="T1" fmla="*/ 18 h 42"/>
                  <a:gd name="T2" fmla="*/ 24 w 43"/>
                  <a:gd name="T3" fmla="*/ 41 h 42"/>
                  <a:gd name="T4" fmla="*/ 2 w 43"/>
                  <a:gd name="T5" fmla="*/ 24 h 42"/>
                  <a:gd name="T6" fmla="*/ 19 w 43"/>
                  <a:gd name="T7" fmla="*/ 1 h 42"/>
                  <a:gd name="T8" fmla="*/ 41 w 43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2">
                    <a:moveTo>
                      <a:pt x="41" y="18"/>
                    </a:moveTo>
                    <a:cubicBezTo>
                      <a:pt x="43" y="29"/>
                      <a:pt x="35" y="39"/>
                      <a:pt x="24" y="41"/>
                    </a:cubicBezTo>
                    <a:cubicBezTo>
                      <a:pt x="13" y="42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8" name="Freeform 216"/>
              <p:cNvSpPr/>
              <p:nvPr/>
            </p:nvSpPr>
            <p:spPr bwMode="auto">
              <a:xfrm>
                <a:off x="5035551" y="4270375"/>
                <a:ext cx="101600" cy="103188"/>
              </a:xfrm>
              <a:custGeom>
                <a:avLst/>
                <a:gdLst>
                  <a:gd name="T0" fmla="*/ 41 w 43"/>
                  <a:gd name="T1" fmla="*/ 18 h 43"/>
                  <a:gd name="T2" fmla="*/ 24 w 43"/>
                  <a:gd name="T3" fmla="*/ 41 h 43"/>
                  <a:gd name="T4" fmla="*/ 2 w 43"/>
                  <a:gd name="T5" fmla="*/ 24 h 43"/>
                  <a:gd name="T6" fmla="*/ 19 w 43"/>
                  <a:gd name="T7" fmla="*/ 1 h 43"/>
                  <a:gd name="T8" fmla="*/ 41 w 43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43" y="29"/>
                      <a:pt x="35" y="40"/>
                      <a:pt x="24" y="41"/>
                    </a:cubicBezTo>
                    <a:cubicBezTo>
                      <a:pt x="13" y="43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C01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9" name="Freeform 217"/>
              <p:cNvSpPr/>
              <p:nvPr/>
            </p:nvSpPr>
            <p:spPr bwMode="auto">
              <a:xfrm>
                <a:off x="5159376" y="4062413"/>
                <a:ext cx="69850" cy="71438"/>
              </a:xfrm>
              <a:custGeom>
                <a:avLst/>
                <a:gdLst>
                  <a:gd name="T0" fmla="*/ 28 w 29"/>
                  <a:gd name="T1" fmla="*/ 13 h 30"/>
                  <a:gd name="T2" fmla="*/ 17 w 29"/>
                  <a:gd name="T3" fmla="*/ 28 h 30"/>
                  <a:gd name="T4" fmla="*/ 1 w 29"/>
                  <a:gd name="T5" fmla="*/ 17 h 30"/>
                  <a:gd name="T6" fmla="*/ 13 w 29"/>
                  <a:gd name="T7" fmla="*/ 2 h 30"/>
                  <a:gd name="T8" fmla="*/ 28 w 29"/>
                  <a:gd name="T9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3"/>
                    </a:moveTo>
                    <a:cubicBezTo>
                      <a:pt x="29" y="21"/>
                      <a:pt x="24" y="27"/>
                      <a:pt x="17" y="28"/>
                    </a:cubicBezTo>
                    <a:cubicBezTo>
                      <a:pt x="9" y="30"/>
                      <a:pt x="2" y="24"/>
                      <a:pt x="1" y="17"/>
                    </a:cubicBezTo>
                    <a:cubicBezTo>
                      <a:pt x="0" y="9"/>
                      <a:pt x="6" y="3"/>
                      <a:pt x="13" y="2"/>
                    </a:cubicBezTo>
                    <a:cubicBezTo>
                      <a:pt x="20" y="0"/>
                      <a:pt x="27" y="6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0" name="Freeform 218"/>
              <p:cNvSpPr/>
              <p:nvPr/>
            </p:nvSpPr>
            <p:spPr bwMode="auto">
              <a:xfrm>
                <a:off x="5056188" y="3951288"/>
                <a:ext cx="69850" cy="69850"/>
              </a:xfrm>
              <a:custGeom>
                <a:avLst/>
                <a:gdLst>
                  <a:gd name="T0" fmla="*/ 28 w 29"/>
                  <a:gd name="T1" fmla="*/ 12 h 29"/>
                  <a:gd name="T2" fmla="*/ 17 w 29"/>
                  <a:gd name="T3" fmla="*/ 28 h 29"/>
                  <a:gd name="T4" fmla="*/ 1 w 29"/>
                  <a:gd name="T5" fmla="*/ 16 h 29"/>
                  <a:gd name="T6" fmla="*/ 13 w 29"/>
                  <a:gd name="T7" fmla="*/ 1 h 29"/>
                  <a:gd name="T8" fmla="*/ 28 w 29"/>
                  <a:gd name="T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8" y="12"/>
                    </a:moveTo>
                    <a:cubicBezTo>
                      <a:pt x="29" y="20"/>
                      <a:pt x="24" y="27"/>
                      <a:pt x="17" y="28"/>
                    </a:cubicBezTo>
                    <a:cubicBezTo>
                      <a:pt x="9" y="29"/>
                      <a:pt x="2" y="24"/>
                      <a:pt x="1" y="16"/>
                    </a:cubicBez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5"/>
                      <a:pt x="28" y="12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1" name="Freeform 219"/>
              <p:cNvSpPr/>
              <p:nvPr/>
            </p:nvSpPr>
            <p:spPr bwMode="auto">
              <a:xfrm>
                <a:off x="4989513" y="3578225"/>
                <a:ext cx="153988" cy="146050"/>
              </a:xfrm>
              <a:custGeom>
                <a:avLst/>
                <a:gdLst>
                  <a:gd name="T0" fmla="*/ 30 w 64"/>
                  <a:gd name="T1" fmla="*/ 0 h 61"/>
                  <a:gd name="T2" fmla="*/ 22 w 64"/>
                  <a:gd name="T3" fmla="*/ 18 h 61"/>
                  <a:gd name="T4" fmla="*/ 4 w 64"/>
                  <a:gd name="T5" fmla="*/ 22 h 61"/>
                  <a:gd name="T6" fmla="*/ 17 w 64"/>
                  <a:gd name="T7" fmla="*/ 33 h 61"/>
                  <a:gd name="T8" fmla="*/ 15 w 64"/>
                  <a:gd name="T9" fmla="*/ 56 h 61"/>
                  <a:gd name="T10" fmla="*/ 34 w 64"/>
                  <a:gd name="T11" fmla="*/ 41 h 61"/>
                  <a:gd name="T12" fmla="*/ 55 w 64"/>
                  <a:gd name="T13" fmla="*/ 53 h 61"/>
                  <a:gd name="T14" fmla="*/ 51 w 64"/>
                  <a:gd name="T15" fmla="*/ 31 h 61"/>
                  <a:gd name="T16" fmla="*/ 64 w 64"/>
                  <a:gd name="T17" fmla="*/ 18 h 61"/>
                  <a:gd name="T18" fmla="*/ 43 w 64"/>
                  <a:gd name="T19" fmla="*/ 16 h 61"/>
                  <a:gd name="T20" fmla="*/ 30 w 64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61">
                    <a:moveTo>
                      <a:pt x="30" y="0"/>
                    </a:moveTo>
                    <a:cubicBezTo>
                      <a:pt x="26" y="0"/>
                      <a:pt x="22" y="18"/>
                      <a:pt x="22" y="18"/>
                    </a:cubicBezTo>
                    <a:cubicBezTo>
                      <a:pt x="22" y="18"/>
                      <a:pt x="8" y="18"/>
                      <a:pt x="4" y="22"/>
                    </a:cubicBezTo>
                    <a:cubicBezTo>
                      <a:pt x="0" y="26"/>
                      <a:pt x="17" y="33"/>
                      <a:pt x="17" y="33"/>
                    </a:cubicBezTo>
                    <a:cubicBezTo>
                      <a:pt x="17" y="33"/>
                      <a:pt x="10" y="52"/>
                      <a:pt x="15" y="56"/>
                    </a:cubicBezTo>
                    <a:cubicBezTo>
                      <a:pt x="23" y="61"/>
                      <a:pt x="34" y="41"/>
                      <a:pt x="34" y="41"/>
                    </a:cubicBezTo>
                    <a:cubicBezTo>
                      <a:pt x="34" y="41"/>
                      <a:pt x="50" y="54"/>
                      <a:pt x="55" y="53"/>
                    </a:cubicBezTo>
                    <a:cubicBezTo>
                      <a:pt x="61" y="52"/>
                      <a:pt x="51" y="31"/>
                      <a:pt x="51" y="31"/>
                    </a:cubicBezTo>
                    <a:cubicBezTo>
                      <a:pt x="51" y="31"/>
                      <a:pt x="64" y="24"/>
                      <a:pt x="64" y="18"/>
                    </a:cubicBezTo>
                    <a:cubicBezTo>
                      <a:pt x="64" y="14"/>
                      <a:pt x="43" y="16"/>
                      <a:pt x="43" y="16"/>
                    </a:cubicBezTo>
                    <a:cubicBezTo>
                      <a:pt x="43" y="16"/>
                      <a:pt x="36" y="1"/>
                      <a:pt x="3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2" name="Freeform 220"/>
              <p:cNvSpPr/>
              <p:nvPr/>
            </p:nvSpPr>
            <p:spPr bwMode="auto">
              <a:xfrm>
                <a:off x="5454651" y="4792663"/>
                <a:ext cx="279400" cy="160338"/>
              </a:xfrm>
              <a:custGeom>
                <a:avLst/>
                <a:gdLst>
                  <a:gd name="T0" fmla="*/ 0 w 176"/>
                  <a:gd name="T1" fmla="*/ 24 h 101"/>
                  <a:gd name="T2" fmla="*/ 20 w 176"/>
                  <a:gd name="T3" fmla="*/ 101 h 101"/>
                  <a:gd name="T4" fmla="*/ 176 w 176"/>
                  <a:gd name="T5" fmla="*/ 78 h 101"/>
                  <a:gd name="T6" fmla="*/ 172 w 176"/>
                  <a:gd name="T7" fmla="*/ 0 h 101"/>
                  <a:gd name="T8" fmla="*/ 0 w 176"/>
                  <a:gd name="T9" fmla="*/ 2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01">
                    <a:moveTo>
                      <a:pt x="0" y="24"/>
                    </a:moveTo>
                    <a:lnTo>
                      <a:pt x="20" y="101"/>
                    </a:lnTo>
                    <a:lnTo>
                      <a:pt x="176" y="78"/>
                    </a:lnTo>
                    <a:lnTo>
                      <a:pt x="17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359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3" name="Freeform 221"/>
              <p:cNvSpPr/>
              <p:nvPr/>
            </p:nvSpPr>
            <p:spPr bwMode="auto">
              <a:xfrm>
                <a:off x="5557838" y="4803775"/>
                <a:ext cx="76200" cy="131763"/>
              </a:xfrm>
              <a:custGeom>
                <a:avLst/>
                <a:gdLst>
                  <a:gd name="T0" fmla="*/ 0 w 48"/>
                  <a:gd name="T1" fmla="*/ 5 h 83"/>
                  <a:gd name="T2" fmla="*/ 23 w 48"/>
                  <a:gd name="T3" fmla="*/ 83 h 83"/>
                  <a:gd name="T4" fmla="*/ 48 w 48"/>
                  <a:gd name="T5" fmla="*/ 80 h 83"/>
                  <a:gd name="T6" fmla="*/ 45 w 48"/>
                  <a:gd name="T7" fmla="*/ 0 h 83"/>
                  <a:gd name="T8" fmla="*/ 0 w 48"/>
                  <a:gd name="T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3">
                    <a:moveTo>
                      <a:pt x="0" y="5"/>
                    </a:moveTo>
                    <a:lnTo>
                      <a:pt x="23" y="83"/>
                    </a:lnTo>
                    <a:lnTo>
                      <a:pt x="48" y="80"/>
                    </a:lnTo>
                    <a:lnTo>
                      <a:pt x="4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4" name="Freeform 222"/>
              <p:cNvSpPr/>
              <p:nvPr/>
            </p:nvSpPr>
            <p:spPr bwMode="auto">
              <a:xfrm>
                <a:off x="5576888" y="4679950"/>
                <a:ext cx="103188" cy="104775"/>
              </a:xfrm>
              <a:custGeom>
                <a:avLst/>
                <a:gdLst>
                  <a:gd name="T0" fmla="*/ 0 w 43"/>
                  <a:gd name="T1" fmla="*/ 39 h 44"/>
                  <a:gd name="T2" fmla="*/ 43 w 43"/>
                  <a:gd name="T3" fmla="*/ 2 h 44"/>
                  <a:gd name="T4" fmla="*/ 29 w 43"/>
                  <a:gd name="T5" fmla="*/ 0 h 44"/>
                  <a:gd name="T6" fmla="*/ 31 w 43"/>
                  <a:gd name="T7" fmla="*/ 21 h 44"/>
                  <a:gd name="T8" fmla="*/ 2 w 43"/>
                  <a:gd name="T9" fmla="*/ 36 h 44"/>
                  <a:gd name="T10" fmla="*/ 0 w 43"/>
                  <a:gd name="T1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0" y="39"/>
                    </a:moveTo>
                    <a:cubicBezTo>
                      <a:pt x="1" y="39"/>
                      <a:pt x="42" y="44"/>
                      <a:pt x="43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7" y="12"/>
                      <a:pt x="31" y="21"/>
                    </a:cubicBezTo>
                    <a:cubicBezTo>
                      <a:pt x="22" y="35"/>
                      <a:pt x="2" y="36"/>
                      <a:pt x="2" y="3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5" name="Freeform 223"/>
              <p:cNvSpPr/>
              <p:nvPr/>
            </p:nvSpPr>
            <p:spPr bwMode="auto">
              <a:xfrm>
                <a:off x="5462588" y="4699000"/>
                <a:ext cx="123825" cy="107950"/>
              </a:xfrm>
              <a:custGeom>
                <a:avLst/>
                <a:gdLst>
                  <a:gd name="T0" fmla="*/ 52 w 52"/>
                  <a:gd name="T1" fmla="*/ 30 h 45"/>
                  <a:gd name="T2" fmla="*/ 0 w 52"/>
                  <a:gd name="T3" fmla="*/ 6 h 45"/>
                  <a:gd name="T4" fmla="*/ 14 w 52"/>
                  <a:gd name="T5" fmla="*/ 0 h 45"/>
                  <a:gd name="T6" fmla="*/ 17 w 52"/>
                  <a:gd name="T7" fmla="*/ 21 h 45"/>
                  <a:gd name="T8" fmla="*/ 49 w 52"/>
                  <a:gd name="T9" fmla="*/ 28 h 45"/>
                  <a:gd name="T10" fmla="*/ 52 w 52"/>
                  <a:gd name="T11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52" y="30"/>
                    </a:moveTo>
                    <a:cubicBezTo>
                      <a:pt x="52" y="30"/>
                      <a:pt x="16" y="45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0" y="14"/>
                      <a:pt x="17" y="21"/>
                    </a:cubicBezTo>
                    <a:cubicBezTo>
                      <a:pt x="30" y="33"/>
                      <a:pt x="49" y="28"/>
                      <a:pt x="49" y="28"/>
                    </a:cubicBez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6" name="Freeform 224"/>
              <p:cNvSpPr/>
              <p:nvPr/>
            </p:nvSpPr>
            <p:spPr bwMode="auto">
              <a:xfrm>
                <a:off x="5561013" y="4656138"/>
                <a:ext cx="120650" cy="117475"/>
              </a:xfrm>
              <a:custGeom>
                <a:avLst/>
                <a:gdLst>
                  <a:gd name="T0" fmla="*/ 10 w 51"/>
                  <a:gd name="T1" fmla="*/ 49 h 49"/>
                  <a:gd name="T2" fmla="*/ 13 w 51"/>
                  <a:gd name="T3" fmla="*/ 19 h 49"/>
                  <a:gd name="T4" fmla="*/ 49 w 51"/>
                  <a:gd name="T5" fmla="*/ 5 h 49"/>
                  <a:gd name="T6" fmla="*/ 49 w 51"/>
                  <a:gd name="T7" fmla="*/ 15 h 49"/>
                  <a:gd name="T8" fmla="*/ 19 w 51"/>
                  <a:gd name="T9" fmla="*/ 23 h 49"/>
                  <a:gd name="T10" fmla="*/ 12 w 51"/>
                  <a:gd name="T11" fmla="*/ 48 h 49"/>
                  <a:gd name="T12" fmla="*/ 10 w 5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0" y="49"/>
                    </a:moveTo>
                    <a:cubicBezTo>
                      <a:pt x="10" y="49"/>
                      <a:pt x="0" y="39"/>
                      <a:pt x="13" y="19"/>
                    </a:cubicBezTo>
                    <a:cubicBezTo>
                      <a:pt x="26" y="0"/>
                      <a:pt x="49" y="5"/>
                      <a:pt x="49" y="5"/>
                    </a:cubicBezTo>
                    <a:cubicBezTo>
                      <a:pt x="49" y="5"/>
                      <a:pt x="51" y="13"/>
                      <a:pt x="49" y="15"/>
                    </a:cubicBezTo>
                    <a:cubicBezTo>
                      <a:pt x="49" y="15"/>
                      <a:pt x="31" y="10"/>
                      <a:pt x="19" y="23"/>
                    </a:cubicBezTo>
                    <a:cubicBezTo>
                      <a:pt x="6" y="37"/>
                      <a:pt x="12" y="48"/>
                      <a:pt x="12" y="48"/>
                    </a:cubicBez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7" name="Freeform 225"/>
              <p:cNvSpPr/>
              <p:nvPr/>
            </p:nvSpPr>
            <p:spPr bwMode="auto">
              <a:xfrm>
                <a:off x="5459413" y="4670425"/>
                <a:ext cx="136525" cy="103188"/>
              </a:xfrm>
              <a:custGeom>
                <a:avLst/>
                <a:gdLst>
                  <a:gd name="T0" fmla="*/ 51 w 57"/>
                  <a:gd name="T1" fmla="*/ 43 h 43"/>
                  <a:gd name="T2" fmla="*/ 39 w 57"/>
                  <a:gd name="T3" fmla="*/ 15 h 43"/>
                  <a:gd name="T4" fmla="*/ 0 w 57"/>
                  <a:gd name="T5" fmla="*/ 12 h 43"/>
                  <a:gd name="T6" fmla="*/ 3 w 57"/>
                  <a:gd name="T7" fmla="*/ 21 h 43"/>
                  <a:gd name="T8" fmla="*/ 35 w 57"/>
                  <a:gd name="T9" fmla="*/ 21 h 43"/>
                  <a:gd name="T10" fmla="*/ 48 w 57"/>
                  <a:gd name="T11" fmla="*/ 43 h 43"/>
                  <a:gd name="T12" fmla="*/ 51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1" y="43"/>
                    </a:moveTo>
                    <a:cubicBezTo>
                      <a:pt x="51" y="43"/>
                      <a:pt x="57" y="31"/>
                      <a:pt x="39" y="15"/>
                    </a:cubicBezTo>
                    <a:cubicBezTo>
                      <a:pt x="21" y="0"/>
                      <a:pt x="0" y="12"/>
                      <a:pt x="0" y="12"/>
                    </a:cubicBezTo>
                    <a:cubicBezTo>
                      <a:pt x="0" y="12"/>
                      <a:pt x="1" y="20"/>
                      <a:pt x="3" y="21"/>
                    </a:cubicBezTo>
                    <a:cubicBezTo>
                      <a:pt x="3" y="21"/>
                      <a:pt x="19" y="11"/>
                      <a:pt x="35" y="21"/>
                    </a:cubicBezTo>
                    <a:cubicBezTo>
                      <a:pt x="51" y="30"/>
                      <a:pt x="48" y="43"/>
                      <a:pt x="48" y="43"/>
                    </a:cubicBezTo>
                    <a:lnTo>
                      <a:pt x="51" y="43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8" name="Freeform 226"/>
              <p:cNvSpPr/>
              <p:nvPr/>
            </p:nvSpPr>
            <p:spPr bwMode="auto">
              <a:xfrm>
                <a:off x="5430838" y="4740275"/>
                <a:ext cx="303213" cy="109538"/>
              </a:xfrm>
              <a:custGeom>
                <a:avLst/>
                <a:gdLst>
                  <a:gd name="T0" fmla="*/ 0 w 191"/>
                  <a:gd name="T1" fmla="*/ 33 h 69"/>
                  <a:gd name="T2" fmla="*/ 191 w 191"/>
                  <a:gd name="T3" fmla="*/ 0 h 69"/>
                  <a:gd name="T4" fmla="*/ 191 w 191"/>
                  <a:gd name="T5" fmla="*/ 43 h 69"/>
                  <a:gd name="T6" fmla="*/ 11 w 191"/>
                  <a:gd name="T7" fmla="*/ 69 h 69"/>
                  <a:gd name="T8" fmla="*/ 0 w 191"/>
                  <a:gd name="T9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9">
                    <a:moveTo>
                      <a:pt x="0" y="33"/>
                    </a:moveTo>
                    <a:lnTo>
                      <a:pt x="191" y="0"/>
                    </a:lnTo>
                    <a:lnTo>
                      <a:pt x="191" y="43"/>
                    </a:lnTo>
                    <a:lnTo>
                      <a:pt x="11" y="6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73A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9" name="Freeform 227"/>
              <p:cNvSpPr/>
              <p:nvPr/>
            </p:nvSpPr>
            <p:spPr bwMode="auto">
              <a:xfrm>
                <a:off x="5534026" y="4754563"/>
                <a:ext cx="98425" cy="85725"/>
              </a:xfrm>
              <a:custGeom>
                <a:avLst/>
                <a:gdLst>
                  <a:gd name="T0" fmla="*/ 0 w 62"/>
                  <a:gd name="T1" fmla="*/ 12 h 54"/>
                  <a:gd name="T2" fmla="*/ 12 w 62"/>
                  <a:gd name="T3" fmla="*/ 54 h 54"/>
                  <a:gd name="T4" fmla="*/ 62 w 62"/>
                  <a:gd name="T5" fmla="*/ 46 h 54"/>
                  <a:gd name="T6" fmla="*/ 57 w 62"/>
                  <a:gd name="T7" fmla="*/ 0 h 54"/>
                  <a:gd name="T8" fmla="*/ 0 w 62"/>
                  <a:gd name="T9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0" y="12"/>
                    </a:moveTo>
                    <a:lnTo>
                      <a:pt x="12" y="54"/>
                    </a:lnTo>
                    <a:lnTo>
                      <a:pt x="62" y="46"/>
                    </a:lnTo>
                    <a:lnTo>
                      <a:pt x="57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0" name="Freeform 228"/>
              <p:cNvSpPr/>
              <p:nvPr/>
            </p:nvSpPr>
            <p:spPr bwMode="auto">
              <a:xfrm>
                <a:off x="4767263" y="4837113"/>
                <a:ext cx="207963" cy="215900"/>
              </a:xfrm>
              <a:custGeom>
                <a:avLst/>
                <a:gdLst>
                  <a:gd name="T0" fmla="*/ 0 w 131"/>
                  <a:gd name="T1" fmla="*/ 17 h 136"/>
                  <a:gd name="T2" fmla="*/ 31 w 131"/>
                  <a:gd name="T3" fmla="*/ 136 h 136"/>
                  <a:gd name="T4" fmla="*/ 131 w 131"/>
                  <a:gd name="T5" fmla="*/ 121 h 136"/>
                  <a:gd name="T6" fmla="*/ 121 w 131"/>
                  <a:gd name="T7" fmla="*/ 0 h 136"/>
                  <a:gd name="T8" fmla="*/ 0 w 131"/>
                  <a:gd name="T9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6">
                    <a:moveTo>
                      <a:pt x="0" y="17"/>
                    </a:moveTo>
                    <a:lnTo>
                      <a:pt x="31" y="136"/>
                    </a:lnTo>
                    <a:lnTo>
                      <a:pt x="131" y="121"/>
                    </a:lnTo>
                    <a:lnTo>
                      <a:pt x="1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E2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1" name="Freeform 229"/>
              <p:cNvSpPr/>
              <p:nvPr/>
            </p:nvSpPr>
            <p:spPr bwMode="auto">
              <a:xfrm>
                <a:off x="4835526" y="4846638"/>
                <a:ext cx="85725" cy="200025"/>
              </a:xfrm>
              <a:custGeom>
                <a:avLst/>
                <a:gdLst>
                  <a:gd name="T0" fmla="*/ 0 w 54"/>
                  <a:gd name="T1" fmla="*/ 5 h 126"/>
                  <a:gd name="T2" fmla="*/ 25 w 54"/>
                  <a:gd name="T3" fmla="*/ 126 h 126"/>
                  <a:gd name="T4" fmla="*/ 54 w 54"/>
                  <a:gd name="T5" fmla="*/ 121 h 126"/>
                  <a:gd name="T6" fmla="*/ 43 w 54"/>
                  <a:gd name="T7" fmla="*/ 0 h 126"/>
                  <a:gd name="T8" fmla="*/ 0 w 54"/>
                  <a:gd name="T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6">
                    <a:moveTo>
                      <a:pt x="0" y="5"/>
                    </a:moveTo>
                    <a:lnTo>
                      <a:pt x="25" y="126"/>
                    </a:lnTo>
                    <a:lnTo>
                      <a:pt x="54" y="121"/>
                    </a:lnTo>
                    <a:lnTo>
                      <a:pt x="4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2" name="Freeform 230"/>
              <p:cNvSpPr/>
              <p:nvPr/>
            </p:nvSpPr>
            <p:spPr bwMode="auto">
              <a:xfrm>
                <a:off x="4859338" y="4756150"/>
                <a:ext cx="68263" cy="69850"/>
              </a:xfrm>
              <a:custGeom>
                <a:avLst/>
                <a:gdLst>
                  <a:gd name="T0" fmla="*/ 0 w 29"/>
                  <a:gd name="T1" fmla="*/ 26 h 29"/>
                  <a:gd name="T2" fmla="*/ 29 w 29"/>
                  <a:gd name="T3" fmla="*/ 1 h 29"/>
                  <a:gd name="T4" fmla="*/ 19 w 29"/>
                  <a:gd name="T5" fmla="*/ 0 h 29"/>
                  <a:gd name="T6" fmla="*/ 21 w 29"/>
                  <a:gd name="T7" fmla="*/ 14 h 29"/>
                  <a:gd name="T8" fmla="*/ 1 w 29"/>
                  <a:gd name="T9" fmla="*/ 24 h 29"/>
                  <a:gd name="T10" fmla="*/ 0 w 29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26"/>
                    </a:moveTo>
                    <a:cubicBezTo>
                      <a:pt x="0" y="26"/>
                      <a:pt x="26" y="29"/>
                      <a:pt x="2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5" y="8"/>
                      <a:pt x="21" y="14"/>
                    </a:cubicBezTo>
                    <a:cubicBezTo>
                      <a:pt x="15" y="24"/>
                      <a:pt x="1" y="24"/>
                      <a:pt x="1" y="2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3" name="Freeform 231"/>
              <p:cNvSpPr/>
              <p:nvPr/>
            </p:nvSpPr>
            <p:spPr bwMode="auto">
              <a:xfrm>
                <a:off x="4783138" y="4768850"/>
                <a:ext cx="80963" cy="73025"/>
              </a:xfrm>
              <a:custGeom>
                <a:avLst/>
                <a:gdLst>
                  <a:gd name="T0" fmla="*/ 34 w 34"/>
                  <a:gd name="T1" fmla="*/ 20 h 31"/>
                  <a:gd name="T2" fmla="*/ 0 w 34"/>
                  <a:gd name="T3" fmla="*/ 5 h 31"/>
                  <a:gd name="T4" fmla="*/ 9 w 34"/>
                  <a:gd name="T5" fmla="*/ 0 h 31"/>
                  <a:gd name="T6" fmla="*/ 11 w 34"/>
                  <a:gd name="T7" fmla="*/ 15 h 31"/>
                  <a:gd name="T8" fmla="*/ 33 w 34"/>
                  <a:gd name="T9" fmla="*/ 19 h 31"/>
                  <a:gd name="T10" fmla="*/ 34 w 34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34" y="20"/>
                    </a:moveTo>
                    <a:cubicBezTo>
                      <a:pt x="34" y="20"/>
                      <a:pt x="10" y="31"/>
                      <a:pt x="0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6" y="10"/>
                      <a:pt x="11" y="15"/>
                    </a:cubicBezTo>
                    <a:cubicBezTo>
                      <a:pt x="20" y="22"/>
                      <a:pt x="33" y="19"/>
                      <a:pt x="33" y="19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4" name="Freeform 232"/>
              <p:cNvSpPr/>
              <p:nvPr/>
            </p:nvSpPr>
            <p:spPr bwMode="auto">
              <a:xfrm>
                <a:off x="4846638" y="4740275"/>
                <a:ext cx="84138" cy="77788"/>
              </a:xfrm>
              <a:custGeom>
                <a:avLst/>
                <a:gdLst>
                  <a:gd name="T0" fmla="*/ 7 w 35"/>
                  <a:gd name="T1" fmla="*/ 33 h 33"/>
                  <a:gd name="T2" fmla="*/ 9 w 35"/>
                  <a:gd name="T3" fmla="*/ 13 h 33"/>
                  <a:gd name="T4" fmla="*/ 34 w 35"/>
                  <a:gd name="T5" fmla="*/ 3 h 33"/>
                  <a:gd name="T6" fmla="*/ 33 w 35"/>
                  <a:gd name="T7" fmla="*/ 10 h 33"/>
                  <a:gd name="T8" fmla="*/ 13 w 35"/>
                  <a:gd name="T9" fmla="*/ 16 h 33"/>
                  <a:gd name="T10" fmla="*/ 8 w 35"/>
                  <a:gd name="T11" fmla="*/ 33 h 33"/>
                  <a:gd name="T12" fmla="*/ 7 w 3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7" y="33"/>
                    </a:moveTo>
                    <a:cubicBezTo>
                      <a:pt x="7" y="33"/>
                      <a:pt x="0" y="26"/>
                      <a:pt x="9" y="13"/>
                    </a:cubicBezTo>
                    <a:cubicBezTo>
                      <a:pt x="18" y="0"/>
                      <a:pt x="34" y="3"/>
                      <a:pt x="34" y="3"/>
                    </a:cubicBezTo>
                    <a:cubicBezTo>
                      <a:pt x="34" y="3"/>
                      <a:pt x="35" y="9"/>
                      <a:pt x="33" y="10"/>
                    </a:cubicBezTo>
                    <a:cubicBezTo>
                      <a:pt x="33" y="10"/>
                      <a:pt x="21" y="7"/>
                      <a:pt x="13" y="16"/>
                    </a:cubicBezTo>
                    <a:cubicBezTo>
                      <a:pt x="4" y="25"/>
                      <a:pt x="8" y="33"/>
                      <a:pt x="8" y="33"/>
                    </a:cubicBez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5" name="Freeform 233"/>
              <p:cNvSpPr/>
              <p:nvPr/>
            </p:nvSpPr>
            <p:spPr bwMode="auto">
              <a:xfrm>
                <a:off x="4779963" y="4749800"/>
                <a:ext cx="90488" cy="68263"/>
              </a:xfrm>
              <a:custGeom>
                <a:avLst/>
                <a:gdLst>
                  <a:gd name="T0" fmla="*/ 34 w 38"/>
                  <a:gd name="T1" fmla="*/ 29 h 29"/>
                  <a:gd name="T2" fmla="*/ 26 w 38"/>
                  <a:gd name="T3" fmla="*/ 11 h 29"/>
                  <a:gd name="T4" fmla="*/ 0 w 38"/>
                  <a:gd name="T5" fmla="*/ 8 h 29"/>
                  <a:gd name="T6" fmla="*/ 2 w 38"/>
                  <a:gd name="T7" fmla="*/ 14 h 29"/>
                  <a:gd name="T8" fmla="*/ 23 w 38"/>
                  <a:gd name="T9" fmla="*/ 14 h 29"/>
                  <a:gd name="T10" fmla="*/ 33 w 38"/>
                  <a:gd name="T11" fmla="*/ 29 h 29"/>
                  <a:gd name="T12" fmla="*/ 34 w 3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9">
                    <a:moveTo>
                      <a:pt x="34" y="29"/>
                    </a:moveTo>
                    <a:cubicBezTo>
                      <a:pt x="34" y="29"/>
                      <a:pt x="38" y="21"/>
                      <a:pt x="26" y="11"/>
                    </a:cubicBezTo>
                    <a:cubicBezTo>
                      <a:pt x="14" y="0"/>
                      <a:pt x="0" y="8"/>
                      <a:pt x="0" y="8"/>
                    </a:cubicBezTo>
                    <a:cubicBezTo>
                      <a:pt x="0" y="8"/>
                      <a:pt x="0" y="13"/>
                      <a:pt x="2" y="14"/>
                    </a:cubicBezTo>
                    <a:cubicBezTo>
                      <a:pt x="2" y="14"/>
                      <a:pt x="13" y="8"/>
                      <a:pt x="23" y="14"/>
                    </a:cubicBezTo>
                    <a:cubicBezTo>
                      <a:pt x="34" y="21"/>
                      <a:pt x="33" y="29"/>
                      <a:pt x="33" y="29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6" name="Freeform 234"/>
              <p:cNvSpPr/>
              <p:nvPr/>
            </p:nvSpPr>
            <p:spPr bwMode="auto">
              <a:xfrm>
                <a:off x="4751388" y="4792663"/>
                <a:ext cx="219075" cy="90488"/>
              </a:xfrm>
              <a:custGeom>
                <a:avLst/>
                <a:gdLst>
                  <a:gd name="T0" fmla="*/ 0 w 138"/>
                  <a:gd name="T1" fmla="*/ 25 h 57"/>
                  <a:gd name="T2" fmla="*/ 137 w 138"/>
                  <a:gd name="T3" fmla="*/ 0 h 57"/>
                  <a:gd name="T4" fmla="*/ 138 w 138"/>
                  <a:gd name="T5" fmla="*/ 39 h 57"/>
                  <a:gd name="T6" fmla="*/ 9 w 138"/>
                  <a:gd name="T7" fmla="*/ 57 h 57"/>
                  <a:gd name="T8" fmla="*/ 0 w 138"/>
                  <a:gd name="T9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57">
                    <a:moveTo>
                      <a:pt x="0" y="25"/>
                    </a:moveTo>
                    <a:lnTo>
                      <a:pt x="137" y="0"/>
                    </a:lnTo>
                    <a:lnTo>
                      <a:pt x="138" y="39"/>
                    </a:lnTo>
                    <a:lnTo>
                      <a:pt x="9" y="5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7" name="Freeform 235"/>
              <p:cNvSpPr/>
              <p:nvPr/>
            </p:nvSpPr>
            <p:spPr bwMode="auto">
              <a:xfrm>
                <a:off x="4821238" y="4802188"/>
                <a:ext cx="85725" cy="76200"/>
              </a:xfrm>
              <a:custGeom>
                <a:avLst/>
                <a:gdLst>
                  <a:gd name="T0" fmla="*/ 0 w 54"/>
                  <a:gd name="T1" fmla="*/ 10 h 48"/>
                  <a:gd name="T2" fmla="*/ 10 w 54"/>
                  <a:gd name="T3" fmla="*/ 48 h 48"/>
                  <a:gd name="T4" fmla="*/ 54 w 54"/>
                  <a:gd name="T5" fmla="*/ 42 h 48"/>
                  <a:gd name="T6" fmla="*/ 51 w 54"/>
                  <a:gd name="T7" fmla="*/ 0 h 48"/>
                  <a:gd name="T8" fmla="*/ 0 w 54"/>
                  <a:gd name="T9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0" y="10"/>
                    </a:moveTo>
                    <a:lnTo>
                      <a:pt x="10" y="48"/>
                    </a:lnTo>
                    <a:lnTo>
                      <a:pt x="54" y="42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8" name="Freeform 236"/>
              <p:cNvSpPr/>
              <p:nvPr/>
            </p:nvSpPr>
            <p:spPr bwMode="auto">
              <a:xfrm>
                <a:off x="4994276" y="4886325"/>
                <a:ext cx="179388" cy="165100"/>
              </a:xfrm>
              <a:custGeom>
                <a:avLst/>
                <a:gdLst>
                  <a:gd name="T0" fmla="*/ 0 w 113"/>
                  <a:gd name="T1" fmla="*/ 13 h 104"/>
                  <a:gd name="T2" fmla="*/ 23 w 113"/>
                  <a:gd name="T3" fmla="*/ 104 h 104"/>
                  <a:gd name="T4" fmla="*/ 113 w 113"/>
                  <a:gd name="T5" fmla="*/ 91 h 104"/>
                  <a:gd name="T6" fmla="*/ 100 w 113"/>
                  <a:gd name="T7" fmla="*/ 0 h 104"/>
                  <a:gd name="T8" fmla="*/ 0 w 113"/>
                  <a:gd name="T9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04">
                    <a:moveTo>
                      <a:pt x="0" y="13"/>
                    </a:moveTo>
                    <a:lnTo>
                      <a:pt x="23" y="104"/>
                    </a:lnTo>
                    <a:lnTo>
                      <a:pt x="113" y="91"/>
                    </a:lnTo>
                    <a:lnTo>
                      <a:pt x="10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5D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9" name="Freeform 237"/>
              <p:cNvSpPr/>
              <p:nvPr/>
            </p:nvSpPr>
            <p:spPr bwMode="auto">
              <a:xfrm>
                <a:off x="5046663" y="4895850"/>
                <a:ext cx="69850" cy="150813"/>
              </a:xfrm>
              <a:custGeom>
                <a:avLst/>
                <a:gdLst>
                  <a:gd name="T0" fmla="*/ 0 w 44"/>
                  <a:gd name="T1" fmla="*/ 3 h 95"/>
                  <a:gd name="T2" fmla="*/ 23 w 44"/>
                  <a:gd name="T3" fmla="*/ 95 h 95"/>
                  <a:gd name="T4" fmla="*/ 44 w 44"/>
                  <a:gd name="T5" fmla="*/ 90 h 95"/>
                  <a:gd name="T6" fmla="*/ 33 w 44"/>
                  <a:gd name="T7" fmla="*/ 0 h 95"/>
                  <a:gd name="T8" fmla="*/ 0 w 44"/>
                  <a:gd name="T9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5">
                    <a:moveTo>
                      <a:pt x="0" y="3"/>
                    </a:moveTo>
                    <a:lnTo>
                      <a:pt x="23" y="95"/>
                    </a:lnTo>
                    <a:lnTo>
                      <a:pt x="44" y="90"/>
                    </a:lnTo>
                    <a:lnTo>
                      <a:pt x="3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0" name="Freeform 238"/>
              <p:cNvSpPr/>
              <p:nvPr/>
            </p:nvSpPr>
            <p:spPr bwMode="auto">
              <a:xfrm>
                <a:off x="5064126" y="4818063"/>
                <a:ext cx="66675" cy="68263"/>
              </a:xfrm>
              <a:custGeom>
                <a:avLst/>
                <a:gdLst>
                  <a:gd name="T0" fmla="*/ 0 w 28"/>
                  <a:gd name="T1" fmla="*/ 25 h 28"/>
                  <a:gd name="T2" fmla="*/ 28 w 28"/>
                  <a:gd name="T3" fmla="*/ 2 h 28"/>
                  <a:gd name="T4" fmla="*/ 19 w 28"/>
                  <a:gd name="T5" fmla="*/ 0 h 28"/>
                  <a:gd name="T6" fmla="*/ 20 w 28"/>
                  <a:gd name="T7" fmla="*/ 14 h 28"/>
                  <a:gd name="T8" fmla="*/ 2 w 28"/>
                  <a:gd name="T9" fmla="*/ 23 h 28"/>
                  <a:gd name="T10" fmla="*/ 0 w 28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5"/>
                    </a:moveTo>
                    <a:cubicBezTo>
                      <a:pt x="0" y="25"/>
                      <a:pt x="25" y="28"/>
                      <a:pt x="28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4" y="8"/>
                      <a:pt x="20" y="14"/>
                    </a:cubicBezTo>
                    <a:cubicBezTo>
                      <a:pt x="14" y="23"/>
                      <a:pt x="2" y="23"/>
                      <a:pt x="2" y="2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1" name="Freeform 239"/>
              <p:cNvSpPr/>
              <p:nvPr/>
            </p:nvSpPr>
            <p:spPr bwMode="auto">
              <a:xfrm>
                <a:off x="4992688" y="4832350"/>
                <a:ext cx="77788" cy="68263"/>
              </a:xfrm>
              <a:custGeom>
                <a:avLst/>
                <a:gdLst>
                  <a:gd name="T0" fmla="*/ 33 w 33"/>
                  <a:gd name="T1" fmla="*/ 19 h 28"/>
                  <a:gd name="T2" fmla="*/ 0 w 33"/>
                  <a:gd name="T3" fmla="*/ 3 h 28"/>
                  <a:gd name="T4" fmla="*/ 8 w 33"/>
                  <a:gd name="T5" fmla="*/ 0 h 28"/>
                  <a:gd name="T6" fmla="*/ 10 w 33"/>
                  <a:gd name="T7" fmla="*/ 13 h 28"/>
                  <a:gd name="T8" fmla="*/ 31 w 33"/>
                  <a:gd name="T9" fmla="*/ 17 h 28"/>
                  <a:gd name="T10" fmla="*/ 33 w 33"/>
                  <a:gd name="T1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19"/>
                    </a:moveTo>
                    <a:cubicBezTo>
                      <a:pt x="33" y="19"/>
                      <a:pt x="10" y="28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5" y="9"/>
                      <a:pt x="10" y="13"/>
                    </a:cubicBezTo>
                    <a:cubicBezTo>
                      <a:pt x="18" y="21"/>
                      <a:pt x="31" y="17"/>
                      <a:pt x="31" y="17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2" name="Freeform 240"/>
              <p:cNvSpPr/>
              <p:nvPr/>
            </p:nvSpPr>
            <p:spPr bwMode="auto">
              <a:xfrm>
                <a:off x="5054601" y="4803775"/>
                <a:ext cx="77788" cy="74613"/>
              </a:xfrm>
              <a:custGeom>
                <a:avLst/>
                <a:gdLst>
                  <a:gd name="T0" fmla="*/ 6 w 33"/>
                  <a:gd name="T1" fmla="*/ 31 h 31"/>
                  <a:gd name="T2" fmla="*/ 8 w 33"/>
                  <a:gd name="T3" fmla="*/ 12 h 31"/>
                  <a:gd name="T4" fmla="*/ 31 w 33"/>
                  <a:gd name="T5" fmla="*/ 3 h 31"/>
                  <a:gd name="T6" fmla="*/ 31 w 33"/>
                  <a:gd name="T7" fmla="*/ 9 h 31"/>
                  <a:gd name="T8" fmla="*/ 12 w 33"/>
                  <a:gd name="T9" fmla="*/ 15 h 31"/>
                  <a:gd name="T10" fmla="*/ 7 w 33"/>
                  <a:gd name="T11" fmla="*/ 31 h 31"/>
                  <a:gd name="T12" fmla="*/ 6 w 3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6" y="31"/>
                    </a:moveTo>
                    <a:cubicBezTo>
                      <a:pt x="6" y="31"/>
                      <a:pt x="0" y="25"/>
                      <a:pt x="8" y="12"/>
                    </a:cubicBezTo>
                    <a:cubicBezTo>
                      <a:pt x="17" y="0"/>
                      <a:pt x="31" y="3"/>
                      <a:pt x="31" y="3"/>
                    </a:cubicBezTo>
                    <a:cubicBezTo>
                      <a:pt x="31" y="3"/>
                      <a:pt x="33" y="8"/>
                      <a:pt x="31" y="9"/>
                    </a:cubicBezTo>
                    <a:cubicBezTo>
                      <a:pt x="31" y="9"/>
                      <a:pt x="20" y="6"/>
                      <a:pt x="12" y="15"/>
                    </a:cubicBezTo>
                    <a:cubicBezTo>
                      <a:pt x="4" y="24"/>
                      <a:pt x="7" y="31"/>
                      <a:pt x="7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3" name="Freeform 241"/>
              <p:cNvSpPr/>
              <p:nvPr/>
            </p:nvSpPr>
            <p:spPr bwMode="auto">
              <a:xfrm>
                <a:off x="4989513" y="4813300"/>
                <a:ext cx="85725" cy="65088"/>
              </a:xfrm>
              <a:custGeom>
                <a:avLst/>
                <a:gdLst>
                  <a:gd name="T0" fmla="*/ 32 w 36"/>
                  <a:gd name="T1" fmla="*/ 27 h 27"/>
                  <a:gd name="T2" fmla="*/ 25 w 36"/>
                  <a:gd name="T3" fmla="*/ 10 h 27"/>
                  <a:gd name="T4" fmla="*/ 0 w 36"/>
                  <a:gd name="T5" fmla="*/ 7 h 27"/>
                  <a:gd name="T6" fmla="*/ 2 w 36"/>
                  <a:gd name="T7" fmla="*/ 13 h 27"/>
                  <a:gd name="T8" fmla="*/ 22 w 36"/>
                  <a:gd name="T9" fmla="*/ 13 h 27"/>
                  <a:gd name="T10" fmla="*/ 31 w 36"/>
                  <a:gd name="T11" fmla="*/ 27 h 27"/>
                  <a:gd name="T12" fmla="*/ 32 w 3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2" y="27"/>
                    </a:moveTo>
                    <a:cubicBezTo>
                      <a:pt x="32" y="27"/>
                      <a:pt x="36" y="19"/>
                      <a:pt x="25" y="10"/>
                    </a:cubicBezTo>
                    <a:cubicBezTo>
                      <a:pt x="13" y="0"/>
                      <a:pt x="0" y="7"/>
                      <a:pt x="0" y="7"/>
                    </a:cubicBezTo>
                    <a:cubicBezTo>
                      <a:pt x="0" y="7"/>
                      <a:pt x="0" y="12"/>
                      <a:pt x="2" y="13"/>
                    </a:cubicBezTo>
                    <a:cubicBezTo>
                      <a:pt x="2" y="13"/>
                      <a:pt x="12" y="7"/>
                      <a:pt x="22" y="13"/>
                    </a:cubicBezTo>
                    <a:cubicBezTo>
                      <a:pt x="32" y="19"/>
                      <a:pt x="31" y="27"/>
                      <a:pt x="31" y="27"/>
                    </a:cubicBez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4" name="Freeform 242"/>
              <p:cNvSpPr/>
              <p:nvPr/>
            </p:nvSpPr>
            <p:spPr bwMode="auto">
              <a:xfrm>
                <a:off x="4983163" y="4851400"/>
                <a:ext cx="179388" cy="73025"/>
              </a:xfrm>
              <a:custGeom>
                <a:avLst/>
                <a:gdLst>
                  <a:gd name="T0" fmla="*/ 0 w 113"/>
                  <a:gd name="T1" fmla="*/ 20 h 46"/>
                  <a:gd name="T2" fmla="*/ 111 w 113"/>
                  <a:gd name="T3" fmla="*/ 0 h 46"/>
                  <a:gd name="T4" fmla="*/ 113 w 113"/>
                  <a:gd name="T5" fmla="*/ 31 h 46"/>
                  <a:gd name="T6" fmla="*/ 7 w 113"/>
                  <a:gd name="T7" fmla="*/ 46 h 46"/>
                  <a:gd name="T8" fmla="*/ 0 w 113"/>
                  <a:gd name="T9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6">
                    <a:moveTo>
                      <a:pt x="0" y="20"/>
                    </a:moveTo>
                    <a:lnTo>
                      <a:pt x="111" y="0"/>
                    </a:lnTo>
                    <a:lnTo>
                      <a:pt x="113" y="31"/>
                    </a:lnTo>
                    <a:lnTo>
                      <a:pt x="7" y="4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B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5" name="Freeform 243"/>
              <p:cNvSpPr/>
              <p:nvPr/>
            </p:nvSpPr>
            <p:spPr bwMode="auto">
              <a:xfrm>
                <a:off x="5035551" y="4859338"/>
                <a:ext cx="63500" cy="57150"/>
              </a:xfrm>
              <a:custGeom>
                <a:avLst/>
                <a:gdLst>
                  <a:gd name="T0" fmla="*/ 0 w 40"/>
                  <a:gd name="T1" fmla="*/ 9 h 36"/>
                  <a:gd name="T2" fmla="*/ 7 w 40"/>
                  <a:gd name="T3" fmla="*/ 36 h 36"/>
                  <a:gd name="T4" fmla="*/ 40 w 40"/>
                  <a:gd name="T5" fmla="*/ 32 h 36"/>
                  <a:gd name="T6" fmla="*/ 39 w 40"/>
                  <a:gd name="T7" fmla="*/ 0 h 36"/>
                  <a:gd name="T8" fmla="*/ 0 w 40"/>
                  <a:gd name="T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0" y="9"/>
                    </a:moveTo>
                    <a:lnTo>
                      <a:pt x="7" y="36"/>
                    </a:lnTo>
                    <a:lnTo>
                      <a:pt x="40" y="32"/>
                    </a:lnTo>
                    <a:lnTo>
                      <a:pt x="3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6" name="Freeform 244"/>
              <p:cNvSpPr/>
              <p:nvPr/>
            </p:nvSpPr>
            <p:spPr bwMode="auto">
              <a:xfrm>
                <a:off x="4748213" y="4214813"/>
                <a:ext cx="188913" cy="168275"/>
              </a:xfrm>
              <a:custGeom>
                <a:avLst/>
                <a:gdLst>
                  <a:gd name="T0" fmla="*/ 0 w 119"/>
                  <a:gd name="T1" fmla="*/ 43 h 106"/>
                  <a:gd name="T2" fmla="*/ 38 w 119"/>
                  <a:gd name="T3" fmla="*/ 106 h 106"/>
                  <a:gd name="T4" fmla="*/ 119 w 119"/>
                  <a:gd name="T5" fmla="*/ 67 h 106"/>
                  <a:gd name="T6" fmla="*/ 91 w 119"/>
                  <a:gd name="T7" fmla="*/ 0 h 106"/>
                  <a:gd name="T8" fmla="*/ 0 w 119"/>
                  <a:gd name="T9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06">
                    <a:moveTo>
                      <a:pt x="0" y="43"/>
                    </a:moveTo>
                    <a:lnTo>
                      <a:pt x="38" y="106"/>
                    </a:lnTo>
                    <a:lnTo>
                      <a:pt x="119" y="67"/>
                    </a:lnTo>
                    <a:lnTo>
                      <a:pt x="9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D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7" name="Freeform 245"/>
              <p:cNvSpPr/>
              <p:nvPr/>
            </p:nvSpPr>
            <p:spPr bwMode="auto">
              <a:xfrm>
                <a:off x="4797426" y="4238625"/>
                <a:ext cx="90488" cy="122238"/>
              </a:xfrm>
              <a:custGeom>
                <a:avLst/>
                <a:gdLst>
                  <a:gd name="T0" fmla="*/ 0 w 57"/>
                  <a:gd name="T1" fmla="*/ 14 h 77"/>
                  <a:gd name="T2" fmla="*/ 37 w 57"/>
                  <a:gd name="T3" fmla="*/ 77 h 77"/>
                  <a:gd name="T4" fmla="*/ 57 w 57"/>
                  <a:gd name="T5" fmla="*/ 68 h 77"/>
                  <a:gd name="T6" fmla="*/ 30 w 57"/>
                  <a:gd name="T7" fmla="*/ 0 h 77"/>
                  <a:gd name="T8" fmla="*/ 0 w 57"/>
                  <a:gd name="T9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7">
                    <a:moveTo>
                      <a:pt x="0" y="14"/>
                    </a:moveTo>
                    <a:lnTo>
                      <a:pt x="37" y="77"/>
                    </a:lnTo>
                    <a:lnTo>
                      <a:pt x="57" y="68"/>
                    </a:lnTo>
                    <a:lnTo>
                      <a:pt x="3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8" name="Freeform 246"/>
              <p:cNvSpPr/>
              <p:nvPr/>
            </p:nvSpPr>
            <p:spPr bwMode="auto">
              <a:xfrm>
                <a:off x="4806951" y="4160838"/>
                <a:ext cx="58738" cy="73025"/>
              </a:xfrm>
              <a:custGeom>
                <a:avLst/>
                <a:gdLst>
                  <a:gd name="T0" fmla="*/ 0 w 25"/>
                  <a:gd name="T1" fmla="*/ 31 h 31"/>
                  <a:gd name="T2" fmla="*/ 19 w 25"/>
                  <a:gd name="T3" fmla="*/ 0 h 31"/>
                  <a:gd name="T4" fmla="*/ 10 w 25"/>
                  <a:gd name="T5" fmla="*/ 2 h 31"/>
                  <a:gd name="T6" fmla="*/ 16 w 25"/>
                  <a:gd name="T7" fmla="*/ 14 h 31"/>
                  <a:gd name="T8" fmla="*/ 1 w 25"/>
                  <a:gd name="T9" fmla="*/ 29 h 31"/>
                  <a:gd name="T10" fmla="*/ 0 w 25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31"/>
                    </a:moveTo>
                    <a:cubicBezTo>
                      <a:pt x="0" y="31"/>
                      <a:pt x="25" y="27"/>
                      <a:pt x="19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7" y="8"/>
                      <a:pt x="16" y="14"/>
                    </a:cubicBezTo>
                    <a:cubicBezTo>
                      <a:pt x="13" y="25"/>
                      <a:pt x="1" y="29"/>
                      <a:pt x="1" y="2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9" name="Freeform 247"/>
              <p:cNvSpPr/>
              <p:nvPr/>
            </p:nvSpPr>
            <p:spPr bwMode="auto">
              <a:xfrm>
                <a:off x="4724401" y="4205288"/>
                <a:ext cx="87313" cy="65088"/>
              </a:xfrm>
              <a:custGeom>
                <a:avLst/>
                <a:gdLst>
                  <a:gd name="T0" fmla="*/ 36 w 36"/>
                  <a:gd name="T1" fmla="*/ 11 h 27"/>
                  <a:gd name="T2" fmla="*/ 0 w 36"/>
                  <a:gd name="T3" fmla="*/ 6 h 27"/>
                  <a:gd name="T4" fmla="*/ 7 w 36"/>
                  <a:gd name="T5" fmla="*/ 0 h 27"/>
                  <a:gd name="T6" fmla="*/ 13 w 36"/>
                  <a:gd name="T7" fmla="*/ 12 h 27"/>
                  <a:gd name="T8" fmla="*/ 34 w 36"/>
                  <a:gd name="T9" fmla="*/ 10 h 27"/>
                  <a:gd name="T10" fmla="*/ 36 w 3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7">
                    <a:moveTo>
                      <a:pt x="36" y="11"/>
                    </a:moveTo>
                    <a:cubicBezTo>
                      <a:pt x="36" y="11"/>
                      <a:pt x="17" y="27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9"/>
                      <a:pt x="13" y="12"/>
                    </a:cubicBezTo>
                    <a:cubicBezTo>
                      <a:pt x="23" y="17"/>
                      <a:pt x="34" y="10"/>
                      <a:pt x="34" y="10"/>
                    </a:cubicBez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0" name="Freeform 248"/>
              <p:cNvSpPr/>
              <p:nvPr/>
            </p:nvSpPr>
            <p:spPr bwMode="auto">
              <a:xfrm>
                <a:off x="4792663" y="4151313"/>
                <a:ext cx="61913" cy="82550"/>
              </a:xfrm>
              <a:custGeom>
                <a:avLst/>
                <a:gdLst>
                  <a:gd name="T0" fmla="*/ 7 w 26"/>
                  <a:gd name="T1" fmla="*/ 35 h 35"/>
                  <a:gd name="T2" fmla="*/ 4 w 26"/>
                  <a:gd name="T3" fmla="*/ 16 h 35"/>
                  <a:gd name="T4" fmla="*/ 24 w 26"/>
                  <a:gd name="T5" fmla="*/ 0 h 35"/>
                  <a:gd name="T6" fmla="*/ 25 w 26"/>
                  <a:gd name="T7" fmla="*/ 6 h 35"/>
                  <a:gd name="T8" fmla="*/ 8 w 26"/>
                  <a:gd name="T9" fmla="*/ 17 h 35"/>
                  <a:gd name="T10" fmla="*/ 9 w 26"/>
                  <a:gd name="T11" fmla="*/ 34 h 35"/>
                  <a:gd name="T12" fmla="*/ 7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7" y="35"/>
                    </a:moveTo>
                    <a:cubicBezTo>
                      <a:pt x="7" y="35"/>
                      <a:pt x="0" y="31"/>
                      <a:pt x="4" y="16"/>
                    </a:cubicBezTo>
                    <a:cubicBezTo>
                      <a:pt x="8" y="2"/>
                      <a:pt x="24" y="0"/>
                      <a:pt x="24" y="0"/>
                    </a:cubicBezTo>
                    <a:cubicBezTo>
                      <a:pt x="24" y="0"/>
                      <a:pt x="26" y="5"/>
                      <a:pt x="25" y="6"/>
                    </a:cubicBezTo>
                    <a:cubicBezTo>
                      <a:pt x="25" y="6"/>
                      <a:pt x="13" y="7"/>
                      <a:pt x="8" y="17"/>
                    </a:cubicBezTo>
                    <a:cubicBezTo>
                      <a:pt x="3" y="28"/>
                      <a:pt x="9" y="34"/>
                      <a:pt x="9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1" name="Freeform 249"/>
              <p:cNvSpPr/>
              <p:nvPr/>
            </p:nvSpPr>
            <p:spPr bwMode="auto">
              <a:xfrm>
                <a:off x="4719638" y="4184650"/>
                <a:ext cx="92075" cy="49213"/>
              </a:xfrm>
              <a:custGeom>
                <a:avLst/>
                <a:gdLst>
                  <a:gd name="T0" fmla="*/ 37 w 38"/>
                  <a:gd name="T1" fmla="*/ 21 h 21"/>
                  <a:gd name="T2" fmla="*/ 25 w 38"/>
                  <a:gd name="T3" fmla="*/ 6 h 21"/>
                  <a:gd name="T4" fmla="*/ 0 w 38"/>
                  <a:gd name="T5" fmla="*/ 11 h 21"/>
                  <a:gd name="T6" fmla="*/ 4 w 38"/>
                  <a:gd name="T7" fmla="*/ 17 h 21"/>
                  <a:gd name="T8" fmla="*/ 23 w 38"/>
                  <a:gd name="T9" fmla="*/ 11 h 21"/>
                  <a:gd name="T10" fmla="*/ 36 w 38"/>
                  <a:gd name="T11" fmla="*/ 21 h 21"/>
                  <a:gd name="T12" fmla="*/ 37 w 38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1">
                    <a:moveTo>
                      <a:pt x="37" y="21"/>
                    </a:moveTo>
                    <a:cubicBezTo>
                      <a:pt x="37" y="21"/>
                      <a:pt x="38" y="12"/>
                      <a:pt x="25" y="6"/>
                    </a:cubicBezTo>
                    <a:cubicBezTo>
                      <a:pt x="11" y="0"/>
                      <a:pt x="0" y="11"/>
                      <a:pt x="0" y="11"/>
                    </a:cubicBezTo>
                    <a:cubicBezTo>
                      <a:pt x="0" y="11"/>
                      <a:pt x="2" y="16"/>
                      <a:pt x="4" y="17"/>
                    </a:cubicBezTo>
                    <a:cubicBezTo>
                      <a:pt x="4" y="17"/>
                      <a:pt x="11" y="8"/>
                      <a:pt x="23" y="11"/>
                    </a:cubicBezTo>
                    <a:cubicBezTo>
                      <a:pt x="34" y="13"/>
                      <a:pt x="36" y="21"/>
                      <a:pt x="36" y="21"/>
                    </a:cubicBez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2" name="Freeform 250"/>
              <p:cNvSpPr/>
              <p:nvPr/>
            </p:nvSpPr>
            <p:spPr bwMode="auto">
              <a:xfrm>
                <a:off x="4729163" y="4179888"/>
                <a:ext cx="174625" cy="119063"/>
              </a:xfrm>
              <a:custGeom>
                <a:avLst/>
                <a:gdLst>
                  <a:gd name="T0" fmla="*/ 0 w 110"/>
                  <a:gd name="T1" fmla="*/ 52 h 75"/>
                  <a:gd name="T2" fmla="*/ 101 w 110"/>
                  <a:gd name="T3" fmla="*/ 0 h 75"/>
                  <a:gd name="T4" fmla="*/ 110 w 110"/>
                  <a:gd name="T5" fmla="*/ 28 h 75"/>
                  <a:gd name="T6" fmla="*/ 14 w 110"/>
                  <a:gd name="T7" fmla="*/ 75 h 75"/>
                  <a:gd name="T8" fmla="*/ 0 w 110"/>
                  <a:gd name="T9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75">
                    <a:moveTo>
                      <a:pt x="0" y="52"/>
                    </a:moveTo>
                    <a:lnTo>
                      <a:pt x="101" y="0"/>
                    </a:lnTo>
                    <a:lnTo>
                      <a:pt x="110" y="28"/>
                    </a:lnTo>
                    <a:lnTo>
                      <a:pt x="14" y="7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D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3" name="Freeform 251"/>
              <p:cNvSpPr/>
              <p:nvPr/>
            </p:nvSpPr>
            <p:spPr bwMode="auto">
              <a:xfrm>
                <a:off x="4775201" y="4208463"/>
                <a:ext cx="74613" cy="69850"/>
              </a:xfrm>
              <a:custGeom>
                <a:avLst/>
                <a:gdLst>
                  <a:gd name="T0" fmla="*/ 0 w 47"/>
                  <a:gd name="T1" fmla="*/ 18 h 44"/>
                  <a:gd name="T2" fmla="*/ 17 w 47"/>
                  <a:gd name="T3" fmla="*/ 44 h 44"/>
                  <a:gd name="T4" fmla="*/ 47 w 47"/>
                  <a:gd name="T5" fmla="*/ 28 h 44"/>
                  <a:gd name="T6" fmla="*/ 35 w 47"/>
                  <a:gd name="T7" fmla="*/ 0 h 44"/>
                  <a:gd name="T8" fmla="*/ 0 w 47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0" y="18"/>
                    </a:moveTo>
                    <a:lnTo>
                      <a:pt x="17" y="44"/>
                    </a:lnTo>
                    <a:lnTo>
                      <a:pt x="47" y="28"/>
                    </a:lnTo>
                    <a:lnTo>
                      <a:pt x="3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4" name="Freeform 252"/>
              <p:cNvSpPr/>
              <p:nvPr/>
            </p:nvSpPr>
            <p:spPr bwMode="auto">
              <a:xfrm>
                <a:off x="5167313" y="4797425"/>
                <a:ext cx="219075" cy="203200"/>
              </a:xfrm>
              <a:custGeom>
                <a:avLst/>
                <a:gdLst>
                  <a:gd name="T0" fmla="*/ 0 w 138"/>
                  <a:gd name="T1" fmla="*/ 19 h 128"/>
                  <a:gd name="T2" fmla="*/ 31 w 138"/>
                  <a:gd name="T3" fmla="*/ 128 h 128"/>
                  <a:gd name="T4" fmla="*/ 138 w 138"/>
                  <a:gd name="T5" fmla="*/ 113 h 128"/>
                  <a:gd name="T6" fmla="*/ 133 w 138"/>
                  <a:gd name="T7" fmla="*/ 0 h 128"/>
                  <a:gd name="T8" fmla="*/ 0 w 138"/>
                  <a:gd name="T9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28">
                    <a:moveTo>
                      <a:pt x="0" y="19"/>
                    </a:moveTo>
                    <a:lnTo>
                      <a:pt x="31" y="128"/>
                    </a:lnTo>
                    <a:lnTo>
                      <a:pt x="138" y="113"/>
                    </a:lnTo>
                    <a:lnTo>
                      <a:pt x="13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C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5" name="Freeform 253"/>
              <p:cNvSpPr/>
              <p:nvPr/>
            </p:nvSpPr>
            <p:spPr bwMode="auto">
              <a:xfrm>
                <a:off x="5248276" y="4808538"/>
                <a:ext cx="68263" cy="182563"/>
              </a:xfrm>
              <a:custGeom>
                <a:avLst/>
                <a:gdLst>
                  <a:gd name="T0" fmla="*/ 0 w 43"/>
                  <a:gd name="T1" fmla="*/ 3 h 115"/>
                  <a:gd name="T2" fmla="*/ 24 w 43"/>
                  <a:gd name="T3" fmla="*/ 115 h 115"/>
                  <a:gd name="T4" fmla="*/ 43 w 43"/>
                  <a:gd name="T5" fmla="*/ 112 h 115"/>
                  <a:gd name="T6" fmla="*/ 34 w 43"/>
                  <a:gd name="T7" fmla="*/ 0 h 115"/>
                  <a:gd name="T8" fmla="*/ 0 w 43"/>
                  <a:gd name="T9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5">
                    <a:moveTo>
                      <a:pt x="0" y="3"/>
                    </a:moveTo>
                    <a:lnTo>
                      <a:pt x="24" y="115"/>
                    </a:lnTo>
                    <a:lnTo>
                      <a:pt x="43" y="112"/>
                    </a:lnTo>
                    <a:lnTo>
                      <a:pt x="3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9A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6" name="Freeform 254"/>
              <p:cNvSpPr/>
              <p:nvPr/>
            </p:nvSpPr>
            <p:spPr bwMode="auto">
              <a:xfrm>
                <a:off x="5262563" y="4710113"/>
                <a:ext cx="80963" cy="82550"/>
              </a:xfrm>
              <a:custGeom>
                <a:avLst/>
                <a:gdLst>
                  <a:gd name="T0" fmla="*/ 0 w 34"/>
                  <a:gd name="T1" fmla="*/ 30 h 34"/>
                  <a:gd name="T2" fmla="*/ 34 w 34"/>
                  <a:gd name="T3" fmla="*/ 1 h 34"/>
                  <a:gd name="T4" fmla="*/ 22 w 34"/>
                  <a:gd name="T5" fmla="*/ 0 h 34"/>
                  <a:gd name="T6" fmla="*/ 24 w 34"/>
                  <a:gd name="T7" fmla="*/ 16 h 34"/>
                  <a:gd name="T8" fmla="*/ 2 w 34"/>
                  <a:gd name="T9" fmla="*/ 28 h 34"/>
                  <a:gd name="T10" fmla="*/ 0 w 34"/>
                  <a:gd name="T1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30"/>
                    </a:moveTo>
                    <a:cubicBezTo>
                      <a:pt x="0" y="30"/>
                      <a:pt x="30" y="34"/>
                      <a:pt x="3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9"/>
                      <a:pt x="24" y="16"/>
                    </a:cubicBezTo>
                    <a:cubicBezTo>
                      <a:pt x="17" y="28"/>
                      <a:pt x="2" y="28"/>
                      <a:pt x="2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7" name="Freeform 255"/>
              <p:cNvSpPr/>
              <p:nvPr/>
            </p:nvSpPr>
            <p:spPr bwMode="auto">
              <a:xfrm>
                <a:off x="5173663" y="4724400"/>
                <a:ext cx="95250" cy="84138"/>
              </a:xfrm>
              <a:custGeom>
                <a:avLst/>
                <a:gdLst>
                  <a:gd name="T0" fmla="*/ 40 w 40"/>
                  <a:gd name="T1" fmla="*/ 23 h 35"/>
                  <a:gd name="T2" fmla="*/ 0 w 40"/>
                  <a:gd name="T3" fmla="*/ 5 h 35"/>
                  <a:gd name="T4" fmla="*/ 10 w 40"/>
                  <a:gd name="T5" fmla="*/ 0 h 35"/>
                  <a:gd name="T6" fmla="*/ 13 w 40"/>
                  <a:gd name="T7" fmla="*/ 17 h 35"/>
                  <a:gd name="T8" fmla="*/ 38 w 40"/>
                  <a:gd name="T9" fmla="*/ 22 h 35"/>
                  <a:gd name="T10" fmla="*/ 40 w 40"/>
                  <a:gd name="T11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23"/>
                    </a:moveTo>
                    <a:cubicBezTo>
                      <a:pt x="40" y="23"/>
                      <a:pt x="12" y="35"/>
                      <a:pt x="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1"/>
                      <a:pt x="13" y="17"/>
                    </a:cubicBezTo>
                    <a:cubicBezTo>
                      <a:pt x="23" y="26"/>
                      <a:pt x="38" y="22"/>
                      <a:pt x="38" y="22"/>
                    </a:cubicBez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8" name="Freeform 256"/>
              <p:cNvSpPr/>
              <p:nvPr/>
            </p:nvSpPr>
            <p:spPr bwMode="auto">
              <a:xfrm>
                <a:off x="5249863" y="4691063"/>
                <a:ext cx="95250" cy="92075"/>
              </a:xfrm>
              <a:custGeom>
                <a:avLst/>
                <a:gdLst>
                  <a:gd name="T0" fmla="*/ 7 w 40"/>
                  <a:gd name="T1" fmla="*/ 38 h 38"/>
                  <a:gd name="T2" fmla="*/ 10 w 40"/>
                  <a:gd name="T3" fmla="*/ 15 h 38"/>
                  <a:gd name="T4" fmla="*/ 38 w 40"/>
                  <a:gd name="T5" fmla="*/ 4 h 38"/>
                  <a:gd name="T6" fmla="*/ 38 w 40"/>
                  <a:gd name="T7" fmla="*/ 12 h 38"/>
                  <a:gd name="T8" fmla="*/ 14 w 40"/>
                  <a:gd name="T9" fmla="*/ 18 h 38"/>
                  <a:gd name="T10" fmla="*/ 9 w 40"/>
                  <a:gd name="T11" fmla="*/ 38 h 38"/>
                  <a:gd name="T12" fmla="*/ 7 w 4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7" y="38"/>
                    </a:moveTo>
                    <a:cubicBezTo>
                      <a:pt x="7" y="38"/>
                      <a:pt x="0" y="30"/>
                      <a:pt x="10" y="15"/>
                    </a:cubicBezTo>
                    <a:cubicBezTo>
                      <a:pt x="20" y="0"/>
                      <a:pt x="38" y="4"/>
                      <a:pt x="38" y="4"/>
                    </a:cubicBezTo>
                    <a:cubicBezTo>
                      <a:pt x="38" y="4"/>
                      <a:pt x="40" y="10"/>
                      <a:pt x="38" y="12"/>
                    </a:cubicBezTo>
                    <a:cubicBezTo>
                      <a:pt x="38" y="12"/>
                      <a:pt x="24" y="8"/>
                      <a:pt x="14" y="18"/>
                    </a:cubicBezTo>
                    <a:cubicBezTo>
                      <a:pt x="5" y="29"/>
                      <a:pt x="9" y="38"/>
                      <a:pt x="9" y="38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9" name="Freeform 257"/>
              <p:cNvSpPr/>
              <p:nvPr/>
            </p:nvSpPr>
            <p:spPr bwMode="auto">
              <a:xfrm>
                <a:off x="5172076" y="4703763"/>
                <a:ext cx="104775" cy="79375"/>
              </a:xfrm>
              <a:custGeom>
                <a:avLst/>
                <a:gdLst>
                  <a:gd name="T0" fmla="*/ 39 w 44"/>
                  <a:gd name="T1" fmla="*/ 33 h 33"/>
                  <a:gd name="T2" fmla="*/ 30 w 44"/>
                  <a:gd name="T3" fmla="*/ 12 h 33"/>
                  <a:gd name="T4" fmla="*/ 0 w 44"/>
                  <a:gd name="T5" fmla="*/ 9 h 33"/>
                  <a:gd name="T6" fmla="*/ 2 w 44"/>
                  <a:gd name="T7" fmla="*/ 16 h 33"/>
                  <a:gd name="T8" fmla="*/ 27 w 44"/>
                  <a:gd name="T9" fmla="*/ 16 h 33"/>
                  <a:gd name="T10" fmla="*/ 38 w 44"/>
                  <a:gd name="T11" fmla="*/ 33 h 33"/>
                  <a:gd name="T12" fmla="*/ 39 w 44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3">
                    <a:moveTo>
                      <a:pt x="39" y="33"/>
                    </a:moveTo>
                    <a:cubicBezTo>
                      <a:pt x="39" y="33"/>
                      <a:pt x="44" y="24"/>
                      <a:pt x="30" y="12"/>
                    </a:cubicBezTo>
                    <a:cubicBezTo>
                      <a:pt x="16" y="0"/>
                      <a:pt x="0" y="9"/>
                      <a:pt x="0" y="9"/>
                    </a:cubicBezTo>
                    <a:cubicBezTo>
                      <a:pt x="0" y="9"/>
                      <a:pt x="1" y="15"/>
                      <a:pt x="2" y="16"/>
                    </a:cubicBezTo>
                    <a:cubicBezTo>
                      <a:pt x="2" y="16"/>
                      <a:pt x="15" y="9"/>
                      <a:pt x="27" y="16"/>
                    </a:cubicBezTo>
                    <a:cubicBezTo>
                      <a:pt x="39" y="23"/>
                      <a:pt x="38" y="33"/>
                      <a:pt x="38" y="33"/>
                    </a:cubicBezTo>
                    <a:lnTo>
                      <a:pt x="39" y="33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0" name="Freeform 258"/>
              <p:cNvSpPr/>
              <p:nvPr/>
            </p:nvSpPr>
            <p:spPr bwMode="auto">
              <a:xfrm>
                <a:off x="5149851" y="4756150"/>
                <a:ext cx="236538" cy="85725"/>
              </a:xfrm>
              <a:custGeom>
                <a:avLst/>
                <a:gdLst>
                  <a:gd name="T0" fmla="*/ 0 w 149"/>
                  <a:gd name="T1" fmla="*/ 27 h 54"/>
                  <a:gd name="T2" fmla="*/ 147 w 149"/>
                  <a:gd name="T3" fmla="*/ 0 h 54"/>
                  <a:gd name="T4" fmla="*/ 149 w 149"/>
                  <a:gd name="T5" fmla="*/ 35 h 54"/>
                  <a:gd name="T6" fmla="*/ 8 w 149"/>
                  <a:gd name="T7" fmla="*/ 54 h 54"/>
                  <a:gd name="T8" fmla="*/ 0 w 149"/>
                  <a:gd name="T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4">
                    <a:moveTo>
                      <a:pt x="0" y="27"/>
                    </a:moveTo>
                    <a:lnTo>
                      <a:pt x="147" y="0"/>
                    </a:lnTo>
                    <a:lnTo>
                      <a:pt x="149" y="35"/>
                    </a:lnTo>
                    <a:lnTo>
                      <a:pt x="8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D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1" name="Freeform 259"/>
              <p:cNvSpPr/>
              <p:nvPr/>
            </p:nvSpPr>
            <p:spPr bwMode="auto">
              <a:xfrm>
                <a:off x="5229226" y="4768850"/>
                <a:ext cx="76200" cy="66675"/>
              </a:xfrm>
              <a:custGeom>
                <a:avLst/>
                <a:gdLst>
                  <a:gd name="T0" fmla="*/ 0 w 48"/>
                  <a:gd name="T1" fmla="*/ 9 h 42"/>
                  <a:gd name="T2" fmla="*/ 9 w 48"/>
                  <a:gd name="T3" fmla="*/ 42 h 42"/>
                  <a:gd name="T4" fmla="*/ 48 w 48"/>
                  <a:gd name="T5" fmla="*/ 36 h 42"/>
                  <a:gd name="T6" fmla="*/ 45 w 48"/>
                  <a:gd name="T7" fmla="*/ 0 h 42"/>
                  <a:gd name="T8" fmla="*/ 0 w 4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9"/>
                    </a:moveTo>
                    <a:lnTo>
                      <a:pt x="9" y="42"/>
                    </a:lnTo>
                    <a:lnTo>
                      <a:pt x="48" y="3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2" name="Freeform 260"/>
              <p:cNvSpPr>
                <a:spLocks noEditPoints="1"/>
              </p:cNvSpPr>
              <p:nvPr/>
            </p:nvSpPr>
            <p:spPr bwMode="auto">
              <a:xfrm>
                <a:off x="2371726" y="776288"/>
                <a:ext cx="3608388" cy="4770438"/>
              </a:xfrm>
              <a:custGeom>
                <a:avLst/>
                <a:gdLst>
                  <a:gd name="T0" fmla="*/ 1459 w 1512"/>
                  <a:gd name="T1" fmla="*/ 1826 h 1993"/>
                  <a:gd name="T2" fmla="*/ 1504 w 1512"/>
                  <a:gd name="T3" fmla="*/ 1745 h 1993"/>
                  <a:gd name="T4" fmla="*/ 1502 w 1512"/>
                  <a:gd name="T5" fmla="*/ 1649 h 1993"/>
                  <a:gd name="T6" fmla="*/ 1481 w 1512"/>
                  <a:gd name="T7" fmla="*/ 1555 h 1993"/>
                  <a:gd name="T8" fmla="*/ 1461 w 1512"/>
                  <a:gd name="T9" fmla="*/ 1413 h 1993"/>
                  <a:gd name="T10" fmla="*/ 1451 w 1512"/>
                  <a:gd name="T11" fmla="*/ 1342 h 1993"/>
                  <a:gd name="T12" fmla="*/ 1445 w 1512"/>
                  <a:gd name="T13" fmla="*/ 1246 h 1993"/>
                  <a:gd name="T14" fmla="*/ 1429 w 1512"/>
                  <a:gd name="T15" fmla="*/ 1127 h 1993"/>
                  <a:gd name="T16" fmla="*/ 1408 w 1512"/>
                  <a:gd name="T17" fmla="*/ 1033 h 1993"/>
                  <a:gd name="T18" fmla="*/ 1388 w 1512"/>
                  <a:gd name="T19" fmla="*/ 891 h 1993"/>
                  <a:gd name="T20" fmla="*/ 1378 w 1512"/>
                  <a:gd name="T21" fmla="*/ 819 h 1993"/>
                  <a:gd name="T22" fmla="*/ 1372 w 1512"/>
                  <a:gd name="T23" fmla="*/ 723 h 1993"/>
                  <a:gd name="T24" fmla="*/ 1356 w 1512"/>
                  <a:gd name="T25" fmla="*/ 605 h 1993"/>
                  <a:gd name="T26" fmla="*/ 1334 w 1512"/>
                  <a:gd name="T27" fmla="*/ 511 h 1993"/>
                  <a:gd name="T28" fmla="*/ 1314 w 1512"/>
                  <a:gd name="T29" fmla="*/ 368 h 1993"/>
                  <a:gd name="T30" fmla="*/ 1304 w 1512"/>
                  <a:gd name="T31" fmla="*/ 297 h 1993"/>
                  <a:gd name="T32" fmla="*/ 1299 w 1512"/>
                  <a:gd name="T33" fmla="*/ 201 h 1993"/>
                  <a:gd name="T34" fmla="*/ 1286 w 1512"/>
                  <a:gd name="T35" fmla="*/ 106 h 1993"/>
                  <a:gd name="T36" fmla="*/ 1240 w 1512"/>
                  <a:gd name="T37" fmla="*/ 22 h 1993"/>
                  <a:gd name="T38" fmla="*/ 1147 w 1512"/>
                  <a:gd name="T39" fmla="*/ 10 h 1993"/>
                  <a:gd name="T40" fmla="*/ 1050 w 1512"/>
                  <a:gd name="T41" fmla="*/ 16 h 1993"/>
                  <a:gd name="T42" fmla="*/ 932 w 1512"/>
                  <a:gd name="T43" fmla="*/ 32 h 1993"/>
                  <a:gd name="T44" fmla="*/ 838 w 1512"/>
                  <a:gd name="T45" fmla="*/ 54 h 1993"/>
                  <a:gd name="T46" fmla="*/ 695 w 1512"/>
                  <a:gd name="T47" fmla="*/ 74 h 1993"/>
                  <a:gd name="T48" fmla="*/ 624 w 1512"/>
                  <a:gd name="T49" fmla="*/ 84 h 1993"/>
                  <a:gd name="T50" fmla="*/ 528 w 1512"/>
                  <a:gd name="T51" fmla="*/ 89 h 1993"/>
                  <a:gd name="T52" fmla="*/ 409 w 1512"/>
                  <a:gd name="T53" fmla="*/ 106 h 1993"/>
                  <a:gd name="T54" fmla="*/ 315 w 1512"/>
                  <a:gd name="T55" fmla="*/ 127 h 1993"/>
                  <a:gd name="T56" fmla="*/ 173 w 1512"/>
                  <a:gd name="T57" fmla="*/ 147 h 1993"/>
                  <a:gd name="T58" fmla="*/ 102 w 1512"/>
                  <a:gd name="T59" fmla="*/ 157 h 1993"/>
                  <a:gd name="T60" fmla="*/ 19 w 1512"/>
                  <a:gd name="T61" fmla="*/ 200 h 1993"/>
                  <a:gd name="T62" fmla="*/ 9 w 1512"/>
                  <a:gd name="T63" fmla="*/ 270 h 1993"/>
                  <a:gd name="T64" fmla="*/ 29 w 1512"/>
                  <a:gd name="T65" fmla="*/ 412 h 1993"/>
                  <a:gd name="T66" fmla="*/ 39 w 1512"/>
                  <a:gd name="T67" fmla="*/ 484 h 1993"/>
                  <a:gd name="T68" fmla="*/ 45 w 1512"/>
                  <a:gd name="T69" fmla="*/ 580 h 1993"/>
                  <a:gd name="T70" fmla="*/ 61 w 1512"/>
                  <a:gd name="T71" fmla="*/ 698 h 1993"/>
                  <a:gd name="T72" fmla="*/ 82 w 1512"/>
                  <a:gd name="T73" fmla="*/ 792 h 1993"/>
                  <a:gd name="T74" fmla="*/ 102 w 1512"/>
                  <a:gd name="T75" fmla="*/ 935 h 1993"/>
                  <a:gd name="T76" fmla="*/ 112 w 1512"/>
                  <a:gd name="T77" fmla="*/ 1006 h 1993"/>
                  <a:gd name="T78" fmla="*/ 118 w 1512"/>
                  <a:gd name="T79" fmla="*/ 1102 h 1993"/>
                  <a:gd name="T80" fmla="*/ 134 w 1512"/>
                  <a:gd name="T81" fmla="*/ 1221 h 1993"/>
                  <a:gd name="T82" fmla="*/ 156 w 1512"/>
                  <a:gd name="T83" fmla="*/ 1315 h 1993"/>
                  <a:gd name="T84" fmla="*/ 176 w 1512"/>
                  <a:gd name="T85" fmla="*/ 1457 h 1993"/>
                  <a:gd name="T86" fmla="*/ 186 w 1512"/>
                  <a:gd name="T87" fmla="*/ 1528 h 1993"/>
                  <a:gd name="T88" fmla="*/ 191 w 1512"/>
                  <a:gd name="T89" fmla="*/ 1625 h 1993"/>
                  <a:gd name="T90" fmla="*/ 208 w 1512"/>
                  <a:gd name="T91" fmla="*/ 1743 h 1993"/>
                  <a:gd name="T92" fmla="*/ 229 w 1512"/>
                  <a:gd name="T93" fmla="*/ 1837 h 1993"/>
                  <a:gd name="T94" fmla="*/ 279 w 1512"/>
                  <a:gd name="T95" fmla="*/ 1963 h 1993"/>
                  <a:gd name="T96" fmla="*/ 358 w 1512"/>
                  <a:gd name="T97" fmla="*/ 1984 h 1993"/>
                  <a:gd name="T98" fmla="*/ 415 w 1512"/>
                  <a:gd name="T99" fmla="*/ 1984 h 1993"/>
                  <a:gd name="T100" fmla="*/ 509 w 1512"/>
                  <a:gd name="T101" fmla="*/ 1963 h 1993"/>
                  <a:gd name="T102" fmla="*/ 652 w 1512"/>
                  <a:gd name="T103" fmla="*/ 1943 h 1993"/>
                  <a:gd name="T104" fmla="*/ 723 w 1512"/>
                  <a:gd name="T105" fmla="*/ 1933 h 1993"/>
                  <a:gd name="T106" fmla="*/ 819 w 1512"/>
                  <a:gd name="T107" fmla="*/ 1927 h 1993"/>
                  <a:gd name="T108" fmla="*/ 938 w 1512"/>
                  <a:gd name="T109" fmla="*/ 1911 h 1993"/>
                  <a:gd name="T110" fmla="*/ 1032 w 1512"/>
                  <a:gd name="T111" fmla="*/ 1889 h 1993"/>
                  <a:gd name="T112" fmla="*/ 1174 w 1512"/>
                  <a:gd name="T113" fmla="*/ 1869 h 1993"/>
                  <a:gd name="T114" fmla="*/ 1245 w 1512"/>
                  <a:gd name="T115" fmla="*/ 1860 h 1993"/>
                  <a:gd name="T116" fmla="*/ 1341 w 1512"/>
                  <a:gd name="T117" fmla="*/ 1854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2" h="1993">
                    <a:moveTo>
                      <a:pt x="1412" y="1836"/>
                    </a:moveTo>
                    <a:cubicBezTo>
                      <a:pt x="1412" y="1836"/>
                      <a:pt x="1412" y="1836"/>
                      <a:pt x="1412" y="1836"/>
                    </a:cubicBezTo>
                    <a:cubicBezTo>
                      <a:pt x="1388" y="1840"/>
                      <a:pt x="1388" y="1840"/>
                      <a:pt x="1388" y="1840"/>
                    </a:cubicBezTo>
                    <a:cubicBezTo>
                      <a:pt x="1389" y="1847"/>
                      <a:pt x="1389" y="1847"/>
                      <a:pt x="1389" y="1847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2" y="1836"/>
                      <a:pt x="1412" y="1836"/>
                      <a:pt x="1412" y="1836"/>
                    </a:cubicBezTo>
                    <a:close/>
                    <a:moveTo>
                      <a:pt x="1455" y="1820"/>
                    </a:moveTo>
                    <a:cubicBezTo>
                      <a:pt x="1448" y="1824"/>
                      <a:pt x="1441" y="1827"/>
                      <a:pt x="1434" y="1830"/>
                    </a:cubicBezTo>
                    <a:cubicBezTo>
                      <a:pt x="1437" y="1838"/>
                      <a:pt x="1437" y="1838"/>
                      <a:pt x="1437" y="1838"/>
                    </a:cubicBezTo>
                    <a:cubicBezTo>
                      <a:pt x="1445" y="1835"/>
                      <a:pt x="1452" y="1831"/>
                      <a:pt x="1459" y="1826"/>
                    </a:cubicBezTo>
                    <a:cubicBezTo>
                      <a:pt x="1455" y="1820"/>
                      <a:pt x="1455" y="1820"/>
                      <a:pt x="1455" y="1820"/>
                    </a:cubicBezTo>
                    <a:close/>
                    <a:moveTo>
                      <a:pt x="1487" y="1787"/>
                    </a:moveTo>
                    <a:cubicBezTo>
                      <a:pt x="1483" y="1793"/>
                      <a:pt x="1478" y="1799"/>
                      <a:pt x="1472" y="1805"/>
                    </a:cubicBezTo>
                    <a:cubicBezTo>
                      <a:pt x="1478" y="1811"/>
                      <a:pt x="1478" y="1811"/>
                      <a:pt x="1478" y="1811"/>
                    </a:cubicBezTo>
                    <a:cubicBezTo>
                      <a:pt x="1484" y="1805"/>
                      <a:pt x="1489" y="1798"/>
                      <a:pt x="1494" y="1792"/>
                    </a:cubicBezTo>
                    <a:cubicBezTo>
                      <a:pt x="1487" y="1787"/>
                      <a:pt x="1487" y="1787"/>
                      <a:pt x="1487" y="1787"/>
                    </a:cubicBezTo>
                    <a:close/>
                    <a:moveTo>
                      <a:pt x="1504" y="1745"/>
                    </a:moveTo>
                    <a:cubicBezTo>
                      <a:pt x="1503" y="1752"/>
                      <a:pt x="1501" y="1759"/>
                      <a:pt x="1498" y="1767"/>
                    </a:cubicBezTo>
                    <a:cubicBezTo>
                      <a:pt x="1505" y="1770"/>
                      <a:pt x="1505" y="1770"/>
                      <a:pt x="1505" y="1770"/>
                    </a:cubicBezTo>
                    <a:cubicBezTo>
                      <a:pt x="1509" y="1762"/>
                      <a:pt x="1511" y="1754"/>
                      <a:pt x="1512" y="1746"/>
                    </a:cubicBezTo>
                    <a:lnTo>
                      <a:pt x="1504" y="1745"/>
                    </a:lnTo>
                    <a:close/>
                    <a:moveTo>
                      <a:pt x="1501" y="1698"/>
                    </a:moveTo>
                    <a:cubicBezTo>
                      <a:pt x="1504" y="1721"/>
                      <a:pt x="1504" y="1721"/>
                      <a:pt x="1504" y="1721"/>
                    </a:cubicBezTo>
                    <a:cubicBezTo>
                      <a:pt x="1504" y="1722"/>
                      <a:pt x="1504" y="1722"/>
                      <a:pt x="1504" y="1722"/>
                    </a:cubicBezTo>
                    <a:cubicBezTo>
                      <a:pt x="1512" y="1721"/>
                      <a:pt x="1512" y="1721"/>
                      <a:pt x="1512" y="1721"/>
                    </a:cubicBezTo>
                    <a:cubicBezTo>
                      <a:pt x="1512" y="1720"/>
                      <a:pt x="1512" y="1720"/>
                      <a:pt x="1512" y="1720"/>
                    </a:cubicBezTo>
                    <a:cubicBezTo>
                      <a:pt x="1509" y="1697"/>
                      <a:pt x="1509" y="1697"/>
                      <a:pt x="1509" y="1697"/>
                    </a:cubicBezTo>
                    <a:cubicBezTo>
                      <a:pt x="1501" y="1698"/>
                      <a:pt x="1501" y="1698"/>
                      <a:pt x="1501" y="1698"/>
                    </a:cubicBezTo>
                    <a:close/>
                    <a:moveTo>
                      <a:pt x="1494" y="1650"/>
                    </a:moveTo>
                    <a:cubicBezTo>
                      <a:pt x="1497" y="1674"/>
                      <a:pt x="1497" y="1674"/>
                      <a:pt x="1497" y="1674"/>
                    </a:cubicBezTo>
                    <a:cubicBezTo>
                      <a:pt x="1505" y="1673"/>
                      <a:pt x="1505" y="1673"/>
                      <a:pt x="1505" y="1673"/>
                    </a:cubicBezTo>
                    <a:cubicBezTo>
                      <a:pt x="1502" y="1649"/>
                      <a:pt x="1502" y="1649"/>
                      <a:pt x="1502" y="1649"/>
                    </a:cubicBezTo>
                    <a:lnTo>
                      <a:pt x="1494" y="1650"/>
                    </a:lnTo>
                    <a:close/>
                    <a:moveTo>
                      <a:pt x="1487" y="1603"/>
                    </a:moveTo>
                    <a:cubicBezTo>
                      <a:pt x="1491" y="1627"/>
                      <a:pt x="1491" y="1627"/>
                      <a:pt x="1491" y="1627"/>
                    </a:cubicBezTo>
                    <a:cubicBezTo>
                      <a:pt x="1499" y="1626"/>
                      <a:pt x="1499" y="1626"/>
                      <a:pt x="1499" y="1626"/>
                    </a:cubicBezTo>
                    <a:cubicBezTo>
                      <a:pt x="1495" y="1602"/>
                      <a:pt x="1495" y="1602"/>
                      <a:pt x="1495" y="1602"/>
                    </a:cubicBezTo>
                    <a:lnTo>
                      <a:pt x="1487" y="1603"/>
                    </a:lnTo>
                    <a:close/>
                    <a:moveTo>
                      <a:pt x="1481" y="1555"/>
                    </a:moveTo>
                    <a:cubicBezTo>
                      <a:pt x="1484" y="1579"/>
                      <a:pt x="1484" y="1579"/>
                      <a:pt x="1484" y="1579"/>
                    </a:cubicBezTo>
                    <a:cubicBezTo>
                      <a:pt x="1492" y="1578"/>
                      <a:pt x="1492" y="1578"/>
                      <a:pt x="1492" y="1578"/>
                    </a:cubicBezTo>
                    <a:cubicBezTo>
                      <a:pt x="1489" y="1554"/>
                      <a:pt x="1489" y="1554"/>
                      <a:pt x="1489" y="1554"/>
                    </a:cubicBezTo>
                    <a:lnTo>
                      <a:pt x="1481" y="1555"/>
                    </a:lnTo>
                    <a:close/>
                    <a:moveTo>
                      <a:pt x="1474" y="1508"/>
                    </a:moveTo>
                    <a:cubicBezTo>
                      <a:pt x="1477" y="1532"/>
                      <a:pt x="1477" y="1532"/>
                      <a:pt x="1477" y="1532"/>
                    </a:cubicBezTo>
                    <a:cubicBezTo>
                      <a:pt x="1485" y="1531"/>
                      <a:pt x="1485" y="1531"/>
                      <a:pt x="1485" y="1531"/>
                    </a:cubicBezTo>
                    <a:cubicBezTo>
                      <a:pt x="1482" y="1507"/>
                      <a:pt x="1482" y="1507"/>
                      <a:pt x="1482" y="1507"/>
                    </a:cubicBezTo>
                    <a:lnTo>
                      <a:pt x="1474" y="1508"/>
                    </a:lnTo>
                    <a:close/>
                    <a:moveTo>
                      <a:pt x="1467" y="1460"/>
                    </a:moveTo>
                    <a:cubicBezTo>
                      <a:pt x="1471" y="1484"/>
                      <a:pt x="1471" y="1484"/>
                      <a:pt x="1471" y="1484"/>
                    </a:cubicBezTo>
                    <a:cubicBezTo>
                      <a:pt x="1479" y="1483"/>
                      <a:pt x="1479" y="1483"/>
                      <a:pt x="1479" y="1483"/>
                    </a:cubicBezTo>
                    <a:cubicBezTo>
                      <a:pt x="1475" y="1459"/>
                      <a:pt x="1475" y="1459"/>
                      <a:pt x="1475" y="1459"/>
                    </a:cubicBezTo>
                    <a:lnTo>
                      <a:pt x="1467" y="1460"/>
                    </a:lnTo>
                    <a:close/>
                    <a:moveTo>
                      <a:pt x="1461" y="1413"/>
                    </a:moveTo>
                    <a:cubicBezTo>
                      <a:pt x="1464" y="1437"/>
                      <a:pt x="1464" y="1437"/>
                      <a:pt x="1464" y="1437"/>
                    </a:cubicBezTo>
                    <a:cubicBezTo>
                      <a:pt x="1472" y="1436"/>
                      <a:pt x="1472" y="1436"/>
                      <a:pt x="1472" y="1436"/>
                    </a:cubicBezTo>
                    <a:cubicBezTo>
                      <a:pt x="1469" y="1412"/>
                      <a:pt x="1469" y="1412"/>
                      <a:pt x="1469" y="1412"/>
                    </a:cubicBezTo>
                    <a:lnTo>
                      <a:pt x="1461" y="1413"/>
                    </a:lnTo>
                    <a:close/>
                    <a:moveTo>
                      <a:pt x="1454" y="1366"/>
                    </a:moveTo>
                    <a:cubicBezTo>
                      <a:pt x="1457" y="1389"/>
                      <a:pt x="1457" y="1389"/>
                      <a:pt x="1457" y="1389"/>
                    </a:cubicBezTo>
                    <a:cubicBezTo>
                      <a:pt x="1465" y="1388"/>
                      <a:pt x="1465" y="1388"/>
                      <a:pt x="1465" y="1388"/>
                    </a:cubicBezTo>
                    <a:cubicBezTo>
                      <a:pt x="1462" y="1364"/>
                      <a:pt x="1462" y="1364"/>
                      <a:pt x="1462" y="1364"/>
                    </a:cubicBezTo>
                    <a:lnTo>
                      <a:pt x="1454" y="1366"/>
                    </a:lnTo>
                    <a:close/>
                    <a:moveTo>
                      <a:pt x="1447" y="1318"/>
                    </a:moveTo>
                    <a:cubicBezTo>
                      <a:pt x="1451" y="1342"/>
                      <a:pt x="1451" y="1342"/>
                      <a:pt x="1451" y="1342"/>
                    </a:cubicBezTo>
                    <a:cubicBezTo>
                      <a:pt x="1459" y="1341"/>
                      <a:pt x="1459" y="1341"/>
                      <a:pt x="1459" y="1341"/>
                    </a:cubicBezTo>
                    <a:cubicBezTo>
                      <a:pt x="1455" y="1317"/>
                      <a:pt x="1455" y="1317"/>
                      <a:pt x="1455" y="1317"/>
                    </a:cubicBezTo>
                    <a:lnTo>
                      <a:pt x="1447" y="1318"/>
                    </a:lnTo>
                    <a:close/>
                    <a:moveTo>
                      <a:pt x="1441" y="1271"/>
                    </a:moveTo>
                    <a:cubicBezTo>
                      <a:pt x="1444" y="1294"/>
                      <a:pt x="1444" y="1294"/>
                      <a:pt x="1444" y="1294"/>
                    </a:cubicBezTo>
                    <a:cubicBezTo>
                      <a:pt x="1452" y="1293"/>
                      <a:pt x="1452" y="1293"/>
                      <a:pt x="1452" y="1293"/>
                    </a:cubicBezTo>
                    <a:cubicBezTo>
                      <a:pt x="1449" y="1269"/>
                      <a:pt x="1449" y="1269"/>
                      <a:pt x="1449" y="1269"/>
                    </a:cubicBezTo>
                    <a:lnTo>
                      <a:pt x="1441" y="1271"/>
                    </a:lnTo>
                    <a:close/>
                    <a:moveTo>
                      <a:pt x="1434" y="1223"/>
                    </a:moveTo>
                    <a:cubicBezTo>
                      <a:pt x="1437" y="1247"/>
                      <a:pt x="1437" y="1247"/>
                      <a:pt x="1437" y="1247"/>
                    </a:cubicBezTo>
                    <a:cubicBezTo>
                      <a:pt x="1445" y="1246"/>
                      <a:pt x="1445" y="1246"/>
                      <a:pt x="1445" y="1246"/>
                    </a:cubicBezTo>
                    <a:cubicBezTo>
                      <a:pt x="1442" y="1222"/>
                      <a:pt x="1442" y="1222"/>
                      <a:pt x="1442" y="1222"/>
                    </a:cubicBezTo>
                    <a:lnTo>
                      <a:pt x="1434" y="1223"/>
                    </a:lnTo>
                    <a:close/>
                    <a:moveTo>
                      <a:pt x="1427" y="1176"/>
                    </a:moveTo>
                    <a:cubicBezTo>
                      <a:pt x="1431" y="1199"/>
                      <a:pt x="1431" y="1199"/>
                      <a:pt x="1431" y="1199"/>
                    </a:cubicBezTo>
                    <a:cubicBezTo>
                      <a:pt x="1439" y="1198"/>
                      <a:pt x="1439" y="1198"/>
                      <a:pt x="1439" y="1198"/>
                    </a:cubicBezTo>
                    <a:cubicBezTo>
                      <a:pt x="1435" y="1174"/>
                      <a:pt x="1435" y="1174"/>
                      <a:pt x="1435" y="1174"/>
                    </a:cubicBezTo>
                    <a:lnTo>
                      <a:pt x="1427" y="1176"/>
                    </a:lnTo>
                    <a:close/>
                    <a:moveTo>
                      <a:pt x="1421" y="1128"/>
                    </a:moveTo>
                    <a:cubicBezTo>
                      <a:pt x="1424" y="1152"/>
                      <a:pt x="1424" y="1152"/>
                      <a:pt x="1424" y="1152"/>
                    </a:cubicBezTo>
                    <a:cubicBezTo>
                      <a:pt x="1432" y="1151"/>
                      <a:pt x="1432" y="1151"/>
                      <a:pt x="1432" y="1151"/>
                    </a:cubicBezTo>
                    <a:cubicBezTo>
                      <a:pt x="1429" y="1127"/>
                      <a:pt x="1429" y="1127"/>
                      <a:pt x="1429" y="1127"/>
                    </a:cubicBezTo>
                    <a:lnTo>
                      <a:pt x="1421" y="1128"/>
                    </a:lnTo>
                    <a:close/>
                    <a:moveTo>
                      <a:pt x="1414" y="1081"/>
                    </a:moveTo>
                    <a:cubicBezTo>
                      <a:pt x="1418" y="1104"/>
                      <a:pt x="1418" y="1104"/>
                      <a:pt x="1418" y="1104"/>
                    </a:cubicBezTo>
                    <a:cubicBezTo>
                      <a:pt x="1425" y="1103"/>
                      <a:pt x="1425" y="1103"/>
                      <a:pt x="1425" y="1103"/>
                    </a:cubicBezTo>
                    <a:cubicBezTo>
                      <a:pt x="1422" y="1079"/>
                      <a:pt x="1422" y="1079"/>
                      <a:pt x="1422" y="1079"/>
                    </a:cubicBezTo>
                    <a:lnTo>
                      <a:pt x="1414" y="1081"/>
                    </a:lnTo>
                    <a:close/>
                    <a:moveTo>
                      <a:pt x="1408" y="1033"/>
                    </a:moveTo>
                    <a:cubicBezTo>
                      <a:pt x="1411" y="1057"/>
                      <a:pt x="1411" y="1057"/>
                      <a:pt x="1411" y="1057"/>
                    </a:cubicBezTo>
                    <a:cubicBezTo>
                      <a:pt x="1419" y="1056"/>
                      <a:pt x="1419" y="1056"/>
                      <a:pt x="1419" y="1056"/>
                    </a:cubicBezTo>
                    <a:cubicBezTo>
                      <a:pt x="1415" y="1032"/>
                      <a:pt x="1415" y="1032"/>
                      <a:pt x="1415" y="1032"/>
                    </a:cubicBezTo>
                    <a:lnTo>
                      <a:pt x="1408" y="1033"/>
                    </a:lnTo>
                    <a:close/>
                    <a:moveTo>
                      <a:pt x="1401" y="986"/>
                    </a:moveTo>
                    <a:cubicBezTo>
                      <a:pt x="1404" y="1009"/>
                      <a:pt x="1404" y="1009"/>
                      <a:pt x="1404" y="1009"/>
                    </a:cubicBezTo>
                    <a:cubicBezTo>
                      <a:pt x="1412" y="1008"/>
                      <a:pt x="1412" y="1008"/>
                      <a:pt x="1412" y="1008"/>
                    </a:cubicBezTo>
                    <a:cubicBezTo>
                      <a:pt x="1409" y="984"/>
                      <a:pt x="1409" y="984"/>
                      <a:pt x="1409" y="984"/>
                    </a:cubicBezTo>
                    <a:lnTo>
                      <a:pt x="1401" y="986"/>
                    </a:lnTo>
                    <a:close/>
                    <a:moveTo>
                      <a:pt x="1394" y="938"/>
                    </a:moveTo>
                    <a:cubicBezTo>
                      <a:pt x="1398" y="962"/>
                      <a:pt x="1398" y="962"/>
                      <a:pt x="1398" y="962"/>
                    </a:cubicBezTo>
                    <a:cubicBezTo>
                      <a:pt x="1405" y="961"/>
                      <a:pt x="1405" y="961"/>
                      <a:pt x="1405" y="961"/>
                    </a:cubicBezTo>
                    <a:cubicBezTo>
                      <a:pt x="1402" y="937"/>
                      <a:pt x="1402" y="937"/>
                      <a:pt x="1402" y="937"/>
                    </a:cubicBezTo>
                    <a:lnTo>
                      <a:pt x="1394" y="938"/>
                    </a:lnTo>
                    <a:close/>
                    <a:moveTo>
                      <a:pt x="1388" y="891"/>
                    </a:moveTo>
                    <a:cubicBezTo>
                      <a:pt x="1391" y="914"/>
                      <a:pt x="1391" y="914"/>
                      <a:pt x="1391" y="914"/>
                    </a:cubicBezTo>
                    <a:cubicBezTo>
                      <a:pt x="1399" y="913"/>
                      <a:pt x="1399" y="913"/>
                      <a:pt x="1399" y="913"/>
                    </a:cubicBezTo>
                    <a:cubicBezTo>
                      <a:pt x="1395" y="889"/>
                      <a:pt x="1395" y="889"/>
                      <a:pt x="1395" y="889"/>
                    </a:cubicBezTo>
                    <a:lnTo>
                      <a:pt x="1388" y="891"/>
                    </a:lnTo>
                    <a:close/>
                    <a:moveTo>
                      <a:pt x="1381" y="843"/>
                    </a:moveTo>
                    <a:cubicBezTo>
                      <a:pt x="1384" y="867"/>
                      <a:pt x="1384" y="867"/>
                      <a:pt x="1384" y="867"/>
                    </a:cubicBezTo>
                    <a:cubicBezTo>
                      <a:pt x="1392" y="866"/>
                      <a:pt x="1392" y="866"/>
                      <a:pt x="1392" y="866"/>
                    </a:cubicBezTo>
                    <a:cubicBezTo>
                      <a:pt x="1389" y="842"/>
                      <a:pt x="1389" y="842"/>
                      <a:pt x="1389" y="842"/>
                    </a:cubicBezTo>
                    <a:lnTo>
                      <a:pt x="1381" y="843"/>
                    </a:lnTo>
                    <a:close/>
                    <a:moveTo>
                      <a:pt x="1374" y="796"/>
                    </a:moveTo>
                    <a:cubicBezTo>
                      <a:pt x="1378" y="819"/>
                      <a:pt x="1378" y="819"/>
                      <a:pt x="1378" y="819"/>
                    </a:cubicBezTo>
                    <a:cubicBezTo>
                      <a:pt x="1386" y="818"/>
                      <a:pt x="1386" y="818"/>
                      <a:pt x="1386" y="818"/>
                    </a:cubicBezTo>
                    <a:cubicBezTo>
                      <a:pt x="1382" y="795"/>
                      <a:pt x="1382" y="795"/>
                      <a:pt x="1382" y="795"/>
                    </a:cubicBezTo>
                    <a:lnTo>
                      <a:pt x="1374" y="796"/>
                    </a:lnTo>
                    <a:close/>
                    <a:moveTo>
                      <a:pt x="1368" y="748"/>
                    </a:moveTo>
                    <a:cubicBezTo>
                      <a:pt x="1371" y="772"/>
                      <a:pt x="1371" y="772"/>
                      <a:pt x="1371" y="772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6" y="747"/>
                      <a:pt x="1376" y="747"/>
                      <a:pt x="1376" y="747"/>
                    </a:cubicBezTo>
                    <a:lnTo>
                      <a:pt x="1368" y="748"/>
                    </a:lnTo>
                    <a:close/>
                    <a:moveTo>
                      <a:pt x="1361" y="701"/>
                    </a:moveTo>
                    <a:cubicBezTo>
                      <a:pt x="1364" y="724"/>
                      <a:pt x="1364" y="724"/>
                      <a:pt x="1364" y="724"/>
                    </a:cubicBezTo>
                    <a:cubicBezTo>
                      <a:pt x="1372" y="723"/>
                      <a:pt x="1372" y="723"/>
                      <a:pt x="1372" y="723"/>
                    </a:cubicBezTo>
                    <a:cubicBezTo>
                      <a:pt x="1369" y="700"/>
                      <a:pt x="1369" y="700"/>
                      <a:pt x="1369" y="700"/>
                    </a:cubicBezTo>
                    <a:lnTo>
                      <a:pt x="1361" y="701"/>
                    </a:lnTo>
                    <a:close/>
                    <a:moveTo>
                      <a:pt x="1354" y="653"/>
                    </a:moveTo>
                    <a:cubicBezTo>
                      <a:pt x="1358" y="677"/>
                      <a:pt x="1358" y="677"/>
                      <a:pt x="1358" y="677"/>
                    </a:cubicBezTo>
                    <a:cubicBezTo>
                      <a:pt x="1366" y="676"/>
                      <a:pt x="1366" y="676"/>
                      <a:pt x="1366" y="676"/>
                    </a:cubicBezTo>
                    <a:cubicBezTo>
                      <a:pt x="1362" y="652"/>
                      <a:pt x="1362" y="652"/>
                      <a:pt x="1362" y="652"/>
                    </a:cubicBezTo>
                    <a:lnTo>
                      <a:pt x="1354" y="653"/>
                    </a:lnTo>
                    <a:close/>
                    <a:moveTo>
                      <a:pt x="1348" y="606"/>
                    </a:moveTo>
                    <a:cubicBezTo>
                      <a:pt x="1351" y="629"/>
                      <a:pt x="1351" y="629"/>
                      <a:pt x="1351" y="629"/>
                    </a:cubicBezTo>
                    <a:cubicBezTo>
                      <a:pt x="1359" y="628"/>
                      <a:pt x="1359" y="628"/>
                      <a:pt x="1359" y="628"/>
                    </a:cubicBezTo>
                    <a:cubicBezTo>
                      <a:pt x="1356" y="605"/>
                      <a:pt x="1356" y="605"/>
                      <a:pt x="1356" y="605"/>
                    </a:cubicBezTo>
                    <a:lnTo>
                      <a:pt x="1348" y="606"/>
                    </a:lnTo>
                    <a:close/>
                    <a:moveTo>
                      <a:pt x="1341" y="558"/>
                    </a:moveTo>
                    <a:cubicBezTo>
                      <a:pt x="1344" y="582"/>
                      <a:pt x="1344" y="582"/>
                      <a:pt x="1344" y="582"/>
                    </a:cubicBezTo>
                    <a:cubicBezTo>
                      <a:pt x="1352" y="581"/>
                      <a:pt x="1352" y="581"/>
                      <a:pt x="1352" y="581"/>
                    </a:cubicBezTo>
                    <a:cubicBezTo>
                      <a:pt x="1349" y="557"/>
                      <a:pt x="1349" y="557"/>
                      <a:pt x="1349" y="557"/>
                    </a:cubicBezTo>
                    <a:lnTo>
                      <a:pt x="1341" y="558"/>
                    </a:lnTo>
                    <a:close/>
                    <a:moveTo>
                      <a:pt x="1334" y="511"/>
                    </a:moveTo>
                    <a:cubicBezTo>
                      <a:pt x="1338" y="534"/>
                      <a:pt x="1338" y="534"/>
                      <a:pt x="1338" y="534"/>
                    </a:cubicBezTo>
                    <a:cubicBezTo>
                      <a:pt x="1346" y="533"/>
                      <a:pt x="1346" y="533"/>
                      <a:pt x="1346" y="533"/>
                    </a:cubicBezTo>
                    <a:cubicBezTo>
                      <a:pt x="1342" y="510"/>
                      <a:pt x="1342" y="510"/>
                      <a:pt x="1342" y="510"/>
                    </a:cubicBezTo>
                    <a:lnTo>
                      <a:pt x="1334" y="511"/>
                    </a:lnTo>
                    <a:close/>
                    <a:moveTo>
                      <a:pt x="1328" y="463"/>
                    </a:moveTo>
                    <a:cubicBezTo>
                      <a:pt x="1331" y="487"/>
                      <a:pt x="1331" y="487"/>
                      <a:pt x="1331" y="487"/>
                    </a:cubicBezTo>
                    <a:cubicBezTo>
                      <a:pt x="1339" y="486"/>
                      <a:pt x="1339" y="486"/>
                      <a:pt x="1339" y="486"/>
                    </a:cubicBezTo>
                    <a:cubicBezTo>
                      <a:pt x="1336" y="462"/>
                      <a:pt x="1336" y="462"/>
                      <a:pt x="1336" y="462"/>
                    </a:cubicBezTo>
                    <a:lnTo>
                      <a:pt x="1328" y="463"/>
                    </a:lnTo>
                    <a:close/>
                    <a:moveTo>
                      <a:pt x="1321" y="416"/>
                    </a:moveTo>
                    <a:cubicBezTo>
                      <a:pt x="1324" y="439"/>
                      <a:pt x="1324" y="439"/>
                      <a:pt x="1324" y="439"/>
                    </a:cubicBezTo>
                    <a:cubicBezTo>
                      <a:pt x="1332" y="438"/>
                      <a:pt x="1332" y="438"/>
                      <a:pt x="1332" y="438"/>
                    </a:cubicBezTo>
                    <a:cubicBezTo>
                      <a:pt x="1329" y="415"/>
                      <a:pt x="1329" y="415"/>
                      <a:pt x="1329" y="415"/>
                    </a:cubicBezTo>
                    <a:lnTo>
                      <a:pt x="1321" y="416"/>
                    </a:lnTo>
                    <a:close/>
                    <a:moveTo>
                      <a:pt x="1314" y="368"/>
                    </a:moveTo>
                    <a:cubicBezTo>
                      <a:pt x="1318" y="392"/>
                      <a:pt x="1318" y="392"/>
                      <a:pt x="1318" y="392"/>
                    </a:cubicBezTo>
                    <a:cubicBezTo>
                      <a:pt x="1326" y="391"/>
                      <a:pt x="1326" y="391"/>
                      <a:pt x="1326" y="391"/>
                    </a:cubicBezTo>
                    <a:cubicBezTo>
                      <a:pt x="1322" y="367"/>
                      <a:pt x="1322" y="367"/>
                      <a:pt x="1322" y="367"/>
                    </a:cubicBezTo>
                    <a:lnTo>
                      <a:pt x="1314" y="368"/>
                    </a:lnTo>
                    <a:close/>
                    <a:moveTo>
                      <a:pt x="1308" y="321"/>
                    </a:moveTo>
                    <a:cubicBezTo>
                      <a:pt x="1311" y="344"/>
                      <a:pt x="1311" y="344"/>
                      <a:pt x="1311" y="344"/>
                    </a:cubicBezTo>
                    <a:cubicBezTo>
                      <a:pt x="1319" y="343"/>
                      <a:pt x="1319" y="343"/>
                      <a:pt x="1319" y="343"/>
                    </a:cubicBezTo>
                    <a:cubicBezTo>
                      <a:pt x="1316" y="320"/>
                      <a:pt x="1316" y="320"/>
                      <a:pt x="1316" y="320"/>
                    </a:cubicBezTo>
                    <a:lnTo>
                      <a:pt x="1308" y="321"/>
                    </a:lnTo>
                    <a:close/>
                    <a:moveTo>
                      <a:pt x="1301" y="273"/>
                    </a:moveTo>
                    <a:cubicBezTo>
                      <a:pt x="1304" y="297"/>
                      <a:pt x="1304" y="297"/>
                      <a:pt x="1304" y="297"/>
                    </a:cubicBezTo>
                    <a:cubicBezTo>
                      <a:pt x="1312" y="296"/>
                      <a:pt x="1312" y="296"/>
                      <a:pt x="1312" y="296"/>
                    </a:cubicBezTo>
                    <a:cubicBezTo>
                      <a:pt x="1309" y="272"/>
                      <a:pt x="1309" y="272"/>
                      <a:pt x="1309" y="272"/>
                    </a:cubicBezTo>
                    <a:lnTo>
                      <a:pt x="1301" y="273"/>
                    </a:lnTo>
                    <a:close/>
                    <a:moveTo>
                      <a:pt x="1294" y="226"/>
                    </a:moveTo>
                    <a:cubicBezTo>
                      <a:pt x="1298" y="249"/>
                      <a:pt x="1298" y="249"/>
                      <a:pt x="1298" y="249"/>
                    </a:cubicBezTo>
                    <a:cubicBezTo>
                      <a:pt x="1306" y="248"/>
                      <a:pt x="1306" y="248"/>
                      <a:pt x="1306" y="248"/>
                    </a:cubicBezTo>
                    <a:cubicBezTo>
                      <a:pt x="1302" y="225"/>
                      <a:pt x="1302" y="225"/>
                      <a:pt x="1302" y="225"/>
                    </a:cubicBezTo>
                    <a:lnTo>
                      <a:pt x="1294" y="226"/>
                    </a:lnTo>
                    <a:close/>
                    <a:moveTo>
                      <a:pt x="1288" y="178"/>
                    </a:moveTo>
                    <a:cubicBezTo>
                      <a:pt x="1291" y="202"/>
                      <a:pt x="1291" y="202"/>
                      <a:pt x="1291" y="202"/>
                    </a:cubicBezTo>
                    <a:cubicBezTo>
                      <a:pt x="1299" y="201"/>
                      <a:pt x="1299" y="201"/>
                      <a:pt x="1299" y="201"/>
                    </a:cubicBezTo>
                    <a:cubicBezTo>
                      <a:pt x="1296" y="177"/>
                      <a:pt x="1296" y="177"/>
                      <a:pt x="1296" y="177"/>
                    </a:cubicBezTo>
                    <a:lnTo>
                      <a:pt x="1288" y="178"/>
                    </a:lnTo>
                    <a:close/>
                    <a:moveTo>
                      <a:pt x="1281" y="131"/>
                    </a:moveTo>
                    <a:cubicBezTo>
                      <a:pt x="1284" y="154"/>
                      <a:pt x="1284" y="154"/>
                      <a:pt x="1284" y="154"/>
                    </a:cubicBezTo>
                    <a:cubicBezTo>
                      <a:pt x="1292" y="153"/>
                      <a:pt x="1292" y="153"/>
                      <a:pt x="1292" y="153"/>
                    </a:cubicBezTo>
                    <a:cubicBezTo>
                      <a:pt x="1289" y="130"/>
                      <a:pt x="1289" y="130"/>
                      <a:pt x="1289" y="130"/>
                    </a:cubicBezTo>
                    <a:lnTo>
                      <a:pt x="1281" y="131"/>
                    </a:lnTo>
                    <a:close/>
                    <a:moveTo>
                      <a:pt x="1274" y="84"/>
                    </a:moveTo>
                    <a:cubicBezTo>
                      <a:pt x="1275" y="86"/>
                      <a:pt x="1275" y="88"/>
                      <a:pt x="1276" y="91"/>
                    </a:cubicBezTo>
                    <a:cubicBezTo>
                      <a:pt x="1278" y="107"/>
                      <a:pt x="1278" y="107"/>
                      <a:pt x="1278" y="107"/>
                    </a:cubicBezTo>
                    <a:cubicBezTo>
                      <a:pt x="1286" y="106"/>
                      <a:pt x="1286" y="106"/>
                      <a:pt x="1286" y="106"/>
                    </a:cubicBezTo>
                    <a:cubicBezTo>
                      <a:pt x="1284" y="90"/>
                      <a:pt x="1284" y="90"/>
                      <a:pt x="1284" y="90"/>
                    </a:cubicBezTo>
                    <a:cubicBezTo>
                      <a:pt x="1283" y="87"/>
                      <a:pt x="1283" y="84"/>
                      <a:pt x="1282" y="82"/>
                    </a:cubicBezTo>
                    <a:cubicBezTo>
                      <a:pt x="1274" y="84"/>
                      <a:pt x="1274" y="84"/>
                      <a:pt x="1274" y="84"/>
                    </a:cubicBezTo>
                    <a:close/>
                    <a:moveTo>
                      <a:pt x="1253" y="44"/>
                    </a:moveTo>
                    <a:cubicBezTo>
                      <a:pt x="1258" y="49"/>
                      <a:pt x="1262" y="56"/>
                      <a:pt x="1266" y="62"/>
                    </a:cubicBezTo>
                    <a:cubicBezTo>
                      <a:pt x="1273" y="59"/>
                      <a:pt x="1273" y="59"/>
                      <a:pt x="1273" y="59"/>
                    </a:cubicBezTo>
                    <a:cubicBezTo>
                      <a:pt x="1269" y="51"/>
                      <a:pt x="1264" y="44"/>
                      <a:pt x="1258" y="38"/>
                    </a:cubicBezTo>
                    <a:lnTo>
                      <a:pt x="1253" y="44"/>
                    </a:lnTo>
                    <a:close/>
                    <a:moveTo>
                      <a:pt x="1215" y="18"/>
                    </a:moveTo>
                    <a:cubicBezTo>
                      <a:pt x="1222" y="21"/>
                      <a:pt x="1229" y="24"/>
                      <a:pt x="1235" y="29"/>
                    </a:cubicBezTo>
                    <a:cubicBezTo>
                      <a:pt x="1240" y="22"/>
                      <a:pt x="1240" y="22"/>
                      <a:pt x="1240" y="22"/>
                    </a:cubicBezTo>
                    <a:cubicBezTo>
                      <a:pt x="1233" y="17"/>
                      <a:pt x="1226" y="13"/>
                      <a:pt x="1218" y="10"/>
                    </a:cubicBezTo>
                    <a:lnTo>
                      <a:pt x="1215" y="18"/>
                    </a:lnTo>
                    <a:close/>
                    <a:moveTo>
                      <a:pt x="1170" y="8"/>
                    </a:moveTo>
                    <a:cubicBezTo>
                      <a:pt x="1170" y="8"/>
                      <a:pt x="1170" y="8"/>
                      <a:pt x="1170" y="8"/>
                    </a:cubicBezTo>
                    <a:cubicBezTo>
                      <a:pt x="1178" y="8"/>
                      <a:pt x="1185" y="9"/>
                      <a:pt x="1193" y="11"/>
                    </a:cubicBezTo>
                    <a:cubicBezTo>
                      <a:pt x="1194" y="3"/>
                      <a:pt x="1194" y="3"/>
                      <a:pt x="1194" y="3"/>
                    </a:cubicBezTo>
                    <a:cubicBezTo>
                      <a:pt x="1186" y="1"/>
                      <a:pt x="1178" y="0"/>
                      <a:pt x="1170" y="0"/>
                    </a:cubicBezTo>
                    <a:cubicBezTo>
                      <a:pt x="1170" y="0"/>
                      <a:pt x="1170" y="0"/>
                      <a:pt x="1170" y="0"/>
                    </a:cubicBezTo>
                    <a:cubicBezTo>
                      <a:pt x="1170" y="8"/>
                      <a:pt x="1170" y="8"/>
                      <a:pt x="1170" y="8"/>
                    </a:cubicBezTo>
                    <a:close/>
                    <a:moveTo>
                      <a:pt x="1123" y="14"/>
                    </a:moveTo>
                    <a:cubicBezTo>
                      <a:pt x="1147" y="10"/>
                      <a:pt x="1147" y="10"/>
                      <a:pt x="1147" y="10"/>
                    </a:cubicBezTo>
                    <a:cubicBezTo>
                      <a:pt x="1145" y="2"/>
                      <a:pt x="1145" y="2"/>
                      <a:pt x="1145" y="2"/>
                    </a:cubicBezTo>
                    <a:cubicBezTo>
                      <a:pt x="1122" y="6"/>
                      <a:pt x="1122" y="6"/>
                      <a:pt x="1122" y="6"/>
                    </a:cubicBezTo>
                    <a:lnTo>
                      <a:pt x="1123" y="14"/>
                    </a:lnTo>
                    <a:close/>
                    <a:moveTo>
                      <a:pt x="1075" y="20"/>
                    </a:moveTo>
                    <a:cubicBezTo>
                      <a:pt x="1099" y="17"/>
                      <a:pt x="1099" y="17"/>
                      <a:pt x="1099" y="17"/>
                    </a:cubicBezTo>
                    <a:cubicBezTo>
                      <a:pt x="1098" y="9"/>
                      <a:pt x="1098" y="9"/>
                      <a:pt x="1098" y="9"/>
                    </a:cubicBezTo>
                    <a:cubicBezTo>
                      <a:pt x="1074" y="12"/>
                      <a:pt x="1074" y="12"/>
                      <a:pt x="1074" y="12"/>
                    </a:cubicBezTo>
                    <a:lnTo>
                      <a:pt x="1075" y="20"/>
                    </a:lnTo>
                    <a:close/>
                    <a:moveTo>
                      <a:pt x="1028" y="27"/>
                    </a:moveTo>
                    <a:cubicBezTo>
                      <a:pt x="1052" y="24"/>
                      <a:pt x="1052" y="24"/>
                      <a:pt x="1052" y="24"/>
                    </a:cubicBezTo>
                    <a:cubicBezTo>
                      <a:pt x="1050" y="16"/>
                      <a:pt x="1050" y="16"/>
                      <a:pt x="1050" y="16"/>
                    </a:cubicBezTo>
                    <a:cubicBezTo>
                      <a:pt x="1027" y="19"/>
                      <a:pt x="1027" y="19"/>
                      <a:pt x="1027" y="19"/>
                    </a:cubicBezTo>
                    <a:lnTo>
                      <a:pt x="1028" y="27"/>
                    </a:lnTo>
                    <a:close/>
                    <a:moveTo>
                      <a:pt x="980" y="34"/>
                    </a:moveTo>
                    <a:cubicBezTo>
                      <a:pt x="1004" y="30"/>
                      <a:pt x="1004" y="30"/>
                      <a:pt x="1004" y="30"/>
                    </a:cubicBezTo>
                    <a:cubicBezTo>
                      <a:pt x="1003" y="22"/>
                      <a:pt x="1003" y="22"/>
                      <a:pt x="1003" y="22"/>
                    </a:cubicBezTo>
                    <a:cubicBezTo>
                      <a:pt x="979" y="26"/>
                      <a:pt x="979" y="26"/>
                      <a:pt x="979" y="26"/>
                    </a:cubicBezTo>
                    <a:lnTo>
                      <a:pt x="980" y="34"/>
                    </a:lnTo>
                    <a:close/>
                    <a:moveTo>
                      <a:pt x="933" y="40"/>
                    </a:moveTo>
                    <a:cubicBezTo>
                      <a:pt x="957" y="37"/>
                      <a:pt x="957" y="37"/>
                      <a:pt x="957" y="37"/>
                    </a:cubicBezTo>
                    <a:cubicBezTo>
                      <a:pt x="955" y="29"/>
                      <a:pt x="955" y="29"/>
                      <a:pt x="955" y="29"/>
                    </a:cubicBezTo>
                    <a:cubicBezTo>
                      <a:pt x="932" y="32"/>
                      <a:pt x="932" y="32"/>
                      <a:pt x="932" y="32"/>
                    </a:cubicBezTo>
                    <a:lnTo>
                      <a:pt x="933" y="40"/>
                    </a:lnTo>
                    <a:close/>
                    <a:moveTo>
                      <a:pt x="885" y="47"/>
                    </a:moveTo>
                    <a:cubicBezTo>
                      <a:pt x="909" y="44"/>
                      <a:pt x="909" y="44"/>
                      <a:pt x="909" y="44"/>
                    </a:cubicBezTo>
                    <a:cubicBezTo>
                      <a:pt x="908" y="36"/>
                      <a:pt x="908" y="36"/>
                      <a:pt x="908" y="36"/>
                    </a:cubicBezTo>
                    <a:cubicBezTo>
                      <a:pt x="884" y="39"/>
                      <a:pt x="884" y="39"/>
                      <a:pt x="884" y="39"/>
                    </a:cubicBezTo>
                    <a:lnTo>
                      <a:pt x="885" y="47"/>
                    </a:lnTo>
                    <a:close/>
                    <a:moveTo>
                      <a:pt x="838" y="54"/>
                    </a:moveTo>
                    <a:cubicBezTo>
                      <a:pt x="862" y="50"/>
                      <a:pt x="862" y="50"/>
                      <a:pt x="862" y="50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37" y="46"/>
                      <a:pt x="837" y="46"/>
                      <a:pt x="837" y="46"/>
                    </a:cubicBezTo>
                    <a:lnTo>
                      <a:pt x="838" y="54"/>
                    </a:lnTo>
                    <a:close/>
                    <a:moveTo>
                      <a:pt x="790" y="60"/>
                    </a:moveTo>
                    <a:cubicBezTo>
                      <a:pt x="814" y="57"/>
                      <a:pt x="814" y="57"/>
                      <a:pt x="814" y="57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89" y="52"/>
                      <a:pt x="789" y="52"/>
                      <a:pt x="789" y="52"/>
                    </a:cubicBezTo>
                    <a:lnTo>
                      <a:pt x="790" y="60"/>
                    </a:lnTo>
                    <a:close/>
                    <a:moveTo>
                      <a:pt x="743" y="67"/>
                    </a:moveTo>
                    <a:cubicBezTo>
                      <a:pt x="767" y="64"/>
                      <a:pt x="767" y="64"/>
                      <a:pt x="767" y="64"/>
                    </a:cubicBezTo>
                    <a:cubicBezTo>
                      <a:pt x="765" y="56"/>
                      <a:pt x="765" y="56"/>
                      <a:pt x="765" y="56"/>
                    </a:cubicBezTo>
                    <a:cubicBezTo>
                      <a:pt x="742" y="59"/>
                      <a:pt x="742" y="59"/>
                      <a:pt x="742" y="59"/>
                    </a:cubicBezTo>
                    <a:lnTo>
                      <a:pt x="743" y="67"/>
                    </a:lnTo>
                    <a:close/>
                    <a:moveTo>
                      <a:pt x="695" y="74"/>
                    </a:moveTo>
                    <a:cubicBezTo>
                      <a:pt x="719" y="70"/>
                      <a:pt x="719" y="70"/>
                      <a:pt x="719" y="70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694" y="66"/>
                      <a:pt x="694" y="66"/>
                      <a:pt x="694" y="66"/>
                    </a:cubicBezTo>
                    <a:lnTo>
                      <a:pt x="695" y="74"/>
                    </a:lnTo>
                    <a:close/>
                    <a:moveTo>
                      <a:pt x="648" y="80"/>
                    </a:moveTo>
                    <a:cubicBezTo>
                      <a:pt x="672" y="77"/>
                      <a:pt x="672" y="77"/>
                      <a:pt x="672" y="77"/>
                    </a:cubicBezTo>
                    <a:cubicBezTo>
                      <a:pt x="670" y="69"/>
                      <a:pt x="670" y="69"/>
                      <a:pt x="670" y="69"/>
                    </a:cubicBezTo>
                    <a:cubicBezTo>
                      <a:pt x="647" y="72"/>
                      <a:pt x="647" y="72"/>
                      <a:pt x="647" y="72"/>
                    </a:cubicBezTo>
                    <a:lnTo>
                      <a:pt x="648" y="80"/>
                    </a:lnTo>
                    <a:close/>
                    <a:moveTo>
                      <a:pt x="600" y="87"/>
                    </a:moveTo>
                    <a:cubicBezTo>
                      <a:pt x="624" y="84"/>
                      <a:pt x="624" y="84"/>
                      <a:pt x="624" y="84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599" y="79"/>
                      <a:pt x="599" y="79"/>
                      <a:pt x="599" y="79"/>
                    </a:cubicBezTo>
                    <a:lnTo>
                      <a:pt x="600" y="87"/>
                    </a:lnTo>
                    <a:close/>
                    <a:moveTo>
                      <a:pt x="553" y="94"/>
                    </a:moveTo>
                    <a:cubicBezTo>
                      <a:pt x="577" y="90"/>
                      <a:pt x="577" y="90"/>
                      <a:pt x="577" y="90"/>
                    </a:cubicBezTo>
                    <a:cubicBezTo>
                      <a:pt x="576" y="82"/>
                      <a:pt x="576" y="82"/>
                      <a:pt x="576" y="82"/>
                    </a:cubicBezTo>
                    <a:cubicBezTo>
                      <a:pt x="552" y="86"/>
                      <a:pt x="552" y="86"/>
                      <a:pt x="552" y="86"/>
                    </a:cubicBezTo>
                    <a:lnTo>
                      <a:pt x="553" y="94"/>
                    </a:lnTo>
                    <a:close/>
                    <a:moveTo>
                      <a:pt x="505" y="100"/>
                    </a:moveTo>
                    <a:cubicBezTo>
                      <a:pt x="529" y="97"/>
                      <a:pt x="529" y="97"/>
                      <a:pt x="529" y="97"/>
                    </a:cubicBezTo>
                    <a:cubicBezTo>
                      <a:pt x="528" y="89"/>
                      <a:pt x="528" y="89"/>
                      <a:pt x="528" y="89"/>
                    </a:cubicBezTo>
                    <a:cubicBezTo>
                      <a:pt x="504" y="92"/>
                      <a:pt x="504" y="92"/>
                      <a:pt x="504" y="92"/>
                    </a:cubicBezTo>
                    <a:lnTo>
                      <a:pt x="505" y="100"/>
                    </a:lnTo>
                    <a:close/>
                    <a:moveTo>
                      <a:pt x="458" y="107"/>
                    </a:moveTo>
                    <a:cubicBezTo>
                      <a:pt x="482" y="104"/>
                      <a:pt x="482" y="104"/>
                      <a:pt x="482" y="104"/>
                    </a:cubicBezTo>
                    <a:cubicBezTo>
                      <a:pt x="481" y="96"/>
                      <a:pt x="481" y="96"/>
                      <a:pt x="481" y="96"/>
                    </a:cubicBezTo>
                    <a:cubicBezTo>
                      <a:pt x="457" y="99"/>
                      <a:pt x="457" y="99"/>
                      <a:pt x="457" y="99"/>
                    </a:cubicBezTo>
                    <a:lnTo>
                      <a:pt x="458" y="107"/>
                    </a:lnTo>
                    <a:close/>
                    <a:moveTo>
                      <a:pt x="410" y="113"/>
                    </a:moveTo>
                    <a:cubicBezTo>
                      <a:pt x="434" y="110"/>
                      <a:pt x="434" y="110"/>
                      <a:pt x="434" y="110"/>
                    </a:cubicBezTo>
                    <a:cubicBezTo>
                      <a:pt x="433" y="102"/>
                      <a:pt x="433" y="102"/>
                      <a:pt x="433" y="102"/>
                    </a:cubicBezTo>
                    <a:cubicBezTo>
                      <a:pt x="409" y="106"/>
                      <a:pt x="409" y="106"/>
                      <a:pt x="409" y="106"/>
                    </a:cubicBezTo>
                    <a:lnTo>
                      <a:pt x="410" y="113"/>
                    </a:lnTo>
                    <a:close/>
                    <a:moveTo>
                      <a:pt x="363" y="120"/>
                    </a:moveTo>
                    <a:cubicBezTo>
                      <a:pt x="387" y="117"/>
                      <a:pt x="387" y="117"/>
                      <a:pt x="387" y="117"/>
                    </a:cubicBezTo>
                    <a:cubicBezTo>
                      <a:pt x="386" y="109"/>
                      <a:pt x="386" y="109"/>
                      <a:pt x="386" y="109"/>
                    </a:cubicBezTo>
                    <a:cubicBezTo>
                      <a:pt x="362" y="112"/>
                      <a:pt x="362" y="112"/>
                      <a:pt x="362" y="112"/>
                    </a:cubicBezTo>
                    <a:lnTo>
                      <a:pt x="363" y="120"/>
                    </a:lnTo>
                    <a:close/>
                    <a:moveTo>
                      <a:pt x="315" y="127"/>
                    </a:move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8" y="116"/>
                      <a:pt x="338" y="116"/>
                      <a:pt x="338" y="116"/>
                    </a:cubicBezTo>
                    <a:cubicBezTo>
                      <a:pt x="314" y="119"/>
                      <a:pt x="314" y="119"/>
                      <a:pt x="314" y="119"/>
                    </a:cubicBezTo>
                    <a:lnTo>
                      <a:pt x="315" y="127"/>
                    </a:lnTo>
                    <a:close/>
                    <a:moveTo>
                      <a:pt x="268" y="133"/>
                    </a:move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91" y="122"/>
                      <a:pt x="291" y="122"/>
                      <a:pt x="291" y="122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8" y="133"/>
                    </a:lnTo>
                    <a:close/>
                    <a:moveTo>
                      <a:pt x="220" y="140"/>
                    </a:move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19" y="132"/>
                      <a:pt x="219" y="132"/>
                      <a:pt x="219" y="132"/>
                    </a:cubicBezTo>
                    <a:lnTo>
                      <a:pt x="220" y="140"/>
                    </a:lnTo>
                    <a:close/>
                    <a:moveTo>
                      <a:pt x="173" y="147"/>
                    </a:move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72" y="139"/>
                      <a:pt x="172" y="139"/>
                      <a:pt x="172" y="139"/>
                    </a:cubicBezTo>
                    <a:lnTo>
                      <a:pt x="173" y="147"/>
                    </a:lnTo>
                    <a:close/>
                    <a:moveTo>
                      <a:pt x="125" y="153"/>
                    </a:moveTo>
                    <a:cubicBezTo>
                      <a:pt x="149" y="150"/>
                      <a:pt x="149" y="150"/>
                      <a:pt x="149" y="150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24" y="145"/>
                      <a:pt x="124" y="145"/>
                      <a:pt x="124" y="145"/>
                    </a:cubicBezTo>
                    <a:lnTo>
                      <a:pt x="125" y="153"/>
                    </a:lnTo>
                    <a:close/>
                    <a:moveTo>
                      <a:pt x="79" y="162"/>
                    </a:moveTo>
                    <a:cubicBezTo>
                      <a:pt x="87" y="160"/>
                      <a:pt x="94" y="158"/>
                      <a:pt x="102" y="157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92" y="150"/>
                      <a:pt x="84" y="152"/>
                      <a:pt x="77" y="155"/>
                    </a:cubicBezTo>
                    <a:cubicBezTo>
                      <a:pt x="79" y="162"/>
                      <a:pt x="79" y="162"/>
                      <a:pt x="79" y="162"/>
                    </a:cubicBezTo>
                    <a:close/>
                    <a:moveTo>
                      <a:pt x="40" y="187"/>
                    </a:moveTo>
                    <a:cubicBezTo>
                      <a:pt x="46" y="182"/>
                      <a:pt x="52" y="177"/>
                      <a:pt x="59" y="173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47" y="170"/>
                      <a:pt x="41" y="176"/>
                      <a:pt x="35" y="181"/>
                    </a:cubicBezTo>
                    <a:cubicBezTo>
                      <a:pt x="40" y="187"/>
                      <a:pt x="40" y="187"/>
                      <a:pt x="40" y="187"/>
                    </a:cubicBezTo>
                    <a:close/>
                    <a:moveTo>
                      <a:pt x="15" y="225"/>
                    </a:moveTo>
                    <a:cubicBezTo>
                      <a:pt x="17" y="218"/>
                      <a:pt x="21" y="211"/>
                      <a:pt x="25" y="205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4" y="207"/>
                      <a:pt x="10" y="214"/>
                      <a:pt x="7" y="222"/>
                    </a:cubicBezTo>
                    <a:cubicBezTo>
                      <a:pt x="15" y="225"/>
                      <a:pt x="15" y="225"/>
                      <a:pt x="15" y="225"/>
                    </a:cubicBezTo>
                    <a:close/>
                    <a:moveTo>
                      <a:pt x="9" y="270"/>
                    </a:move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4"/>
                      <a:pt x="8" y="261"/>
                      <a:pt x="8" y="257"/>
                    </a:cubicBezTo>
                    <a:cubicBezTo>
                      <a:pt x="8" y="254"/>
                      <a:pt x="8" y="250"/>
                      <a:pt x="9" y="247"/>
                    </a:cubicBezTo>
                    <a:cubicBezTo>
                      <a:pt x="1" y="246"/>
                      <a:pt x="1" y="246"/>
                      <a:pt x="1" y="246"/>
                    </a:cubicBezTo>
                    <a:cubicBezTo>
                      <a:pt x="0" y="250"/>
                      <a:pt x="0" y="253"/>
                      <a:pt x="0" y="257"/>
                    </a:cubicBezTo>
                    <a:cubicBezTo>
                      <a:pt x="0" y="261"/>
                      <a:pt x="1" y="265"/>
                      <a:pt x="1" y="269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9" y="270"/>
                      <a:pt x="9" y="270"/>
                      <a:pt x="9" y="270"/>
                    </a:cubicBezTo>
                    <a:close/>
                    <a:moveTo>
                      <a:pt x="16" y="317"/>
                    </a:moveTo>
                    <a:cubicBezTo>
                      <a:pt x="13" y="294"/>
                      <a:pt x="13" y="294"/>
                      <a:pt x="13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8" y="319"/>
                      <a:pt x="8" y="319"/>
                      <a:pt x="8" y="319"/>
                    </a:cubicBezTo>
                    <a:lnTo>
                      <a:pt x="16" y="317"/>
                    </a:lnTo>
                    <a:close/>
                    <a:moveTo>
                      <a:pt x="23" y="365"/>
                    </a:moveTo>
                    <a:cubicBezTo>
                      <a:pt x="19" y="341"/>
                      <a:pt x="19" y="341"/>
                      <a:pt x="19" y="341"/>
                    </a:cubicBezTo>
                    <a:cubicBezTo>
                      <a:pt x="11" y="342"/>
                      <a:pt x="11" y="342"/>
                      <a:pt x="11" y="342"/>
                    </a:cubicBezTo>
                    <a:cubicBezTo>
                      <a:pt x="15" y="366"/>
                      <a:pt x="15" y="366"/>
                      <a:pt x="15" y="366"/>
                    </a:cubicBezTo>
                    <a:lnTo>
                      <a:pt x="23" y="365"/>
                    </a:lnTo>
                    <a:close/>
                    <a:moveTo>
                      <a:pt x="29" y="412"/>
                    </a:moveTo>
                    <a:cubicBezTo>
                      <a:pt x="26" y="389"/>
                      <a:pt x="26" y="389"/>
                      <a:pt x="26" y="389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21" y="413"/>
                      <a:pt x="21" y="413"/>
                      <a:pt x="21" y="413"/>
                    </a:cubicBezTo>
                    <a:lnTo>
                      <a:pt x="29" y="412"/>
                    </a:lnTo>
                    <a:close/>
                    <a:moveTo>
                      <a:pt x="36" y="460"/>
                    </a:moveTo>
                    <a:cubicBezTo>
                      <a:pt x="33" y="436"/>
                      <a:pt x="33" y="436"/>
                      <a:pt x="33" y="436"/>
                    </a:cubicBezTo>
                    <a:cubicBezTo>
                      <a:pt x="25" y="437"/>
                      <a:pt x="25" y="437"/>
                      <a:pt x="25" y="437"/>
                    </a:cubicBezTo>
                    <a:cubicBezTo>
                      <a:pt x="28" y="461"/>
                      <a:pt x="28" y="461"/>
                      <a:pt x="28" y="461"/>
                    </a:cubicBezTo>
                    <a:lnTo>
                      <a:pt x="36" y="460"/>
                    </a:lnTo>
                    <a:close/>
                    <a:moveTo>
                      <a:pt x="43" y="507"/>
                    </a:moveTo>
                    <a:cubicBezTo>
                      <a:pt x="39" y="484"/>
                      <a:pt x="39" y="484"/>
                      <a:pt x="39" y="484"/>
                    </a:cubicBezTo>
                    <a:cubicBezTo>
                      <a:pt x="31" y="485"/>
                      <a:pt x="31" y="485"/>
                      <a:pt x="31" y="485"/>
                    </a:cubicBezTo>
                    <a:cubicBezTo>
                      <a:pt x="35" y="508"/>
                      <a:pt x="35" y="508"/>
                      <a:pt x="35" y="508"/>
                    </a:cubicBezTo>
                    <a:lnTo>
                      <a:pt x="43" y="507"/>
                    </a:lnTo>
                    <a:close/>
                    <a:moveTo>
                      <a:pt x="49" y="555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38" y="532"/>
                      <a:pt x="38" y="532"/>
                      <a:pt x="38" y="532"/>
                    </a:cubicBezTo>
                    <a:cubicBezTo>
                      <a:pt x="41" y="556"/>
                      <a:pt x="41" y="556"/>
                      <a:pt x="41" y="556"/>
                    </a:cubicBezTo>
                    <a:lnTo>
                      <a:pt x="49" y="555"/>
                    </a:lnTo>
                    <a:close/>
                    <a:moveTo>
                      <a:pt x="56" y="602"/>
                    </a:moveTo>
                    <a:cubicBezTo>
                      <a:pt x="52" y="579"/>
                      <a:pt x="52" y="579"/>
                      <a:pt x="52" y="579"/>
                    </a:cubicBezTo>
                    <a:cubicBezTo>
                      <a:pt x="45" y="580"/>
                      <a:pt x="45" y="580"/>
                      <a:pt x="45" y="580"/>
                    </a:cubicBezTo>
                    <a:cubicBezTo>
                      <a:pt x="48" y="603"/>
                      <a:pt x="48" y="603"/>
                      <a:pt x="48" y="603"/>
                    </a:cubicBezTo>
                    <a:lnTo>
                      <a:pt x="56" y="602"/>
                    </a:lnTo>
                    <a:close/>
                    <a:moveTo>
                      <a:pt x="62" y="650"/>
                    </a:moveTo>
                    <a:cubicBezTo>
                      <a:pt x="59" y="626"/>
                      <a:pt x="59" y="626"/>
                      <a:pt x="59" y="626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55" y="651"/>
                      <a:pt x="55" y="651"/>
                      <a:pt x="55" y="651"/>
                    </a:cubicBezTo>
                    <a:lnTo>
                      <a:pt x="62" y="650"/>
                    </a:lnTo>
                    <a:close/>
                    <a:moveTo>
                      <a:pt x="69" y="697"/>
                    </a:moveTo>
                    <a:cubicBezTo>
                      <a:pt x="66" y="674"/>
                      <a:pt x="66" y="674"/>
                      <a:pt x="66" y="674"/>
                    </a:cubicBezTo>
                    <a:cubicBezTo>
                      <a:pt x="58" y="675"/>
                      <a:pt x="58" y="675"/>
                      <a:pt x="58" y="675"/>
                    </a:cubicBezTo>
                    <a:cubicBezTo>
                      <a:pt x="61" y="698"/>
                      <a:pt x="61" y="698"/>
                      <a:pt x="61" y="698"/>
                    </a:cubicBezTo>
                    <a:lnTo>
                      <a:pt x="69" y="697"/>
                    </a:lnTo>
                    <a:close/>
                    <a:moveTo>
                      <a:pt x="76" y="745"/>
                    </a:moveTo>
                    <a:cubicBezTo>
                      <a:pt x="72" y="721"/>
                      <a:pt x="72" y="721"/>
                      <a:pt x="72" y="721"/>
                    </a:cubicBezTo>
                    <a:cubicBezTo>
                      <a:pt x="65" y="722"/>
                      <a:pt x="65" y="722"/>
                      <a:pt x="65" y="722"/>
                    </a:cubicBezTo>
                    <a:cubicBezTo>
                      <a:pt x="68" y="746"/>
                      <a:pt x="68" y="746"/>
                      <a:pt x="68" y="746"/>
                    </a:cubicBezTo>
                    <a:lnTo>
                      <a:pt x="76" y="745"/>
                    </a:lnTo>
                    <a:close/>
                    <a:moveTo>
                      <a:pt x="82" y="792"/>
                    </a:moveTo>
                    <a:cubicBezTo>
                      <a:pt x="79" y="769"/>
                      <a:pt x="79" y="769"/>
                      <a:pt x="79" y="769"/>
                    </a:cubicBezTo>
                    <a:cubicBezTo>
                      <a:pt x="71" y="770"/>
                      <a:pt x="71" y="770"/>
                      <a:pt x="71" y="770"/>
                    </a:cubicBezTo>
                    <a:cubicBezTo>
                      <a:pt x="75" y="793"/>
                      <a:pt x="75" y="793"/>
                      <a:pt x="75" y="793"/>
                    </a:cubicBezTo>
                    <a:lnTo>
                      <a:pt x="82" y="792"/>
                    </a:lnTo>
                    <a:close/>
                    <a:moveTo>
                      <a:pt x="89" y="840"/>
                    </a:moveTo>
                    <a:cubicBezTo>
                      <a:pt x="86" y="816"/>
                      <a:pt x="86" y="816"/>
                      <a:pt x="86" y="816"/>
                    </a:cubicBezTo>
                    <a:cubicBezTo>
                      <a:pt x="78" y="817"/>
                      <a:pt x="78" y="817"/>
                      <a:pt x="78" y="817"/>
                    </a:cubicBezTo>
                    <a:cubicBezTo>
                      <a:pt x="81" y="841"/>
                      <a:pt x="81" y="841"/>
                      <a:pt x="81" y="841"/>
                    </a:cubicBezTo>
                    <a:lnTo>
                      <a:pt x="89" y="840"/>
                    </a:lnTo>
                    <a:close/>
                    <a:moveTo>
                      <a:pt x="96" y="887"/>
                    </a:moveTo>
                    <a:cubicBezTo>
                      <a:pt x="92" y="864"/>
                      <a:pt x="92" y="864"/>
                      <a:pt x="92" y="864"/>
                    </a:cubicBezTo>
                    <a:cubicBezTo>
                      <a:pt x="84" y="865"/>
                      <a:pt x="84" y="865"/>
                      <a:pt x="84" y="865"/>
                    </a:cubicBezTo>
                    <a:cubicBezTo>
                      <a:pt x="88" y="888"/>
                      <a:pt x="88" y="888"/>
                      <a:pt x="88" y="888"/>
                    </a:cubicBezTo>
                    <a:lnTo>
                      <a:pt x="96" y="887"/>
                    </a:lnTo>
                    <a:close/>
                    <a:moveTo>
                      <a:pt x="102" y="935"/>
                    </a:moveTo>
                    <a:cubicBezTo>
                      <a:pt x="99" y="911"/>
                      <a:pt x="99" y="911"/>
                      <a:pt x="99" y="911"/>
                    </a:cubicBezTo>
                    <a:cubicBezTo>
                      <a:pt x="91" y="912"/>
                      <a:pt x="91" y="912"/>
                      <a:pt x="91" y="912"/>
                    </a:cubicBezTo>
                    <a:cubicBezTo>
                      <a:pt x="94" y="936"/>
                      <a:pt x="94" y="936"/>
                      <a:pt x="94" y="936"/>
                    </a:cubicBezTo>
                    <a:lnTo>
                      <a:pt x="102" y="935"/>
                    </a:lnTo>
                    <a:close/>
                    <a:moveTo>
                      <a:pt x="109" y="982"/>
                    </a:moveTo>
                    <a:cubicBezTo>
                      <a:pt x="106" y="959"/>
                      <a:pt x="106" y="959"/>
                      <a:pt x="106" y="959"/>
                    </a:cubicBezTo>
                    <a:cubicBezTo>
                      <a:pt x="98" y="960"/>
                      <a:pt x="98" y="960"/>
                      <a:pt x="98" y="960"/>
                    </a:cubicBezTo>
                    <a:cubicBezTo>
                      <a:pt x="101" y="983"/>
                      <a:pt x="101" y="983"/>
                      <a:pt x="101" y="983"/>
                    </a:cubicBezTo>
                    <a:lnTo>
                      <a:pt x="109" y="982"/>
                    </a:lnTo>
                    <a:close/>
                    <a:moveTo>
                      <a:pt x="116" y="1030"/>
                    </a:moveTo>
                    <a:cubicBezTo>
                      <a:pt x="112" y="1006"/>
                      <a:pt x="112" y="1006"/>
                      <a:pt x="112" y="1006"/>
                    </a:cubicBezTo>
                    <a:cubicBezTo>
                      <a:pt x="104" y="1007"/>
                      <a:pt x="104" y="1007"/>
                      <a:pt x="104" y="1007"/>
                    </a:cubicBezTo>
                    <a:cubicBezTo>
                      <a:pt x="108" y="1031"/>
                      <a:pt x="108" y="1031"/>
                      <a:pt x="108" y="1031"/>
                    </a:cubicBezTo>
                    <a:lnTo>
                      <a:pt x="116" y="1030"/>
                    </a:lnTo>
                    <a:close/>
                    <a:moveTo>
                      <a:pt x="122" y="1077"/>
                    </a:moveTo>
                    <a:cubicBezTo>
                      <a:pt x="119" y="1054"/>
                      <a:pt x="119" y="1054"/>
                      <a:pt x="119" y="1054"/>
                    </a:cubicBezTo>
                    <a:cubicBezTo>
                      <a:pt x="111" y="1055"/>
                      <a:pt x="111" y="1055"/>
                      <a:pt x="111" y="1055"/>
                    </a:cubicBezTo>
                    <a:cubicBezTo>
                      <a:pt x="114" y="1078"/>
                      <a:pt x="114" y="1078"/>
                      <a:pt x="114" y="1078"/>
                    </a:cubicBezTo>
                    <a:lnTo>
                      <a:pt x="122" y="1077"/>
                    </a:lnTo>
                    <a:close/>
                    <a:moveTo>
                      <a:pt x="129" y="1125"/>
                    </a:moveTo>
                    <a:cubicBezTo>
                      <a:pt x="126" y="1101"/>
                      <a:pt x="126" y="1101"/>
                      <a:pt x="126" y="1101"/>
                    </a:cubicBezTo>
                    <a:cubicBezTo>
                      <a:pt x="118" y="1102"/>
                      <a:pt x="118" y="1102"/>
                      <a:pt x="118" y="1102"/>
                    </a:cubicBezTo>
                    <a:cubicBezTo>
                      <a:pt x="121" y="1126"/>
                      <a:pt x="121" y="1126"/>
                      <a:pt x="121" y="1126"/>
                    </a:cubicBezTo>
                    <a:lnTo>
                      <a:pt x="129" y="1125"/>
                    </a:lnTo>
                    <a:close/>
                    <a:moveTo>
                      <a:pt x="136" y="1172"/>
                    </a:moveTo>
                    <a:cubicBezTo>
                      <a:pt x="132" y="1148"/>
                      <a:pt x="132" y="1148"/>
                      <a:pt x="132" y="1148"/>
                    </a:cubicBezTo>
                    <a:cubicBezTo>
                      <a:pt x="124" y="1150"/>
                      <a:pt x="124" y="1150"/>
                      <a:pt x="124" y="1150"/>
                    </a:cubicBezTo>
                    <a:cubicBezTo>
                      <a:pt x="128" y="1173"/>
                      <a:pt x="128" y="1173"/>
                      <a:pt x="128" y="1173"/>
                    </a:cubicBezTo>
                    <a:lnTo>
                      <a:pt x="136" y="1172"/>
                    </a:lnTo>
                    <a:close/>
                    <a:moveTo>
                      <a:pt x="142" y="1220"/>
                    </a:moveTo>
                    <a:cubicBezTo>
                      <a:pt x="139" y="1196"/>
                      <a:pt x="139" y="1196"/>
                      <a:pt x="139" y="1196"/>
                    </a:cubicBezTo>
                    <a:cubicBezTo>
                      <a:pt x="131" y="1197"/>
                      <a:pt x="131" y="1197"/>
                      <a:pt x="131" y="1197"/>
                    </a:cubicBezTo>
                    <a:cubicBezTo>
                      <a:pt x="134" y="1221"/>
                      <a:pt x="134" y="1221"/>
                      <a:pt x="134" y="1221"/>
                    </a:cubicBezTo>
                    <a:lnTo>
                      <a:pt x="142" y="1220"/>
                    </a:lnTo>
                    <a:close/>
                    <a:moveTo>
                      <a:pt x="149" y="1267"/>
                    </a:moveTo>
                    <a:cubicBezTo>
                      <a:pt x="146" y="1243"/>
                      <a:pt x="146" y="1243"/>
                      <a:pt x="146" y="1243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41" y="1268"/>
                      <a:pt x="141" y="1268"/>
                      <a:pt x="141" y="1268"/>
                    </a:cubicBezTo>
                    <a:lnTo>
                      <a:pt x="149" y="1267"/>
                    </a:lnTo>
                    <a:close/>
                    <a:moveTo>
                      <a:pt x="156" y="1315"/>
                    </a:moveTo>
                    <a:cubicBezTo>
                      <a:pt x="152" y="1291"/>
                      <a:pt x="152" y="1291"/>
                      <a:pt x="152" y="1291"/>
                    </a:cubicBezTo>
                    <a:cubicBezTo>
                      <a:pt x="144" y="1292"/>
                      <a:pt x="144" y="1292"/>
                      <a:pt x="144" y="1292"/>
                    </a:cubicBezTo>
                    <a:cubicBezTo>
                      <a:pt x="148" y="1316"/>
                      <a:pt x="148" y="1316"/>
                      <a:pt x="148" y="1316"/>
                    </a:cubicBezTo>
                    <a:lnTo>
                      <a:pt x="156" y="1315"/>
                    </a:lnTo>
                    <a:close/>
                    <a:moveTo>
                      <a:pt x="162" y="1362"/>
                    </a:moveTo>
                    <a:cubicBezTo>
                      <a:pt x="159" y="1338"/>
                      <a:pt x="159" y="1338"/>
                      <a:pt x="159" y="1338"/>
                    </a:cubicBezTo>
                    <a:cubicBezTo>
                      <a:pt x="151" y="1340"/>
                      <a:pt x="151" y="1340"/>
                      <a:pt x="151" y="1340"/>
                    </a:cubicBezTo>
                    <a:cubicBezTo>
                      <a:pt x="154" y="1363"/>
                      <a:pt x="154" y="1363"/>
                      <a:pt x="154" y="1363"/>
                    </a:cubicBezTo>
                    <a:lnTo>
                      <a:pt x="162" y="1362"/>
                    </a:lnTo>
                    <a:close/>
                    <a:moveTo>
                      <a:pt x="169" y="1410"/>
                    </a:moveTo>
                    <a:cubicBezTo>
                      <a:pt x="166" y="1386"/>
                      <a:pt x="166" y="1386"/>
                      <a:pt x="166" y="1386"/>
                    </a:cubicBezTo>
                    <a:cubicBezTo>
                      <a:pt x="158" y="1387"/>
                      <a:pt x="158" y="1387"/>
                      <a:pt x="158" y="1387"/>
                    </a:cubicBezTo>
                    <a:cubicBezTo>
                      <a:pt x="161" y="1411"/>
                      <a:pt x="161" y="1411"/>
                      <a:pt x="161" y="1411"/>
                    </a:cubicBezTo>
                    <a:lnTo>
                      <a:pt x="169" y="1410"/>
                    </a:lnTo>
                    <a:close/>
                    <a:moveTo>
                      <a:pt x="176" y="1457"/>
                    </a:moveTo>
                    <a:cubicBezTo>
                      <a:pt x="172" y="1433"/>
                      <a:pt x="172" y="1433"/>
                      <a:pt x="172" y="1433"/>
                    </a:cubicBezTo>
                    <a:cubicBezTo>
                      <a:pt x="164" y="1435"/>
                      <a:pt x="164" y="1435"/>
                      <a:pt x="164" y="1435"/>
                    </a:cubicBezTo>
                    <a:cubicBezTo>
                      <a:pt x="168" y="1458"/>
                      <a:pt x="168" y="1458"/>
                      <a:pt x="168" y="1458"/>
                    </a:cubicBezTo>
                    <a:lnTo>
                      <a:pt x="176" y="1457"/>
                    </a:lnTo>
                    <a:close/>
                    <a:moveTo>
                      <a:pt x="182" y="1505"/>
                    </a:moveTo>
                    <a:cubicBezTo>
                      <a:pt x="179" y="1481"/>
                      <a:pt x="179" y="1481"/>
                      <a:pt x="179" y="1481"/>
                    </a:cubicBezTo>
                    <a:cubicBezTo>
                      <a:pt x="171" y="1482"/>
                      <a:pt x="171" y="1482"/>
                      <a:pt x="171" y="1482"/>
                    </a:cubicBezTo>
                    <a:cubicBezTo>
                      <a:pt x="174" y="1506"/>
                      <a:pt x="174" y="1506"/>
                      <a:pt x="174" y="1506"/>
                    </a:cubicBezTo>
                    <a:lnTo>
                      <a:pt x="182" y="1505"/>
                    </a:lnTo>
                    <a:close/>
                    <a:moveTo>
                      <a:pt x="189" y="1552"/>
                    </a:moveTo>
                    <a:cubicBezTo>
                      <a:pt x="186" y="1528"/>
                      <a:pt x="186" y="1528"/>
                      <a:pt x="186" y="1528"/>
                    </a:cubicBezTo>
                    <a:cubicBezTo>
                      <a:pt x="178" y="1530"/>
                      <a:pt x="178" y="1530"/>
                      <a:pt x="178" y="1530"/>
                    </a:cubicBezTo>
                    <a:cubicBezTo>
                      <a:pt x="181" y="1553"/>
                      <a:pt x="181" y="1553"/>
                      <a:pt x="181" y="1553"/>
                    </a:cubicBezTo>
                    <a:lnTo>
                      <a:pt x="189" y="1552"/>
                    </a:lnTo>
                    <a:close/>
                    <a:moveTo>
                      <a:pt x="195" y="1600"/>
                    </a:moveTo>
                    <a:cubicBezTo>
                      <a:pt x="192" y="1576"/>
                      <a:pt x="192" y="1576"/>
                      <a:pt x="192" y="1576"/>
                    </a:cubicBezTo>
                    <a:cubicBezTo>
                      <a:pt x="184" y="1577"/>
                      <a:pt x="184" y="1577"/>
                      <a:pt x="184" y="1577"/>
                    </a:cubicBezTo>
                    <a:cubicBezTo>
                      <a:pt x="188" y="1601"/>
                      <a:pt x="188" y="1601"/>
                      <a:pt x="188" y="1601"/>
                    </a:cubicBezTo>
                    <a:lnTo>
                      <a:pt x="195" y="1600"/>
                    </a:lnTo>
                    <a:close/>
                    <a:moveTo>
                      <a:pt x="202" y="1647"/>
                    </a:moveTo>
                    <a:cubicBezTo>
                      <a:pt x="199" y="1623"/>
                      <a:pt x="199" y="1623"/>
                      <a:pt x="199" y="1623"/>
                    </a:cubicBezTo>
                    <a:cubicBezTo>
                      <a:pt x="191" y="1625"/>
                      <a:pt x="191" y="1625"/>
                      <a:pt x="191" y="1625"/>
                    </a:cubicBezTo>
                    <a:cubicBezTo>
                      <a:pt x="194" y="1648"/>
                      <a:pt x="194" y="1648"/>
                      <a:pt x="194" y="1648"/>
                    </a:cubicBezTo>
                    <a:lnTo>
                      <a:pt x="202" y="1647"/>
                    </a:lnTo>
                    <a:close/>
                    <a:moveTo>
                      <a:pt x="209" y="1695"/>
                    </a:moveTo>
                    <a:cubicBezTo>
                      <a:pt x="205" y="1671"/>
                      <a:pt x="205" y="1671"/>
                      <a:pt x="205" y="1671"/>
                    </a:cubicBezTo>
                    <a:cubicBezTo>
                      <a:pt x="198" y="1672"/>
                      <a:pt x="198" y="1672"/>
                      <a:pt x="198" y="1672"/>
                    </a:cubicBezTo>
                    <a:cubicBezTo>
                      <a:pt x="201" y="1696"/>
                      <a:pt x="201" y="1696"/>
                      <a:pt x="201" y="1696"/>
                    </a:cubicBezTo>
                    <a:lnTo>
                      <a:pt x="209" y="1695"/>
                    </a:lnTo>
                    <a:close/>
                    <a:moveTo>
                      <a:pt x="215" y="1742"/>
                    </a:moveTo>
                    <a:cubicBezTo>
                      <a:pt x="212" y="1718"/>
                      <a:pt x="212" y="1718"/>
                      <a:pt x="212" y="1718"/>
                    </a:cubicBezTo>
                    <a:cubicBezTo>
                      <a:pt x="204" y="1720"/>
                      <a:pt x="204" y="1720"/>
                      <a:pt x="204" y="1720"/>
                    </a:cubicBezTo>
                    <a:cubicBezTo>
                      <a:pt x="208" y="1743"/>
                      <a:pt x="208" y="1743"/>
                      <a:pt x="208" y="1743"/>
                    </a:cubicBezTo>
                    <a:lnTo>
                      <a:pt x="215" y="1742"/>
                    </a:lnTo>
                    <a:close/>
                    <a:moveTo>
                      <a:pt x="222" y="1790"/>
                    </a:moveTo>
                    <a:cubicBezTo>
                      <a:pt x="219" y="1766"/>
                      <a:pt x="219" y="1766"/>
                      <a:pt x="219" y="1766"/>
                    </a:cubicBezTo>
                    <a:cubicBezTo>
                      <a:pt x="211" y="1767"/>
                      <a:pt x="211" y="1767"/>
                      <a:pt x="211" y="1767"/>
                    </a:cubicBezTo>
                    <a:cubicBezTo>
                      <a:pt x="214" y="1791"/>
                      <a:pt x="214" y="1791"/>
                      <a:pt x="214" y="1791"/>
                    </a:cubicBezTo>
                    <a:lnTo>
                      <a:pt x="222" y="1790"/>
                    </a:lnTo>
                    <a:close/>
                    <a:moveTo>
                      <a:pt x="229" y="1837"/>
                    </a:moveTo>
                    <a:cubicBezTo>
                      <a:pt x="225" y="1813"/>
                      <a:pt x="225" y="1813"/>
                      <a:pt x="225" y="1813"/>
                    </a:cubicBezTo>
                    <a:cubicBezTo>
                      <a:pt x="217" y="1814"/>
                      <a:pt x="217" y="1814"/>
                      <a:pt x="217" y="1814"/>
                    </a:cubicBezTo>
                    <a:cubicBezTo>
                      <a:pt x="221" y="1838"/>
                      <a:pt x="221" y="1838"/>
                      <a:pt x="221" y="1838"/>
                    </a:cubicBezTo>
                    <a:lnTo>
                      <a:pt x="229" y="1837"/>
                    </a:lnTo>
                    <a:close/>
                    <a:moveTo>
                      <a:pt x="235" y="1885"/>
                    </a:moveTo>
                    <a:cubicBezTo>
                      <a:pt x="232" y="1861"/>
                      <a:pt x="232" y="1861"/>
                      <a:pt x="232" y="1861"/>
                    </a:cubicBezTo>
                    <a:cubicBezTo>
                      <a:pt x="224" y="1862"/>
                      <a:pt x="224" y="1862"/>
                      <a:pt x="224" y="1862"/>
                    </a:cubicBezTo>
                    <a:cubicBezTo>
                      <a:pt x="227" y="1886"/>
                      <a:pt x="227" y="1886"/>
                      <a:pt x="227" y="1886"/>
                    </a:cubicBezTo>
                    <a:lnTo>
                      <a:pt x="235" y="1885"/>
                    </a:lnTo>
                    <a:close/>
                    <a:moveTo>
                      <a:pt x="248" y="1929"/>
                    </a:moveTo>
                    <a:cubicBezTo>
                      <a:pt x="244" y="1922"/>
                      <a:pt x="241" y="1915"/>
                      <a:pt x="239" y="1908"/>
                    </a:cubicBezTo>
                    <a:cubicBezTo>
                      <a:pt x="231" y="1910"/>
                      <a:pt x="231" y="1910"/>
                      <a:pt x="231" y="1910"/>
                    </a:cubicBezTo>
                    <a:cubicBezTo>
                      <a:pt x="233" y="1918"/>
                      <a:pt x="237" y="1926"/>
                      <a:pt x="241" y="1933"/>
                    </a:cubicBezTo>
                    <a:cubicBezTo>
                      <a:pt x="248" y="1929"/>
                      <a:pt x="248" y="1929"/>
                      <a:pt x="248" y="1929"/>
                    </a:cubicBezTo>
                    <a:close/>
                    <a:moveTo>
                      <a:pt x="279" y="1963"/>
                    </a:moveTo>
                    <a:cubicBezTo>
                      <a:pt x="272" y="1958"/>
                      <a:pt x="266" y="1953"/>
                      <a:pt x="261" y="1948"/>
                    </a:cubicBezTo>
                    <a:cubicBezTo>
                      <a:pt x="255" y="1953"/>
                      <a:pt x="255" y="1953"/>
                      <a:pt x="255" y="1953"/>
                    </a:cubicBezTo>
                    <a:cubicBezTo>
                      <a:pt x="261" y="1959"/>
                      <a:pt x="267" y="1965"/>
                      <a:pt x="274" y="1969"/>
                    </a:cubicBezTo>
                    <a:cubicBezTo>
                      <a:pt x="279" y="1963"/>
                      <a:pt x="279" y="1963"/>
                      <a:pt x="279" y="1963"/>
                    </a:cubicBezTo>
                    <a:close/>
                    <a:moveTo>
                      <a:pt x="321" y="1982"/>
                    </a:moveTo>
                    <a:cubicBezTo>
                      <a:pt x="313" y="1980"/>
                      <a:pt x="306" y="1978"/>
                      <a:pt x="299" y="1974"/>
                    </a:cubicBezTo>
                    <a:cubicBezTo>
                      <a:pt x="295" y="1982"/>
                      <a:pt x="295" y="1982"/>
                      <a:pt x="295" y="1982"/>
                    </a:cubicBezTo>
                    <a:cubicBezTo>
                      <a:pt x="303" y="1985"/>
                      <a:pt x="311" y="1988"/>
                      <a:pt x="319" y="1990"/>
                    </a:cubicBezTo>
                    <a:cubicBezTo>
                      <a:pt x="321" y="1982"/>
                      <a:pt x="321" y="1982"/>
                      <a:pt x="321" y="1982"/>
                    </a:cubicBezTo>
                    <a:close/>
                    <a:moveTo>
                      <a:pt x="367" y="1983"/>
                    </a:moveTo>
                    <a:cubicBezTo>
                      <a:pt x="358" y="1984"/>
                      <a:pt x="358" y="1984"/>
                      <a:pt x="358" y="1984"/>
                    </a:cubicBezTo>
                    <a:cubicBezTo>
                      <a:pt x="353" y="1984"/>
                      <a:pt x="349" y="1985"/>
                      <a:pt x="344" y="1985"/>
                    </a:cubicBezTo>
                    <a:cubicBezTo>
                      <a:pt x="343" y="1985"/>
                      <a:pt x="343" y="1985"/>
                      <a:pt x="343" y="1985"/>
                    </a:cubicBezTo>
                    <a:cubicBezTo>
                      <a:pt x="343" y="1993"/>
                      <a:pt x="343" y="1993"/>
                      <a:pt x="343" y="1993"/>
                    </a:cubicBezTo>
                    <a:cubicBezTo>
                      <a:pt x="344" y="1993"/>
                      <a:pt x="344" y="1993"/>
                      <a:pt x="344" y="1993"/>
                    </a:cubicBezTo>
                    <a:cubicBezTo>
                      <a:pt x="349" y="1993"/>
                      <a:pt x="354" y="1992"/>
                      <a:pt x="359" y="1992"/>
                    </a:cubicBezTo>
                    <a:cubicBezTo>
                      <a:pt x="368" y="1990"/>
                      <a:pt x="368" y="1990"/>
                      <a:pt x="368" y="1990"/>
                    </a:cubicBezTo>
                    <a:cubicBezTo>
                      <a:pt x="367" y="1983"/>
                      <a:pt x="367" y="1983"/>
                      <a:pt x="367" y="1983"/>
                    </a:cubicBezTo>
                    <a:close/>
                    <a:moveTo>
                      <a:pt x="414" y="1976"/>
                    </a:moveTo>
                    <a:cubicBezTo>
                      <a:pt x="390" y="1979"/>
                      <a:pt x="390" y="1979"/>
                      <a:pt x="390" y="1979"/>
                    </a:cubicBezTo>
                    <a:cubicBezTo>
                      <a:pt x="392" y="1987"/>
                      <a:pt x="392" y="1987"/>
                      <a:pt x="392" y="1987"/>
                    </a:cubicBezTo>
                    <a:cubicBezTo>
                      <a:pt x="415" y="1984"/>
                      <a:pt x="415" y="1984"/>
                      <a:pt x="415" y="1984"/>
                    </a:cubicBezTo>
                    <a:lnTo>
                      <a:pt x="414" y="1976"/>
                    </a:lnTo>
                    <a:close/>
                    <a:moveTo>
                      <a:pt x="462" y="1969"/>
                    </a:moveTo>
                    <a:cubicBezTo>
                      <a:pt x="438" y="1973"/>
                      <a:pt x="438" y="1973"/>
                      <a:pt x="438" y="1973"/>
                    </a:cubicBezTo>
                    <a:cubicBezTo>
                      <a:pt x="439" y="1980"/>
                      <a:pt x="439" y="1980"/>
                      <a:pt x="439" y="1980"/>
                    </a:cubicBezTo>
                    <a:cubicBezTo>
                      <a:pt x="463" y="1977"/>
                      <a:pt x="463" y="1977"/>
                      <a:pt x="463" y="1977"/>
                    </a:cubicBezTo>
                    <a:lnTo>
                      <a:pt x="462" y="1969"/>
                    </a:lnTo>
                    <a:close/>
                    <a:moveTo>
                      <a:pt x="509" y="1963"/>
                    </a:moveTo>
                    <a:cubicBezTo>
                      <a:pt x="485" y="1966"/>
                      <a:pt x="485" y="1966"/>
                      <a:pt x="485" y="1966"/>
                    </a:cubicBezTo>
                    <a:cubicBezTo>
                      <a:pt x="487" y="1974"/>
                      <a:pt x="487" y="1974"/>
                      <a:pt x="487" y="1974"/>
                    </a:cubicBezTo>
                    <a:cubicBezTo>
                      <a:pt x="510" y="1971"/>
                      <a:pt x="510" y="1971"/>
                      <a:pt x="510" y="1971"/>
                    </a:cubicBezTo>
                    <a:lnTo>
                      <a:pt x="509" y="1963"/>
                    </a:lnTo>
                    <a:close/>
                    <a:moveTo>
                      <a:pt x="557" y="1956"/>
                    </a:moveTo>
                    <a:cubicBezTo>
                      <a:pt x="533" y="1959"/>
                      <a:pt x="533" y="1959"/>
                      <a:pt x="533" y="1959"/>
                    </a:cubicBezTo>
                    <a:cubicBezTo>
                      <a:pt x="534" y="1967"/>
                      <a:pt x="534" y="1967"/>
                      <a:pt x="534" y="1967"/>
                    </a:cubicBezTo>
                    <a:cubicBezTo>
                      <a:pt x="558" y="1964"/>
                      <a:pt x="558" y="1964"/>
                      <a:pt x="558" y="1964"/>
                    </a:cubicBezTo>
                    <a:lnTo>
                      <a:pt x="557" y="1956"/>
                    </a:lnTo>
                    <a:close/>
                    <a:moveTo>
                      <a:pt x="604" y="1949"/>
                    </a:moveTo>
                    <a:cubicBezTo>
                      <a:pt x="580" y="1953"/>
                      <a:pt x="580" y="1953"/>
                      <a:pt x="580" y="1953"/>
                    </a:cubicBezTo>
                    <a:cubicBezTo>
                      <a:pt x="582" y="1961"/>
                      <a:pt x="582" y="1961"/>
                      <a:pt x="582" y="1961"/>
                    </a:cubicBezTo>
                    <a:cubicBezTo>
                      <a:pt x="605" y="1957"/>
                      <a:pt x="605" y="1957"/>
                      <a:pt x="605" y="1957"/>
                    </a:cubicBezTo>
                    <a:lnTo>
                      <a:pt x="604" y="1949"/>
                    </a:lnTo>
                    <a:close/>
                    <a:moveTo>
                      <a:pt x="652" y="1943"/>
                    </a:moveTo>
                    <a:cubicBezTo>
                      <a:pt x="628" y="1946"/>
                      <a:pt x="628" y="1946"/>
                      <a:pt x="628" y="1946"/>
                    </a:cubicBezTo>
                    <a:cubicBezTo>
                      <a:pt x="629" y="1954"/>
                      <a:pt x="629" y="1954"/>
                      <a:pt x="629" y="1954"/>
                    </a:cubicBezTo>
                    <a:cubicBezTo>
                      <a:pt x="653" y="1951"/>
                      <a:pt x="653" y="1951"/>
                      <a:pt x="653" y="1951"/>
                    </a:cubicBezTo>
                    <a:lnTo>
                      <a:pt x="652" y="1943"/>
                    </a:lnTo>
                    <a:close/>
                    <a:moveTo>
                      <a:pt x="699" y="1936"/>
                    </a:moveTo>
                    <a:cubicBezTo>
                      <a:pt x="675" y="1939"/>
                      <a:pt x="675" y="1939"/>
                      <a:pt x="675" y="1939"/>
                    </a:cubicBezTo>
                    <a:cubicBezTo>
                      <a:pt x="677" y="1947"/>
                      <a:pt x="677" y="1947"/>
                      <a:pt x="677" y="1947"/>
                    </a:cubicBezTo>
                    <a:cubicBezTo>
                      <a:pt x="700" y="1944"/>
                      <a:pt x="700" y="1944"/>
                      <a:pt x="700" y="1944"/>
                    </a:cubicBezTo>
                    <a:lnTo>
                      <a:pt x="699" y="1936"/>
                    </a:lnTo>
                    <a:close/>
                    <a:moveTo>
                      <a:pt x="747" y="1929"/>
                    </a:moveTo>
                    <a:cubicBezTo>
                      <a:pt x="723" y="1933"/>
                      <a:pt x="723" y="1933"/>
                      <a:pt x="723" y="1933"/>
                    </a:cubicBezTo>
                    <a:cubicBezTo>
                      <a:pt x="724" y="1941"/>
                      <a:pt x="724" y="1941"/>
                      <a:pt x="724" y="1941"/>
                    </a:cubicBezTo>
                    <a:cubicBezTo>
                      <a:pt x="748" y="1937"/>
                      <a:pt x="748" y="1937"/>
                      <a:pt x="748" y="1937"/>
                    </a:cubicBezTo>
                    <a:lnTo>
                      <a:pt x="747" y="1929"/>
                    </a:lnTo>
                    <a:close/>
                    <a:moveTo>
                      <a:pt x="794" y="1923"/>
                    </a:moveTo>
                    <a:cubicBezTo>
                      <a:pt x="770" y="1926"/>
                      <a:pt x="770" y="1926"/>
                      <a:pt x="770" y="1926"/>
                    </a:cubicBezTo>
                    <a:cubicBezTo>
                      <a:pt x="772" y="1934"/>
                      <a:pt x="772" y="1934"/>
                      <a:pt x="772" y="1934"/>
                    </a:cubicBezTo>
                    <a:cubicBezTo>
                      <a:pt x="795" y="1931"/>
                      <a:pt x="795" y="1931"/>
                      <a:pt x="795" y="1931"/>
                    </a:cubicBezTo>
                    <a:lnTo>
                      <a:pt x="794" y="1923"/>
                    </a:lnTo>
                    <a:close/>
                    <a:moveTo>
                      <a:pt x="842" y="1916"/>
                    </a:moveTo>
                    <a:cubicBezTo>
                      <a:pt x="818" y="1919"/>
                      <a:pt x="818" y="1919"/>
                      <a:pt x="818" y="1919"/>
                    </a:cubicBezTo>
                    <a:cubicBezTo>
                      <a:pt x="819" y="1927"/>
                      <a:pt x="819" y="1927"/>
                      <a:pt x="819" y="1927"/>
                    </a:cubicBezTo>
                    <a:cubicBezTo>
                      <a:pt x="843" y="1924"/>
                      <a:pt x="843" y="1924"/>
                      <a:pt x="843" y="1924"/>
                    </a:cubicBezTo>
                    <a:lnTo>
                      <a:pt x="842" y="1916"/>
                    </a:lnTo>
                    <a:close/>
                    <a:moveTo>
                      <a:pt x="889" y="1909"/>
                    </a:moveTo>
                    <a:cubicBezTo>
                      <a:pt x="865" y="1913"/>
                      <a:pt x="865" y="1913"/>
                      <a:pt x="865" y="1913"/>
                    </a:cubicBezTo>
                    <a:cubicBezTo>
                      <a:pt x="866" y="1921"/>
                      <a:pt x="866" y="1921"/>
                      <a:pt x="866" y="1921"/>
                    </a:cubicBezTo>
                    <a:cubicBezTo>
                      <a:pt x="890" y="1917"/>
                      <a:pt x="890" y="1917"/>
                      <a:pt x="890" y="1917"/>
                    </a:cubicBezTo>
                    <a:lnTo>
                      <a:pt x="889" y="1909"/>
                    </a:lnTo>
                    <a:close/>
                    <a:moveTo>
                      <a:pt x="937" y="1903"/>
                    </a:moveTo>
                    <a:cubicBezTo>
                      <a:pt x="913" y="1906"/>
                      <a:pt x="913" y="1906"/>
                      <a:pt x="913" y="1906"/>
                    </a:cubicBezTo>
                    <a:cubicBezTo>
                      <a:pt x="914" y="1914"/>
                      <a:pt x="914" y="1914"/>
                      <a:pt x="914" y="1914"/>
                    </a:cubicBezTo>
                    <a:cubicBezTo>
                      <a:pt x="938" y="1911"/>
                      <a:pt x="938" y="1911"/>
                      <a:pt x="938" y="1911"/>
                    </a:cubicBezTo>
                    <a:lnTo>
                      <a:pt x="937" y="1903"/>
                    </a:lnTo>
                    <a:close/>
                    <a:moveTo>
                      <a:pt x="984" y="1896"/>
                    </a:moveTo>
                    <a:cubicBezTo>
                      <a:pt x="960" y="1899"/>
                      <a:pt x="960" y="1899"/>
                      <a:pt x="960" y="1899"/>
                    </a:cubicBezTo>
                    <a:cubicBezTo>
                      <a:pt x="961" y="1907"/>
                      <a:pt x="961" y="1907"/>
                      <a:pt x="961" y="1907"/>
                    </a:cubicBezTo>
                    <a:cubicBezTo>
                      <a:pt x="985" y="1904"/>
                      <a:pt x="985" y="1904"/>
                      <a:pt x="985" y="1904"/>
                    </a:cubicBezTo>
                    <a:lnTo>
                      <a:pt x="984" y="1896"/>
                    </a:lnTo>
                    <a:close/>
                    <a:moveTo>
                      <a:pt x="1032" y="1889"/>
                    </a:moveTo>
                    <a:cubicBezTo>
                      <a:pt x="1008" y="1893"/>
                      <a:pt x="1008" y="1893"/>
                      <a:pt x="1008" y="1893"/>
                    </a:cubicBezTo>
                    <a:cubicBezTo>
                      <a:pt x="1009" y="1901"/>
                      <a:pt x="1009" y="1901"/>
                      <a:pt x="1009" y="1901"/>
                    </a:cubicBezTo>
                    <a:cubicBezTo>
                      <a:pt x="1033" y="1897"/>
                      <a:pt x="1033" y="1897"/>
                      <a:pt x="1033" y="1897"/>
                    </a:cubicBezTo>
                    <a:lnTo>
                      <a:pt x="1032" y="1889"/>
                    </a:lnTo>
                    <a:close/>
                    <a:moveTo>
                      <a:pt x="1079" y="1883"/>
                    </a:moveTo>
                    <a:cubicBezTo>
                      <a:pt x="1055" y="1886"/>
                      <a:pt x="1055" y="1886"/>
                      <a:pt x="1055" y="1886"/>
                    </a:cubicBezTo>
                    <a:cubicBezTo>
                      <a:pt x="1056" y="1894"/>
                      <a:pt x="1056" y="1894"/>
                      <a:pt x="1056" y="1894"/>
                    </a:cubicBezTo>
                    <a:cubicBezTo>
                      <a:pt x="1080" y="1891"/>
                      <a:pt x="1080" y="1891"/>
                      <a:pt x="1080" y="1891"/>
                    </a:cubicBezTo>
                    <a:lnTo>
                      <a:pt x="1079" y="1883"/>
                    </a:lnTo>
                    <a:close/>
                    <a:moveTo>
                      <a:pt x="1127" y="1876"/>
                    </a:moveTo>
                    <a:cubicBezTo>
                      <a:pt x="1103" y="1879"/>
                      <a:pt x="1103" y="1879"/>
                      <a:pt x="1103" y="1879"/>
                    </a:cubicBezTo>
                    <a:cubicBezTo>
                      <a:pt x="1104" y="1887"/>
                      <a:pt x="1104" y="1887"/>
                      <a:pt x="1104" y="1887"/>
                    </a:cubicBezTo>
                    <a:cubicBezTo>
                      <a:pt x="1128" y="1884"/>
                      <a:pt x="1128" y="1884"/>
                      <a:pt x="1128" y="1884"/>
                    </a:cubicBezTo>
                    <a:lnTo>
                      <a:pt x="1127" y="1876"/>
                    </a:lnTo>
                    <a:close/>
                    <a:moveTo>
                      <a:pt x="1174" y="1869"/>
                    </a:moveTo>
                    <a:cubicBezTo>
                      <a:pt x="1150" y="1873"/>
                      <a:pt x="1150" y="1873"/>
                      <a:pt x="1150" y="1873"/>
                    </a:cubicBezTo>
                    <a:cubicBezTo>
                      <a:pt x="1151" y="1881"/>
                      <a:pt x="1151" y="1881"/>
                      <a:pt x="1151" y="1881"/>
                    </a:cubicBezTo>
                    <a:cubicBezTo>
                      <a:pt x="1175" y="1877"/>
                      <a:pt x="1175" y="1877"/>
                      <a:pt x="1175" y="1877"/>
                    </a:cubicBezTo>
                    <a:lnTo>
                      <a:pt x="1174" y="1869"/>
                    </a:lnTo>
                    <a:close/>
                    <a:moveTo>
                      <a:pt x="1222" y="1863"/>
                    </a:moveTo>
                    <a:cubicBezTo>
                      <a:pt x="1198" y="1866"/>
                      <a:pt x="1198" y="1866"/>
                      <a:pt x="1198" y="1866"/>
                    </a:cubicBezTo>
                    <a:cubicBezTo>
                      <a:pt x="1199" y="1874"/>
                      <a:pt x="1199" y="1874"/>
                      <a:pt x="1199" y="1874"/>
                    </a:cubicBezTo>
                    <a:cubicBezTo>
                      <a:pt x="1223" y="1871"/>
                      <a:pt x="1223" y="1871"/>
                      <a:pt x="1223" y="1871"/>
                    </a:cubicBezTo>
                    <a:lnTo>
                      <a:pt x="1222" y="1863"/>
                    </a:lnTo>
                    <a:close/>
                    <a:moveTo>
                      <a:pt x="1269" y="1856"/>
                    </a:moveTo>
                    <a:cubicBezTo>
                      <a:pt x="1245" y="1860"/>
                      <a:pt x="1245" y="1860"/>
                      <a:pt x="1245" y="1860"/>
                    </a:cubicBezTo>
                    <a:cubicBezTo>
                      <a:pt x="1246" y="1867"/>
                      <a:pt x="1246" y="1867"/>
                      <a:pt x="1246" y="1867"/>
                    </a:cubicBezTo>
                    <a:cubicBezTo>
                      <a:pt x="1270" y="1864"/>
                      <a:pt x="1270" y="1864"/>
                      <a:pt x="1270" y="1864"/>
                    </a:cubicBezTo>
                    <a:lnTo>
                      <a:pt x="1269" y="1856"/>
                    </a:lnTo>
                    <a:close/>
                    <a:moveTo>
                      <a:pt x="1317" y="1850"/>
                    </a:moveTo>
                    <a:cubicBezTo>
                      <a:pt x="1293" y="1853"/>
                      <a:pt x="1293" y="1853"/>
                      <a:pt x="1293" y="1853"/>
                    </a:cubicBezTo>
                    <a:cubicBezTo>
                      <a:pt x="1294" y="1861"/>
                      <a:pt x="1294" y="1861"/>
                      <a:pt x="1294" y="1861"/>
                    </a:cubicBezTo>
                    <a:cubicBezTo>
                      <a:pt x="1318" y="1857"/>
                      <a:pt x="1318" y="1857"/>
                      <a:pt x="1318" y="1857"/>
                    </a:cubicBezTo>
                    <a:lnTo>
                      <a:pt x="1317" y="1850"/>
                    </a:lnTo>
                    <a:close/>
                    <a:moveTo>
                      <a:pt x="1364" y="1843"/>
                    </a:moveTo>
                    <a:cubicBezTo>
                      <a:pt x="1340" y="1846"/>
                      <a:pt x="1340" y="1846"/>
                      <a:pt x="1340" y="1846"/>
                    </a:cubicBezTo>
                    <a:cubicBezTo>
                      <a:pt x="1341" y="1854"/>
                      <a:pt x="1341" y="1854"/>
                      <a:pt x="1341" y="1854"/>
                    </a:cubicBezTo>
                    <a:cubicBezTo>
                      <a:pt x="1365" y="1851"/>
                      <a:pt x="1365" y="1851"/>
                      <a:pt x="1365" y="1851"/>
                    </a:cubicBezTo>
                    <a:lnTo>
                      <a:pt x="1364" y="1843"/>
                    </a:lnTo>
                    <a:close/>
                  </a:path>
                </a:pathLst>
              </a:custGeom>
              <a:solidFill>
                <a:srgbClr val="FF5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pic>
        <p:nvPicPr>
          <p:cNvPr id="373" name="图片 372" descr="图片包含 室内, 小狗, 就坐&#10;&#10;自动生成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39560" flipH="1">
            <a:off x="9360125" y="4067714"/>
            <a:ext cx="1528691" cy="2291140"/>
          </a:xfrm>
          <a:prstGeom prst="rect">
            <a:avLst/>
          </a:prstGeom>
        </p:spPr>
      </p:pic>
      <p:pic>
        <p:nvPicPr>
          <p:cNvPr id="374" name="图片 373" descr="图片包含 金属器皿, 螺钉&#10;&#10;自动生成的说明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231387" y="4565265"/>
            <a:ext cx="5717549" cy="3192917"/>
          </a:xfrm>
          <a:prstGeom prst="rect">
            <a:avLst/>
          </a:prstGeom>
        </p:spPr>
      </p:pic>
      <p:sp>
        <p:nvSpPr>
          <p:cNvPr id="376" name="矩形 375"/>
          <p:cNvSpPr/>
          <p:nvPr/>
        </p:nvSpPr>
        <p:spPr>
          <a:xfrm>
            <a:off x="1000038" y="3192683"/>
            <a:ext cx="600920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点击输入您的内容，或者通过复制您的文本后，在此框中选择粘贴。请言简意赅，简单说明即可，不必繁琐。</a:t>
            </a:r>
          </a:p>
        </p:txBody>
      </p:sp>
      <p:sp>
        <p:nvSpPr>
          <p:cNvPr id="377" name="文本框 376"/>
          <p:cNvSpPr txBox="1"/>
          <p:nvPr/>
        </p:nvSpPr>
        <p:spPr>
          <a:xfrm>
            <a:off x="1029042" y="2363940"/>
            <a:ext cx="36514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4400" b="1" kern="0" dirty="0">
                <a:solidFill>
                  <a:schemeClr val="bg1"/>
                </a:solidFill>
                <a:cs typeface="+mn-ea"/>
                <a:sym typeface="+mn-lt"/>
              </a:rPr>
              <a:t>活动执行</a:t>
            </a:r>
          </a:p>
        </p:txBody>
      </p:sp>
      <p:pic>
        <p:nvPicPr>
          <p:cNvPr id="378" name="图片 37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8206" y="875698"/>
            <a:ext cx="4752975" cy="4752975"/>
          </a:xfrm>
          <a:prstGeom prst="rect">
            <a:avLst/>
          </a:prstGeom>
        </p:spPr>
      </p:pic>
      <p:sp>
        <p:nvSpPr>
          <p:cNvPr id="379" name="文本框 378"/>
          <p:cNvSpPr txBox="1"/>
          <p:nvPr/>
        </p:nvSpPr>
        <p:spPr>
          <a:xfrm>
            <a:off x="8497019" y="4158411"/>
            <a:ext cx="151370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altLang="zh-CN" sz="9600" b="1" kern="0" dirty="0">
                <a:solidFill>
                  <a:srgbClr val="C00000"/>
                </a:solidFill>
                <a:cs typeface="+mn-ea"/>
                <a:sym typeface="+mn-lt"/>
              </a:rPr>
              <a:t>03</a:t>
            </a:r>
            <a:endParaRPr lang="zh-CN" altLang="en-US" sz="9600" b="1" kern="0" dirty="0">
              <a:solidFill>
                <a:srgbClr val="C00000"/>
              </a:solidFill>
              <a:cs typeface="+mn-ea"/>
              <a:sym typeface="+mn-lt"/>
            </a:endParaRPr>
          </a:p>
        </p:txBody>
      </p:sp>
      <p:pic>
        <p:nvPicPr>
          <p:cNvPr id="380" name="图片 37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462585" flipH="1">
            <a:off x="6077041" y="435712"/>
            <a:ext cx="1940933" cy="258718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" grpId="0"/>
      <p:bldP spid="377" grpId="0"/>
      <p:bldP spid="37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88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sp>
        <p:nvSpPr>
          <p:cNvPr id="174" name="矩形 173"/>
          <p:cNvSpPr/>
          <p:nvPr/>
        </p:nvSpPr>
        <p:spPr>
          <a:xfrm>
            <a:off x="0" y="5579000"/>
            <a:ext cx="12192000" cy="169740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5" name="椭圆 174"/>
          <p:cNvSpPr/>
          <p:nvPr/>
        </p:nvSpPr>
        <p:spPr>
          <a:xfrm>
            <a:off x="-742950" y="4914227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76" name="椭圆 175"/>
          <p:cNvSpPr/>
          <p:nvPr/>
        </p:nvSpPr>
        <p:spPr>
          <a:xfrm>
            <a:off x="11586756" y="4914227"/>
            <a:ext cx="1396227" cy="139622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pic>
        <p:nvPicPr>
          <p:cNvPr id="178" name="图片 177" descr="OQAAAB+LCAAAAAAABACrVlIpqSxIVbJSCs5NLCpxyUxML0rM9SxJzVXSUfJMUbLKK83J0VFyysxLycxLdy/KLy0oVrKKjq0FALpUkis5AAAA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85402" y="1224340"/>
            <a:ext cx="3321359" cy="4982039"/>
          </a:xfrm>
          <a:prstGeom prst="rect">
            <a:avLst/>
          </a:prstGeom>
        </p:spPr>
      </p:pic>
      <p:pic>
        <p:nvPicPr>
          <p:cNvPr id="180" name="图片 17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2139" y="1260695"/>
            <a:ext cx="3151380" cy="4727069"/>
          </a:xfrm>
          <a:prstGeom prst="rect">
            <a:avLst/>
          </a:prstGeom>
        </p:spPr>
      </p:pic>
      <p:pic>
        <p:nvPicPr>
          <p:cNvPr id="182" name="图片 181" descr="OQAAAB+LCAAAAAAABACrVlIpqSxIVbJSCs5NLCpxyUxML0rM9SxJzVXSUfJMUbLKK83J0VFyysxLycxLdy/KLy0oVrKKjq0FALpUkis5AAAA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10453" y="231393"/>
            <a:ext cx="4187820" cy="6281730"/>
          </a:xfrm>
          <a:prstGeom prst="rect">
            <a:avLst/>
          </a:prstGeom>
        </p:spPr>
      </p:pic>
      <p:pic>
        <p:nvPicPr>
          <p:cNvPr id="181" name="图片 180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508" t="23704" r="47452" b="50000"/>
          <a:stretch>
            <a:fillRect/>
          </a:stretch>
        </p:blipFill>
        <p:spPr>
          <a:xfrm>
            <a:off x="-26763" y="1745017"/>
            <a:ext cx="5356632" cy="3161805"/>
          </a:xfrm>
          <a:prstGeom prst="rect">
            <a:avLst/>
          </a:prstGeom>
        </p:spPr>
      </p:pic>
      <p:sp>
        <p:nvSpPr>
          <p:cNvPr id="186" name="矩形 185"/>
          <p:cNvSpPr/>
          <p:nvPr/>
        </p:nvSpPr>
        <p:spPr>
          <a:xfrm>
            <a:off x="743335" y="3259042"/>
            <a:ext cx="3415048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187" name="文本框 186"/>
          <p:cNvSpPr txBox="1"/>
          <p:nvPr/>
        </p:nvSpPr>
        <p:spPr>
          <a:xfrm>
            <a:off x="865622" y="2672588"/>
            <a:ext cx="19494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>
                <a:cs typeface="+mn-ea"/>
                <a:sym typeface="+mn-lt"/>
              </a:rPr>
              <a:t>标题文字</a:t>
            </a:r>
          </a:p>
        </p:txBody>
      </p:sp>
      <p:grpSp>
        <p:nvGrpSpPr>
          <p:cNvPr id="183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18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5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8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9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0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1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2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3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4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5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6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7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8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9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0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1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2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3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4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5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6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7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8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9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0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1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2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3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4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5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6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7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8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9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0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1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2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3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4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5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6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7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8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9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0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1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2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3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4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6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7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8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9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0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1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42" name="文本框 241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活动执行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/>
      <p:bldP spid="18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88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72" name="Group 4"/>
          <p:cNvGrpSpPr>
            <a:grpSpLocks noChangeAspect="1"/>
          </p:cNvGrpSpPr>
          <p:nvPr/>
        </p:nvGrpSpPr>
        <p:grpSpPr bwMode="auto">
          <a:xfrm>
            <a:off x="5506" y="538747"/>
            <a:ext cx="12321888" cy="6191250"/>
            <a:chOff x="172" y="427"/>
            <a:chExt cx="7115" cy="3575"/>
          </a:xfrm>
        </p:grpSpPr>
        <p:sp>
          <p:nvSpPr>
            <p:cNvPr id="173" name="Rectangle 6"/>
            <p:cNvSpPr>
              <a:spLocks noChangeArrowheads="1"/>
            </p:cNvSpPr>
            <p:nvPr/>
          </p:nvSpPr>
          <p:spPr bwMode="auto">
            <a:xfrm>
              <a:off x="172" y="427"/>
              <a:ext cx="7115" cy="3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4" name="Freeform 7"/>
            <p:cNvSpPr/>
            <p:nvPr/>
          </p:nvSpPr>
          <p:spPr bwMode="auto">
            <a:xfrm>
              <a:off x="172" y="2066"/>
              <a:ext cx="7115" cy="243"/>
            </a:xfrm>
            <a:custGeom>
              <a:avLst/>
              <a:gdLst>
                <a:gd name="T0" fmla="*/ 2368 w 2381"/>
                <a:gd name="T1" fmla="*/ 33 h 81"/>
                <a:gd name="T2" fmla="*/ 2321 w 2381"/>
                <a:gd name="T3" fmla="*/ 39 h 81"/>
                <a:gd name="T4" fmla="*/ 2283 w 2381"/>
                <a:gd name="T5" fmla="*/ 42 h 81"/>
                <a:gd name="T6" fmla="*/ 2220 w 2381"/>
                <a:gd name="T7" fmla="*/ 44 h 81"/>
                <a:gd name="T8" fmla="*/ 2099 w 2381"/>
                <a:gd name="T9" fmla="*/ 50 h 81"/>
                <a:gd name="T10" fmla="*/ 1107 w 2381"/>
                <a:gd name="T11" fmla="*/ 23 h 81"/>
                <a:gd name="T12" fmla="*/ 966 w 2381"/>
                <a:gd name="T13" fmla="*/ 18 h 81"/>
                <a:gd name="T14" fmla="*/ 76 w 2381"/>
                <a:gd name="T15" fmla="*/ 22 h 81"/>
                <a:gd name="T16" fmla="*/ 2 w 2381"/>
                <a:gd name="T17" fmla="*/ 31 h 81"/>
                <a:gd name="T18" fmla="*/ 0 w 2381"/>
                <a:gd name="T19" fmla="*/ 31 h 81"/>
                <a:gd name="T20" fmla="*/ 0 w 2381"/>
                <a:gd name="T21" fmla="*/ 47 h 81"/>
                <a:gd name="T22" fmla="*/ 2 w 2381"/>
                <a:gd name="T23" fmla="*/ 47 h 81"/>
                <a:gd name="T24" fmla="*/ 197 w 2381"/>
                <a:gd name="T25" fmla="*/ 33 h 81"/>
                <a:gd name="T26" fmla="*/ 296 w 2381"/>
                <a:gd name="T27" fmla="*/ 27 h 81"/>
                <a:gd name="T28" fmla="*/ 1043 w 2381"/>
                <a:gd name="T29" fmla="*/ 38 h 81"/>
                <a:gd name="T30" fmla="*/ 1118 w 2381"/>
                <a:gd name="T31" fmla="*/ 40 h 81"/>
                <a:gd name="T32" fmla="*/ 1195 w 2381"/>
                <a:gd name="T33" fmla="*/ 43 h 81"/>
                <a:gd name="T34" fmla="*/ 2308 w 2381"/>
                <a:gd name="T35" fmla="*/ 55 h 81"/>
                <a:gd name="T36" fmla="*/ 2308 w 2381"/>
                <a:gd name="T37" fmla="*/ 55 h 81"/>
                <a:gd name="T38" fmla="*/ 2331 w 2381"/>
                <a:gd name="T39" fmla="*/ 52 h 81"/>
                <a:gd name="T40" fmla="*/ 2368 w 2381"/>
                <a:gd name="T41" fmla="*/ 48 h 81"/>
                <a:gd name="T42" fmla="*/ 2381 w 2381"/>
                <a:gd name="T43" fmla="*/ 47 h 81"/>
                <a:gd name="T44" fmla="*/ 2381 w 2381"/>
                <a:gd name="T45" fmla="*/ 31 h 81"/>
                <a:gd name="T46" fmla="*/ 2368 w 2381"/>
                <a:gd name="T47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81" h="81">
                  <a:moveTo>
                    <a:pt x="2368" y="33"/>
                  </a:moveTo>
                  <a:cubicBezTo>
                    <a:pt x="2352" y="36"/>
                    <a:pt x="2337" y="37"/>
                    <a:pt x="2321" y="39"/>
                  </a:cubicBezTo>
                  <a:cubicBezTo>
                    <a:pt x="2308" y="40"/>
                    <a:pt x="2296" y="42"/>
                    <a:pt x="2283" y="42"/>
                  </a:cubicBezTo>
                  <a:cubicBezTo>
                    <a:pt x="2269" y="42"/>
                    <a:pt x="2238" y="41"/>
                    <a:pt x="2220" y="44"/>
                  </a:cubicBezTo>
                  <a:cubicBezTo>
                    <a:pt x="2180" y="44"/>
                    <a:pt x="2138" y="48"/>
                    <a:pt x="2099" y="50"/>
                  </a:cubicBezTo>
                  <a:cubicBezTo>
                    <a:pt x="1763" y="72"/>
                    <a:pt x="1439" y="32"/>
                    <a:pt x="1107" y="23"/>
                  </a:cubicBezTo>
                  <a:cubicBezTo>
                    <a:pt x="1060" y="22"/>
                    <a:pt x="1013" y="20"/>
                    <a:pt x="966" y="18"/>
                  </a:cubicBezTo>
                  <a:cubicBezTo>
                    <a:pt x="674" y="0"/>
                    <a:pt x="371" y="6"/>
                    <a:pt x="76" y="22"/>
                  </a:cubicBezTo>
                  <a:cubicBezTo>
                    <a:pt x="51" y="24"/>
                    <a:pt x="26" y="27"/>
                    <a:pt x="2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" y="47"/>
                    <a:pt x="2" y="47"/>
                    <a:pt x="2" y="47"/>
                  </a:cubicBezTo>
                  <a:cubicBezTo>
                    <a:pt x="71" y="43"/>
                    <a:pt x="128" y="35"/>
                    <a:pt x="197" y="33"/>
                  </a:cubicBezTo>
                  <a:cubicBezTo>
                    <a:pt x="230" y="31"/>
                    <a:pt x="263" y="29"/>
                    <a:pt x="296" y="27"/>
                  </a:cubicBezTo>
                  <a:cubicBezTo>
                    <a:pt x="545" y="14"/>
                    <a:pt x="789" y="23"/>
                    <a:pt x="1043" y="38"/>
                  </a:cubicBezTo>
                  <a:cubicBezTo>
                    <a:pt x="1068" y="39"/>
                    <a:pt x="1093" y="40"/>
                    <a:pt x="1118" y="40"/>
                  </a:cubicBezTo>
                  <a:cubicBezTo>
                    <a:pt x="1143" y="41"/>
                    <a:pt x="1169" y="42"/>
                    <a:pt x="1195" y="43"/>
                  </a:cubicBezTo>
                  <a:cubicBezTo>
                    <a:pt x="1565" y="64"/>
                    <a:pt x="1937" y="81"/>
                    <a:pt x="2308" y="55"/>
                  </a:cubicBezTo>
                  <a:cubicBezTo>
                    <a:pt x="2308" y="55"/>
                    <a:pt x="2308" y="55"/>
                    <a:pt x="2308" y="55"/>
                  </a:cubicBezTo>
                  <a:cubicBezTo>
                    <a:pt x="2315" y="54"/>
                    <a:pt x="2323" y="53"/>
                    <a:pt x="2331" y="52"/>
                  </a:cubicBezTo>
                  <a:cubicBezTo>
                    <a:pt x="2343" y="51"/>
                    <a:pt x="2355" y="49"/>
                    <a:pt x="2368" y="48"/>
                  </a:cubicBezTo>
                  <a:cubicBezTo>
                    <a:pt x="2373" y="48"/>
                    <a:pt x="2378" y="47"/>
                    <a:pt x="2381" y="47"/>
                  </a:cubicBezTo>
                  <a:cubicBezTo>
                    <a:pt x="2381" y="31"/>
                    <a:pt x="2381" y="31"/>
                    <a:pt x="2381" y="31"/>
                  </a:cubicBezTo>
                  <a:cubicBezTo>
                    <a:pt x="2377" y="32"/>
                    <a:pt x="2372" y="33"/>
                    <a:pt x="2368" y="33"/>
                  </a:cubicBezTo>
                </a:path>
              </a:pathLst>
            </a:custGeom>
            <a:solidFill>
              <a:srgbClr val="EB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5" name="Freeform 8"/>
            <p:cNvSpPr/>
            <p:nvPr/>
          </p:nvSpPr>
          <p:spPr bwMode="auto">
            <a:xfrm>
              <a:off x="3118" y="2078"/>
              <a:ext cx="150" cy="159"/>
            </a:xfrm>
            <a:custGeom>
              <a:avLst/>
              <a:gdLst>
                <a:gd name="T0" fmla="*/ 26 w 50"/>
                <a:gd name="T1" fmla="*/ 52 h 53"/>
                <a:gd name="T2" fmla="*/ 33 w 50"/>
                <a:gd name="T3" fmla="*/ 37 h 53"/>
                <a:gd name="T4" fmla="*/ 35 w 50"/>
                <a:gd name="T5" fmla="*/ 36 h 53"/>
                <a:gd name="T6" fmla="*/ 49 w 50"/>
                <a:gd name="T7" fmla="*/ 37 h 53"/>
                <a:gd name="T8" fmla="*/ 50 w 50"/>
                <a:gd name="T9" fmla="*/ 37 h 53"/>
                <a:gd name="T10" fmla="*/ 50 w 50"/>
                <a:gd name="T11" fmla="*/ 35 h 53"/>
                <a:gd name="T12" fmla="*/ 40 w 50"/>
                <a:gd name="T13" fmla="*/ 25 h 53"/>
                <a:gd name="T14" fmla="*/ 40 w 50"/>
                <a:gd name="T15" fmla="*/ 23 h 53"/>
                <a:gd name="T16" fmla="*/ 45 w 50"/>
                <a:gd name="T17" fmla="*/ 10 h 53"/>
                <a:gd name="T18" fmla="*/ 45 w 50"/>
                <a:gd name="T19" fmla="*/ 8 h 53"/>
                <a:gd name="T20" fmla="*/ 44 w 50"/>
                <a:gd name="T21" fmla="*/ 8 h 53"/>
                <a:gd name="T22" fmla="*/ 31 w 50"/>
                <a:gd name="T23" fmla="*/ 14 h 53"/>
                <a:gd name="T24" fmla="*/ 29 w 50"/>
                <a:gd name="T25" fmla="*/ 14 h 53"/>
                <a:gd name="T26" fmla="*/ 18 w 50"/>
                <a:gd name="T27" fmla="*/ 1 h 53"/>
                <a:gd name="T28" fmla="*/ 18 w 50"/>
                <a:gd name="T29" fmla="*/ 0 h 53"/>
                <a:gd name="T30" fmla="*/ 18 w 50"/>
                <a:gd name="T31" fmla="*/ 0 h 53"/>
                <a:gd name="T32" fmla="*/ 16 w 50"/>
                <a:gd name="T33" fmla="*/ 0 h 53"/>
                <a:gd name="T34" fmla="*/ 15 w 50"/>
                <a:gd name="T35" fmla="*/ 2 h 53"/>
                <a:gd name="T36" fmla="*/ 18 w 50"/>
                <a:gd name="T37" fmla="*/ 19 h 53"/>
                <a:gd name="T38" fmla="*/ 17 w 50"/>
                <a:gd name="T39" fmla="*/ 22 h 53"/>
                <a:gd name="T40" fmla="*/ 1 w 50"/>
                <a:gd name="T41" fmla="*/ 28 h 53"/>
                <a:gd name="T42" fmla="*/ 1 w 50"/>
                <a:gd name="T43" fmla="*/ 28 h 53"/>
                <a:gd name="T44" fmla="*/ 1 w 50"/>
                <a:gd name="T45" fmla="*/ 28 h 53"/>
                <a:gd name="T46" fmla="*/ 0 w 50"/>
                <a:gd name="T47" fmla="*/ 30 h 53"/>
                <a:gd name="T48" fmla="*/ 2 w 50"/>
                <a:gd name="T49" fmla="*/ 31 h 53"/>
                <a:gd name="T50" fmla="*/ 19 w 50"/>
                <a:gd name="T51" fmla="*/ 33 h 53"/>
                <a:gd name="T52" fmla="*/ 21 w 50"/>
                <a:gd name="T53" fmla="*/ 35 h 53"/>
                <a:gd name="T54" fmla="*/ 23 w 50"/>
                <a:gd name="T55" fmla="*/ 51 h 53"/>
                <a:gd name="T56" fmla="*/ 24 w 50"/>
                <a:gd name="T57" fmla="*/ 53 h 53"/>
                <a:gd name="T58" fmla="*/ 26 w 50"/>
                <a:gd name="T5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0" h="53">
                  <a:moveTo>
                    <a:pt x="26" y="52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4" y="36"/>
                    <a:pt x="35" y="36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8"/>
                    <a:pt x="50" y="37"/>
                    <a:pt x="50" y="37"/>
                  </a:cubicBezTo>
                  <a:cubicBezTo>
                    <a:pt x="50" y="36"/>
                    <a:pt x="50" y="36"/>
                    <a:pt x="50" y="3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9" y="23"/>
                    <a:pt x="40" y="23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9"/>
                    <a:pt x="46" y="8"/>
                    <a:pt x="45" y="8"/>
                  </a:cubicBezTo>
                  <a:cubicBezTo>
                    <a:pt x="45" y="8"/>
                    <a:pt x="45" y="8"/>
                    <a:pt x="44" y="8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5"/>
                    <a:pt x="29" y="15"/>
                    <a:pt x="29" y="1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20"/>
                    <a:pt x="18" y="21"/>
                    <a:pt x="17" y="22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0" y="30"/>
                    <a:pt x="0" y="31"/>
                    <a:pt x="2" y="31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1" y="34"/>
                    <a:pt x="21" y="35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2"/>
                    <a:pt x="24" y="53"/>
                    <a:pt x="24" y="53"/>
                  </a:cubicBezTo>
                  <a:cubicBezTo>
                    <a:pt x="25" y="53"/>
                    <a:pt x="25" y="53"/>
                    <a:pt x="26" y="52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6" name="Freeform 9"/>
            <p:cNvSpPr/>
            <p:nvPr/>
          </p:nvSpPr>
          <p:spPr bwMode="auto">
            <a:xfrm>
              <a:off x="3253" y="2189"/>
              <a:ext cx="72" cy="75"/>
            </a:xfrm>
            <a:custGeom>
              <a:avLst/>
              <a:gdLst>
                <a:gd name="T0" fmla="*/ 23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3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5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0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3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3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19"/>
                    <a:pt x="11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3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7" name="Freeform 10"/>
            <p:cNvSpPr/>
            <p:nvPr/>
          </p:nvSpPr>
          <p:spPr bwMode="auto">
            <a:xfrm>
              <a:off x="3115" y="2306"/>
              <a:ext cx="72" cy="75"/>
            </a:xfrm>
            <a:custGeom>
              <a:avLst/>
              <a:gdLst>
                <a:gd name="T0" fmla="*/ 24 w 24"/>
                <a:gd name="T1" fmla="*/ 10 h 25"/>
                <a:gd name="T2" fmla="*/ 17 w 24"/>
                <a:gd name="T3" fmla="*/ 9 h 25"/>
                <a:gd name="T4" fmla="*/ 16 w 24"/>
                <a:gd name="T5" fmla="*/ 8 h 25"/>
                <a:gd name="T6" fmla="*/ 14 w 24"/>
                <a:gd name="T7" fmla="*/ 1 h 25"/>
                <a:gd name="T8" fmla="*/ 14 w 24"/>
                <a:gd name="T9" fmla="*/ 0 h 25"/>
                <a:gd name="T10" fmla="*/ 13 w 24"/>
                <a:gd name="T11" fmla="*/ 1 h 25"/>
                <a:gd name="T12" fmla="*/ 9 w 24"/>
                <a:gd name="T13" fmla="*/ 7 h 25"/>
                <a:gd name="T14" fmla="*/ 8 w 24"/>
                <a:gd name="T15" fmla="*/ 8 h 25"/>
                <a:gd name="T16" fmla="*/ 1 w 24"/>
                <a:gd name="T17" fmla="*/ 7 h 25"/>
                <a:gd name="T18" fmla="*/ 0 w 24"/>
                <a:gd name="T19" fmla="*/ 8 h 25"/>
                <a:gd name="T20" fmla="*/ 0 w 24"/>
                <a:gd name="T21" fmla="*/ 9 h 25"/>
                <a:gd name="T22" fmla="*/ 6 w 24"/>
                <a:gd name="T23" fmla="*/ 14 h 25"/>
                <a:gd name="T24" fmla="*/ 6 w 24"/>
                <a:gd name="T25" fmla="*/ 15 h 25"/>
                <a:gd name="T26" fmla="*/ 2 w 24"/>
                <a:gd name="T27" fmla="*/ 22 h 25"/>
                <a:gd name="T28" fmla="*/ 2 w 24"/>
                <a:gd name="T29" fmla="*/ 22 h 25"/>
                <a:gd name="T30" fmla="*/ 2 w 24"/>
                <a:gd name="T31" fmla="*/ 22 h 25"/>
                <a:gd name="T32" fmla="*/ 2 w 24"/>
                <a:gd name="T33" fmla="*/ 23 h 25"/>
                <a:gd name="T34" fmla="*/ 3 w 24"/>
                <a:gd name="T35" fmla="*/ 23 h 25"/>
                <a:gd name="T36" fmla="*/ 11 w 24"/>
                <a:gd name="T37" fmla="*/ 20 h 25"/>
                <a:gd name="T38" fmla="*/ 12 w 24"/>
                <a:gd name="T39" fmla="*/ 20 h 25"/>
                <a:gd name="T40" fmla="*/ 17 w 24"/>
                <a:gd name="T41" fmla="*/ 25 h 25"/>
                <a:gd name="T42" fmla="*/ 17 w 24"/>
                <a:gd name="T43" fmla="*/ 25 h 25"/>
                <a:gd name="T44" fmla="*/ 17 w 24"/>
                <a:gd name="T45" fmla="*/ 25 h 25"/>
                <a:gd name="T46" fmla="*/ 18 w 24"/>
                <a:gd name="T47" fmla="*/ 25 h 25"/>
                <a:gd name="T48" fmla="*/ 18 w 24"/>
                <a:gd name="T49" fmla="*/ 24 h 25"/>
                <a:gd name="T50" fmla="*/ 17 w 24"/>
                <a:gd name="T51" fmla="*/ 17 h 25"/>
                <a:gd name="T52" fmla="*/ 18 w 24"/>
                <a:gd name="T53" fmla="*/ 15 h 25"/>
                <a:gd name="T54" fmla="*/ 24 w 24"/>
                <a:gd name="T55" fmla="*/ 12 h 25"/>
                <a:gd name="T56" fmla="*/ 24 w 24"/>
                <a:gd name="T57" fmla="*/ 11 h 25"/>
                <a:gd name="T58" fmla="*/ 24 w 24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6"/>
                    <a:pt x="18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8" name="Freeform 11"/>
            <p:cNvSpPr/>
            <p:nvPr/>
          </p:nvSpPr>
          <p:spPr bwMode="auto">
            <a:xfrm>
              <a:off x="3011" y="2372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7 h 25"/>
                <a:gd name="T14" fmla="*/ 9 w 25"/>
                <a:gd name="T15" fmla="*/ 8 h 25"/>
                <a:gd name="T16" fmla="*/ 1 w 25"/>
                <a:gd name="T17" fmla="*/ 7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19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5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5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0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79" name="Freeform 12"/>
            <p:cNvSpPr/>
            <p:nvPr/>
          </p:nvSpPr>
          <p:spPr bwMode="auto">
            <a:xfrm>
              <a:off x="3047" y="2159"/>
              <a:ext cx="74" cy="75"/>
            </a:xfrm>
            <a:custGeom>
              <a:avLst/>
              <a:gdLst>
                <a:gd name="T0" fmla="*/ 24 w 25"/>
                <a:gd name="T1" fmla="*/ 10 h 25"/>
                <a:gd name="T2" fmla="*/ 17 w 25"/>
                <a:gd name="T3" fmla="*/ 9 h 25"/>
                <a:gd name="T4" fmla="*/ 16 w 25"/>
                <a:gd name="T5" fmla="*/ 8 h 25"/>
                <a:gd name="T6" fmla="*/ 15 w 25"/>
                <a:gd name="T7" fmla="*/ 1 h 25"/>
                <a:gd name="T8" fmla="*/ 14 w 25"/>
                <a:gd name="T9" fmla="*/ 0 h 25"/>
                <a:gd name="T10" fmla="*/ 13 w 25"/>
                <a:gd name="T11" fmla="*/ 1 h 25"/>
                <a:gd name="T12" fmla="*/ 10 w 25"/>
                <a:gd name="T13" fmla="*/ 8 h 25"/>
                <a:gd name="T14" fmla="*/ 9 w 25"/>
                <a:gd name="T15" fmla="*/ 8 h 25"/>
                <a:gd name="T16" fmla="*/ 1 w 25"/>
                <a:gd name="T17" fmla="*/ 8 h 25"/>
                <a:gd name="T18" fmla="*/ 0 w 25"/>
                <a:gd name="T19" fmla="*/ 8 h 25"/>
                <a:gd name="T20" fmla="*/ 1 w 25"/>
                <a:gd name="T21" fmla="*/ 9 h 25"/>
                <a:gd name="T22" fmla="*/ 6 w 25"/>
                <a:gd name="T23" fmla="*/ 14 h 25"/>
                <a:gd name="T24" fmla="*/ 6 w 25"/>
                <a:gd name="T25" fmla="*/ 15 h 25"/>
                <a:gd name="T26" fmla="*/ 3 w 25"/>
                <a:gd name="T27" fmla="*/ 22 h 25"/>
                <a:gd name="T28" fmla="*/ 3 w 25"/>
                <a:gd name="T29" fmla="*/ 22 h 25"/>
                <a:gd name="T30" fmla="*/ 3 w 25"/>
                <a:gd name="T31" fmla="*/ 22 h 25"/>
                <a:gd name="T32" fmla="*/ 3 w 25"/>
                <a:gd name="T33" fmla="*/ 23 h 25"/>
                <a:gd name="T34" fmla="*/ 4 w 25"/>
                <a:gd name="T35" fmla="*/ 23 h 25"/>
                <a:gd name="T36" fmla="*/ 11 w 25"/>
                <a:gd name="T37" fmla="*/ 20 h 25"/>
                <a:gd name="T38" fmla="*/ 12 w 25"/>
                <a:gd name="T39" fmla="*/ 20 h 25"/>
                <a:gd name="T40" fmla="*/ 18 w 25"/>
                <a:gd name="T41" fmla="*/ 25 h 25"/>
                <a:gd name="T42" fmla="*/ 18 w 25"/>
                <a:gd name="T43" fmla="*/ 25 h 25"/>
                <a:gd name="T44" fmla="*/ 18 w 25"/>
                <a:gd name="T45" fmla="*/ 25 h 25"/>
                <a:gd name="T46" fmla="*/ 19 w 25"/>
                <a:gd name="T47" fmla="*/ 25 h 25"/>
                <a:gd name="T48" fmla="*/ 19 w 25"/>
                <a:gd name="T49" fmla="*/ 24 h 25"/>
                <a:gd name="T50" fmla="*/ 18 w 25"/>
                <a:gd name="T51" fmla="*/ 17 h 25"/>
                <a:gd name="T52" fmla="*/ 19 w 25"/>
                <a:gd name="T53" fmla="*/ 16 h 25"/>
                <a:gd name="T54" fmla="*/ 24 w 25"/>
                <a:gd name="T55" fmla="*/ 12 h 25"/>
                <a:gd name="T56" fmla="*/ 25 w 25"/>
                <a:gd name="T57" fmla="*/ 11 h 25"/>
                <a:gd name="T58" fmla="*/ 24 w 25"/>
                <a:gd name="T5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25">
                  <a:moveTo>
                    <a:pt x="24" y="10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4" y="0"/>
                    <a:pt x="13" y="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6" y="15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4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9" y="25"/>
                  </a:cubicBezTo>
                  <a:cubicBezTo>
                    <a:pt x="19" y="25"/>
                    <a:pt x="19" y="25"/>
                    <a:pt x="19" y="24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5" y="11"/>
                    <a:pt x="24" y="1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0" name="Freeform 13"/>
            <p:cNvSpPr/>
            <p:nvPr/>
          </p:nvSpPr>
          <p:spPr bwMode="auto">
            <a:xfrm>
              <a:off x="2978" y="2162"/>
              <a:ext cx="57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9 h 19"/>
                <a:gd name="T8" fmla="*/ 0 w 19"/>
                <a:gd name="T9" fmla="*/ 10 h 19"/>
                <a:gd name="T10" fmla="*/ 0 w 19"/>
                <a:gd name="T11" fmla="*/ 10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8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3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2 h 19"/>
                <a:gd name="T48" fmla="*/ 18 w 19"/>
                <a:gd name="T49" fmla="*/ 2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1" name="Freeform 14"/>
            <p:cNvSpPr/>
            <p:nvPr/>
          </p:nvSpPr>
          <p:spPr bwMode="auto">
            <a:xfrm>
              <a:off x="3041" y="2294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1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8 w 19"/>
                <a:gd name="T17" fmla="*/ 19 h 19"/>
                <a:gd name="T18" fmla="*/ 8 w 19"/>
                <a:gd name="T19" fmla="*/ 19 h 19"/>
                <a:gd name="T20" fmla="*/ 9 w 19"/>
                <a:gd name="T21" fmla="*/ 19 h 19"/>
                <a:gd name="T22" fmla="*/ 12 w 19"/>
                <a:gd name="T23" fmla="*/ 14 h 19"/>
                <a:gd name="T24" fmla="*/ 13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8 w 19"/>
                <a:gd name="T49" fmla="*/ 3 h 19"/>
                <a:gd name="T50" fmla="*/ 12 w 19"/>
                <a:gd name="T51" fmla="*/ 4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2"/>
                    <a:pt x="18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2" name="Freeform 15"/>
            <p:cNvSpPr/>
            <p:nvPr/>
          </p:nvSpPr>
          <p:spPr bwMode="auto">
            <a:xfrm>
              <a:off x="3094" y="2234"/>
              <a:ext cx="60" cy="57"/>
            </a:xfrm>
            <a:custGeom>
              <a:avLst/>
              <a:gdLst>
                <a:gd name="T0" fmla="*/ 6 w 20"/>
                <a:gd name="T1" fmla="*/ 0 h 19"/>
                <a:gd name="T2" fmla="*/ 7 w 20"/>
                <a:gd name="T3" fmla="*/ 6 h 19"/>
                <a:gd name="T4" fmla="*/ 6 w 20"/>
                <a:gd name="T5" fmla="*/ 7 h 19"/>
                <a:gd name="T6" fmla="*/ 1 w 20"/>
                <a:gd name="T7" fmla="*/ 9 h 19"/>
                <a:gd name="T8" fmla="*/ 0 w 20"/>
                <a:gd name="T9" fmla="*/ 10 h 19"/>
                <a:gd name="T10" fmla="*/ 1 w 20"/>
                <a:gd name="T11" fmla="*/ 10 h 19"/>
                <a:gd name="T12" fmla="*/ 7 w 20"/>
                <a:gd name="T13" fmla="*/ 12 h 19"/>
                <a:gd name="T14" fmla="*/ 7 w 20"/>
                <a:gd name="T15" fmla="*/ 12 h 19"/>
                <a:gd name="T16" fmla="*/ 8 w 20"/>
                <a:gd name="T17" fmla="*/ 18 h 19"/>
                <a:gd name="T18" fmla="*/ 8 w 20"/>
                <a:gd name="T19" fmla="*/ 19 h 19"/>
                <a:gd name="T20" fmla="*/ 9 w 20"/>
                <a:gd name="T21" fmla="*/ 19 h 19"/>
                <a:gd name="T22" fmla="*/ 12 w 20"/>
                <a:gd name="T23" fmla="*/ 14 h 19"/>
                <a:gd name="T24" fmla="*/ 13 w 20"/>
                <a:gd name="T25" fmla="*/ 13 h 19"/>
                <a:gd name="T26" fmla="*/ 19 w 20"/>
                <a:gd name="T27" fmla="*/ 15 h 19"/>
                <a:gd name="T28" fmla="*/ 19 w 20"/>
                <a:gd name="T29" fmla="*/ 15 h 19"/>
                <a:gd name="T30" fmla="*/ 19 w 20"/>
                <a:gd name="T31" fmla="*/ 15 h 19"/>
                <a:gd name="T32" fmla="*/ 19 w 20"/>
                <a:gd name="T33" fmla="*/ 15 h 19"/>
                <a:gd name="T34" fmla="*/ 19 w 20"/>
                <a:gd name="T35" fmla="*/ 14 h 19"/>
                <a:gd name="T36" fmla="*/ 16 w 20"/>
                <a:gd name="T37" fmla="*/ 9 h 19"/>
                <a:gd name="T38" fmla="*/ 16 w 20"/>
                <a:gd name="T39" fmla="*/ 8 h 19"/>
                <a:gd name="T40" fmla="*/ 19 w 20"/>
                <a:gd name="T41" fmla="*/ 3 h 19"/>
                <a:gd name="T42" fmla="*/ 19 w 20"/>
                <a:gd name="T43" fmla="*/ 3 h 19"/>
                <a:gd name="T44" fmla="*/ 19 w 20"/>
                <a:gd name="T45" fmla="*/ 3 h 19"/>
                <a:gd name="T46" fmla="*/ 19 w 20"/>
                <a:gd name="T47" fmla="*/ 2 h 19"/>
                <a:gd name="T48" fmla="*/ 18 w 20"/>
                <a:gd name="T49" fmla="*/ 2 h 19"/>
                <a:gd name="T50" fmla="*/ 12 w 20"/>
                <a:gd name="T51" fmla="*/ 4 h 19"/>
                <a:gd name="T52" fmla="*/ 11 w 20"/>
                <a:gd name="T53" fmla="*/ 4 h 19"/>
                <a:gd name="T54" fmla="*/ 8 w 20"/>
                <a:gd name="T55" fmla="*/ 0 h 19"/>
                <a:gd name="T56" fmla="*/ 7 w 20"/>
                <a:gd name="T57" fmla="*/ 0 h 19"/>
                <a:gd name="T58" fmla="*/ 6 w 20"/>
                <a:gd name="T5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9">
                  <a:moveTo>
                    <a:pt x="6" y="0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19" y="2"/>
                    <a:pt x="18" y="2"/>
                    <a:pt x="18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3" name="Freeform 16"/>
            <p:cNvSpPr/>
            <p:nvPr/>
          </p:nvSpPr>
          <p:spPr bwMode="auto">
            <a:xfrm>
              <a:off x="3307" y="2276"/>
              <a:ext cx="56" cy="57"/>
            </a:xfrm>
            <a:custGeom>
              <a:avLst/>
              <a:gdLst>
                <a:gd name="T0" fmla="*/ 6 w 19"/>
                <a:gd name="T1" fmla="*/ 1 h 19"/>
                <a:gd name="T2" fmla="*/ 6 w 19"/>
                <a:gd name="T3" fmla="*/ 6 h 19"/>
                <a:gd name="T4" fmla="*/ 6 w 19"/>
                <a:gd name="T5" fmla="*/ 7 h 19"/>
                <a:gd name="T6" fmla="*/ 0 w 19"/>
                <a:gd name="T7" fmla="*/ 10 h 19"/>
                <a:gd name="T8" fmla="*/ 0 w 19"/>
                <a:gd name="T9" fmla="*/ 10 h 19"/>
                <a:gd name="T10" fmla="*/ 0 w 19"/>
                <a:gd name="T11" fmla="*/ 11 h 19"/>
                <a:gd name="T12" fmla="*/ 6 w 19"/>
                <a:gd name="T13" fmla="*/ 12 h 19"/>
                <a:gd name="T14" fmla="*/ 7 w 19"/>
                <a:gd name="T15" fmla="*/ 13 h 19"/>
                <a:gd name="T16" fmla="*/ 7 w 19"/>
                <a:gd name="T17" fmla="*/ 19 h 19"/>
                <a:gd name="T18" fmla="*/ 8 w 19"/>
                <a:gd name="T19" fmla="*/ 19 h 19"/>
                <a:gd name="T20" fmla="*/ 8 w 19"/>
                <a:gd name="T21" fmla="*/ 19 h 19"/>
                <a:gd name="T22" fmla="*/ 12 w 19"/>
                <a:gd name="T23" fmla="*/ 14 h 19"/>
                <a:gd name="T24" fmla="*/ 12 w 19"/>
                <a:gd name="T25" fmla="*/ 14 h 19"/>
                <a:gd name="T26" fmla="*/ 18 w 19"/>
                <a:gd name="T27" fmla="*/ 15 h 19"/>
                <a:gd name="T28" fmla="*/ 18 w 19"/>
                <a:gd name="T29" fmla="*/ 15 h 19"/>
                <a:gd name="T30" fmla="*/ 18 w 19"/>
                <a:gd name="T31" fmla="*/ 15 h 19"/>
                <a:gd name="T32" fmla="*/ 19 w 19"/>
                <a:gd name="T33" fmla="*/ 15 h 19"/>
                <a:gd name="T34" fmla="*/ 19 w 19"/>
                <a:gd name="T35" fmla="*/ 14 h 19"/>
                <a:gd name="T36" fmla="*/ 15 w 19"/>
                <a:gd name="T37" fmla="*/ 9 h 19"/>
                <a:gd name="T38" fmla="*/ 15 w 19"/>
                <a:gd name="T39" fmla="*/ 8 h 19"/>
                <a:gd name="T40" fmla="*/ 18 w 19"/>
                <a:gd name="T41" fmla="*/ 3 h 19"/>
                <a:gd name="T42" fmla="*/ 18 w 19"/>
                <a:gd name="T43" fmla="*/ 3 h 19"/>
                <a:gd name="T44" fmla="*/ 18 w 19"/>
                <a:gd name="T45" fmla="*/ 3 h 19"/>
                <a:gd name="T46" fmla="*/ 18 w 19"/>
                <a:gd name="T47" fmla="*/ 3 h 19"/>
                <a:gd name="T48" fmla="*/ 17 w 19"/>
                <a:gd name="T49" fmla="*/ 3 h 19"/>
                <a:gd name="T50" fmla="*/ 12 w 19"/>
                <a:gd name="T51" fmla="*/ 5 h 19"/>
                <a:gd name="T52" fmla="*/ 11 w 19"/>
                <a:gd name="T53" fmla="*/ 4 h 19"/>
                <a:gd name="T54" fmla="*/ 7 w 19"/>
                <a:gd name="T55" fmla="*/ 0 h 19"/>
                <a:gd name="T56" fmla="*/ 6 w 19"/>
                <a:gd name="T57" fmla="*/ 0 h 19"/>
                <a:gd name="T58" fmla="*/ 6 w 19"/>
                <a:gd name="T5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6" y="1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2"/>
                    <a:pt x="17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4" name="Freeform 17"/>
            <p:cNvSpPr>
              <a:spLocks noEditPoints="1"/>
            </p:cNvSpPr>
            <p:nvPr/>
          </p:nvSpPr>
          <p:spPr bwMode="auto">
            <a:xfrm>
              <a:off x="7042" y="2111"/>
              <a:ext cx="245" cy="390"/>
            </a:xfrm>
            <a:custGeom>
              <a:avLst/>
              <a:gdLst>
                <a:gd name="T0" fmla="*/ 80 w 82"/>
                <a:gd name="T1" fmla="*/ 93 h 130"/>
                <a:gd name="T2" fmla="*/ 82 w 82"/>
                <a:gd name="T3" fmla="*/ 91 h 130"/>
                <a:gd name="T4" fmla="*/ 75 w 82"/>
                <a:gd name="T5" fmla="*/ 12 h 130"/>
                <a:gd name="T6" fmla="*/ 61 w 82"/>
                <a:gd name="T7" fmla="*/ 0 h 130"/>
                <a:gd name="T8" fmla="*/ 60 w 82"/>
                <a:gd name="T9" fmla="*/ 18 h 130"/>
                <a:gd name="T10" fmla="*/ 47 w 82"/>
                <a:gd name="T11" fmla="*/ 26 h 130"/>
                <a:gd name="T12" fmla="*/ 63 w 82"/>
                <a:gd name="T13" fmla="*/ 48 h 130"/>
                <a:gd name="T14" fmla="*/ 74 w 82"/>
                <a:gd name="T15" fmla="*/ 34 h 130"/>
                <a:gd name="T16" fmla="*/ 82 w 82"/>
                <a:gd name="T17" fmla="*/ 23 h 130"/>
                <a:gd name="T18" fmla="*/ 75 w 82"/>
                <a:gd name="T19" fmla="*/ 12 h 130"/>
                <a:gd name="T20" fmla="*/ 76 w 82"/>
                <a:gd name="T21" fmla="*/ 56 h 130"/>
                <a:gd name="T22" fmla="*/ 76 w 82"/>
                <a:gd name="T23" fmla="*/ 57 h 130"/>
                <a:gd name="T24" fmla="*/ 71 w 82"/>
                <a:gd name="T25" fmla="*/ 66 h 130"/>
                <a:gd name="T26" fmla="*/ 71 w 82"/>
                <a:gd name="T27" fmla="*/ 67 h 130"/>
                <a:gd name="T28" fmla="*/ 78 w 82"/>
                <a:gd name="T29" fmla="*/ 69 h 130"/>
                <a:gd name="T30" fmla="*/ 80 w 82"/>
                <a:gd name="T31" fmla="*/ 75 h 130"/>
                <a:gd name="T32" fmla="*/ 81 w 82"/>
                <a:gd name="T33" fmla="*/ 60 h 130"/>
                <a:gd name="T34" fmla="*/ 68 w 82"/>
                <a:gd name="T35" fmla="*/ 85 h 130"/>
                <a:gd name="T36" fmla="*/ 66 w 82"/>
                <a:gd name="T37" fmla="*/ 75 h 130"/>
                <a:gd name="T38" fmla="*/ 59 w 82"/>
                <a:gd name="T39" fmla="*/ 82 h 130"/>
                <a:gd name="T40" fmla="*/ 52 w 82"/>
                <a:gd name="T41" fmla="*/ 82 h 130"/>
                <a:gd name="T42" fmla="*/ 52 w 82"/>
                <a:gd name="T43" fmla="*/ 96 h 130"/>
                <a:gd name="T44" fmla="*/ 53 w 82"/>
                <a:gd name="T45" fmla="*/ 97 h 130"/>
                <a:gd name="T46" fmla="*/ 61 w 82"/>
                <a:gd name="T47" fmla="*/ 94 h 130"/>
                <a:gd name="T48" fmla="*/ 68 w 82"/>
                <a:gd name="T49" fmla="*/ 100 h 130"/>
                <a:gd name="T50" fmla="*/ 67 w 82"/>
                <a:gd name="T51" fmla="*/ 92 h 130"/>
                <a:gd name="T52" fmla="*/ 76 w 82"/>
                <a:gd name="T53" fmla="*/ 87 h 130"/>
                <a:gd name="T54" fmla="*/ 39 w 82"/>
                <a:gd name="T55" fmla="*/ 30 h 130"/>
                <a:gd name="T56" fmla="*/ 38 w 82"/>
                <a:gd name="T57" fmla="*/ 22 h 130"/>
                <a:gd name="T58" fmla="*/ 25 w 82"/>
                <a:gd name="T59" fmla="*/ 27 h 130"/>
                <a:gd name="T60" fmla="*/ 28 w 82"/>
                <a:gd name="T61" fmla="*/ 34 h 130"/>
                <a:gd name="T62" fmla="*/ 25 w 82"/>
                <a:gd name="T63" fmla="*/ 43 h 130"/>
                <a:gd name="T64" fmla="*/ 26 w 82"/>
                <a:gd name="T65" fmla="*/ 43 h 130"/>
                <a:gd name="T66" fmla="*/ 39 w 82"/>
                <a:gd name="T67" fmla="*/ 47 h 130"/>
                <a:gd name="T68" fmla="*/ 41 w 82"/>
                <a:gd name="T69" fmla="*/ 46 h 130"/>
                <a:gd name="T70" fmla="*/ 41 w 82"/>
                <a:gd name="T71" fmla="*/ 37 h 130"/>
                <a:gd name="T72" fmla="*/ 47 w 82"/>
                <a:gd name="T73" fmla="*/ 33 h 130"/>
                <a:gd name="T74" fmla="*/ 79 w 82"/>
                <a:gd name="T75" fmla="*/ 121 h 130"/>
                <a:gd name="T76" fmla="*/ 76 w 82"/>
                <a:gd name="T77" fmla="*/ 130 h 130"/>
                <a:gd name="T78" fmla="*/ 82 w 82"/>
                <a:gd name="T79" fmla="*/ 128 h 130"/>
                <a:gd name="T80" fmla="*/ 75 w 82"/>
                <a:gd name="T81" fmla="*/ 114 h 130"/>
                <a:gd name="T82" fmla="*/ 17 w 82"/>
                <a:gd name="T83" fmla="*/ 45 h 130"/>
                <a:gd name="T84" fmla="*/ 12 w 82"/>
                <a:gd name="T85" fmla="*/ 47 h 130"/>
                <a:gd name="T86" fmla="*/ 5 w 82"/>
                <a:gd name="T87" fmla="*/ 42 h 130"/>
                <a:gd name="T88" fmla="*/ 5 w 82"/>
                <a:gd name="T89" fmla="*/ 43 h 130"/>
                <a:gd name="T90" fmla="*/ 0 w 82"/>
                <a:gd name="T91" fmla="*/ 53 h 130"/>
                <a:gd name="T92" fmla="*/ 1 w 82"/>
                <a:gd name="T93" fmla="*/ 54 h 130"/>
                <a:gd name="T94" fmla="*/ 7 w 82"/>
                <a:gd name="T95" fmla="*/ 55 h 130"/>
                <a:gd name="T96" fmla="*/ 9 w 82"/>
                <a:gd name="T97" fmla="*/ 61 h 130"/>
                <a:gd name="T98" fmla="*/ 19 w 82"/>
                <a:gd name="T99" fmla="*/ 56 h 130"/>
                <a:gd name="T100" fmla="*/ 15 w 82"/>
                <a:gd name="T101" fmla="*/ 5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2" h="130">
                  <a:moveTo>
                    <a:pt x="80" y="93"/>
                  </a:move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2" y="93"/>
                    <a:pt x="82" y="93"/>
                    <a:pt x="82" y="93"/>
                  </a:cubicBezTo>
                  <a:cubicBezTo>
                    <a:pt x="82" y="91"/>
                    <a:pt x="82" y="91"/>
                    <a:pt x="82" y="91"/>
                  </a:cubicBezTo>
                  <a:cubicBezTo>
                    <a:pt x="81" y="92"/>
                    <a:pt x="80" y="92"/>
                    <a:pt x="80" y="92"/>
                  </a:cubicBezTo>
                  <a:cubicBezTo>
                    <a:pt x="80" y="92"/>
                    <a:pt x="80" y="93"/>
                    <a:pt x="80" y="93"/>
                  </a:cubicBezTo>
                  <a:close/>
                  <a:moveTo>
                    <a:pt x="75" y="12"/>
                  </a:moveTo>
                  <a:cubicBezTo>
                    <a:pt x="74" y="12"/>
                    <a:pt x="73" y="12"/>
                    <a:pt x="72" y="1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61" y="0"/>
                    <a:pt x="61" y="1"/>
                    <a:pt x="61" y="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7"/>
                    <a:pt x="60" y="18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6" y="24"/>
                    <a:pt x="46" y="24"/>
                    <a:pt x="46" y="25"/>
                  </a:cubicBezTo>
                  <a:cubicBezTo>
                    <a:pt x="46" y="25"/>
                    <a:pt x="46" y="25"/>
                    <a:pt x="47" y="26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30"/>
                    <a:pt x="62" y="31"/>
                    <a:pt x="62" y="31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9"/>
                    <a:pt x="64" y="49"/>
                    <a:pt x="64" y="49"/>
                  </a:cubicBezTo>
                  <a:cubicBezTo>
                    <a:pt x="64" y="49"/>
                    <a:pt x="65" y="49"/>
                    <a:pt x="66" y="48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5" y="33"/>
                    <a:pt x="76" y="33"/>
                  </a:cubicBezTo>
                  <a:cubicBezTo>
                    <a:pt x="76" y="33"/>
                    <a:pt x="79" y="34"/>
                    <a:pt x="82" y="35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8"/>
                    <a:pt x="82" y="8"/>
                    <a:pt x="82" y="8"/>
                  </a:cubicBezTo>
                  <a:lnTo>
                    <a:pt x="75" y="12"/>
                  </a:lnTo>
                  <a:close/>
                  <a:moveTo>
                    <a:pt x="81" y="60"/>
                  </a:moveTo>
                  <a:cubicBezTo>
                    <a:pt x="77" y="56"/>
                    <a:pt x="77" y="56"/>
                    <a:pt x="77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6" y="56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0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79" y="75"/>
                    <a:pt x="79" y="75"/>
                  </a:cubicBezTo>
                  <a:cubicBezTo>
                    <a:pt x="79" y="75"/>
                    <a:pt x="80" y="75"/>
                    <a:pt x="80" y="75"/>
                  </a:cubicBezTo>
                  <a:cubicBezTo>
                    <a:pt x="82" y="70"/>
                    <a:pt x="82" y="70"/>
                    <a:pt x="82" y="70"/>
                  </a:cubicBezTo>
                  <a:cubicBezTo>
                    <a:pt x="82" y="60"/>
                    <a:pt x="82" y="60"/>
                    <a:pt x="82" y="60"/>
                  </a:cubicBezTo>
                  <a:lnTo>
                    <a:pt x="81" y="60"/>
                  </a:lnTo>
                  <a:close/>
                  <a:moveTo>
                    <a:pt x="76" y="87"/>
                  </a:moveTo>
                  <a:cubicBezTo>
                    <a:pt x="76" y="87"/>
                    <a:pt x="76" y="87"/>
                    <a:pt x="75" y="87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5"/>
                    <a:pt x="65" y="75"/>
                    <a:pt x="65" y="76"/>
                  </a:cubicBezTo>
                  <a:cubicBezTo>
                    <a:pt x="61" y="82"/>
                    <a:pt x="61" y="82"/>
                    <a:pt x="61" y="82"/>
                  </a:cubicBezTo>
                  <a:cubicBezTo>
                    <a:pt x="60" y="82"/>
                    <a:pt x="60" y="82"/>
                    <a:pt x="59" y="82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2" y="81"/>
                    <a:pt x="52" y="81"/>
                    <a:pt x="52" y="82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8"/>
                    <a:pt x="56" y="89"/>
                    <a:pt x="56" y="89"/>
                  </a:cubicBezTo>
                  <a:cubicBezTo>
                    <a:pt x="52" y="96"/>
                    <a:pt x="52" y="96"/>
                    <a:pt x="52" y="96"/>
                  </a:cubicBezTo>
                  <a:cubicBezTo>
                    <a:pt x="52" y="96"/>
                    <a:pt x="52" y="96"/>
                    <a:pt x="52" y="97"/>
                  </a:cubicBezTo>
                  <a:cubicBezTo>
                    <a:pt x="52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4"/>
                    <a:pt x="61" y="94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1"/>
                    <a:pt x="67" y="101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2"/>
                    <a:pt x="68" y="91"/>
                    <a:pt x="68" y="91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6" y="88"/>
                    <a:pt x="76" y="88"/>
                    <a:pt x="76" y="87"/>
                  </a:cubicBezTo>
                  <a:close/>
                  <a:moveTo>
                    <a:pt x="47" y="33"/>
                  </a:move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0"/>
                    <a:pt x="39" y="30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29" y="35"/>
                    <a:pt x="28" y="36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5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4" y="41"/>
                    <a:pt x="34" y="41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8"/>
                    <a:pt x="40" y="38"/>
                    <a:pt x="41" y="37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3"/>
                    <a:pt x="47" y="33"/>
                  </a:cubicBezTo>
                  <a:close/>
                  <a:moveTo>
                    <a:pt x="75" y="114"/>
                  </a:moveTo>
                  <a:cubicBezTo>
                    <a:pt x="75" y="115"/>
                    <a:pt x="75" y="115"/>
                    <a:pt x="75" y="115"/>
                  </a:cubicBezTo>
                  <a:cubicBezTo>
                    <a:pt x="79" y="121"/>
                    <a:pt x="79" y="121"/>
                    <a:pt x="79" y="121"/>
                  </a:cubicBezTo>
                  <a:cubicBezTo>
                    <a:pt x="80" y="121"/>
                    <a:pt x="80" y="122"/>
                    <a:pt x="79" y="122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5" y="130"/>
                    <a:pt x="75" y="130"/>
                    <a:pt x="76" y="130"/>
                  </a:cubicBezTo>
                  <a:cubicBezTo>
                    <a:pt x="76" y="130"/>
                    <a:pt x="76" y="130"/>
                    <a:pt x="77" y="130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0" y="115"/>
                    <a:pt x="76" y="114"/>
                    <a:pt x="76" y="114"/>
                  </a:cubicBezTo>
                  <a:cubicBezTo>
                    <a:pt x="76" y="114"/>
                    <a:pt x="75" y="114"/>
                    <a:pt x="75" y="114"/>
                  </a:cubicBezTo>
                  <a:close/>
                  <a:moveTo>
                    <a:pt x="15" y="51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5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4"/>
                    <a:pt x="0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2"/>
                    <a:pt x="8" y="62"/>
                    <a:pt x="9" y="62"/>
                  </a:cubicBezTo>
                  <a:cubicBezTo>
                    <a:pt x="9" y="62"/>
                    <a:pt x="9" y="62"/>
                    <a:pt x="9" y="61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19" y="55"/>
                    <a:pt x="19" y="55"/>
                    <a:pt x="19" y="55"/>
                  </a:cubicBezTo>
                  <a:lnTo>
                    <a:pt x="15" y="5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5" name="Freeform 18"/>
            <p:cNvSpPr>
              <a:spLocks noEditPoints="1"/>
            </p:cNvSpPr>
            <p:nvPr/>
          </p:nvSpPr>
          <p:spPr bwMode="auto">
            <a:xfrm>
              <a:off x="172" y="2120"/>
              <a:ext cx="161" cy="393"/>
            </a:xfrm>
            <a:custGeom>
              <a:avLst/>
              <a:gdLst>
                <a:gd name="T0" fmla="*/ 8 w 54"/>
                <a:gd name="T1" fmla="*/ 67 h 131"/>
                <a:gd name="T2" fmla="*/ 4 w 54"/>
                <a:gd name="T3" fmla="*/ 61 h 131"/>
                <a:gd name="T4" fmla="*/ 5 w 54"/>
                <a:gd name="T5" fmla="*/ 55 h 131"/>
                <a:gd name="T6" fmla="*/ 0 w 54"/>
                <a:gd name="T7" fmla="*/ 67 h 131"/>
                <a:gd name="T8" fmla="*/ 32 w 54"/>
                <a:gd name="T9" fmla="*/ 47 h 131"/>
                <a:gd name="T10" fmla="*/ 24 w 54"/>
                <a:gd name="T11" fmla="*/ 37 h 131"/>
                <a:gd name="T12" fmla="*/ 18 w 54"/>
                <a:gd name="T13" fmla="*/ 42 h 131"/>
                <a:gd name="T14" fmla="*/ 9 w 54"/>
                <a:gd name="T15" fmla="*/ 42 h 131"/>
                <a:gd name="T16" fmla="*/ 13 w 54"/>
                <a:gd name="T17" fmla="*/ 50 h 131"/>
                <a:gd name="T18" fmla="*/ 10 w 54"/>
                <a:gd name="T19" fmla="*/ 57 h 131"/>
                <a:gd name="T20" fmla="*/ 17 w 54"/>
                <a:gd name="T21" fmla="*/ 55 h 131"/>
                <a:gd name="T22" fmla="*/ 25 w 54"/>
                <a:gd name="T23" fmla="*/ 61 h 131"/>
                <a:gd name="T24" fmla="*/ 25 w 54"/>
                <a:gd name="T25" fmla="*/ 60 h 131"/>
                <a:gd name="T26" fmla="*/ 32 w 54"/>
                <a:gd name="T27" fmla="*/ 49 h 131"/>
                <a:gd name="T28" fmla="*/ 13 w 54"/>
                <a:gd name="T29" fmla="*/ 88 h 131"/>
                <a:gd name="T30" fmla="*/ 15 w 54"/>
                <a:gd name="T31" fmla="*/ 81 h 131"/>
                <a:gd name="T32" fmla="*/ 8 w 54"/>
                <a:gd name="T33" fmla="*/ 83 h 131"/>
                <a:gd name="T34" fmla="*/ 3 w 54"/>
                <a:gd name="T35" fmla="*/ 79 h 131"/>
                <a:gd name="T36" fmla="*/ 4 w 54"/>
                <a:gd name="T37" fmla="*/ 85 h 131"/>
                <a:gd name="T38" fmla="*/ 0 w 54"/>
                <a:gd name="T39" fmla="*/ 90 h 131"/>
                <a:gd name="T40" fmla="*/ 6 w 54"/>
                <a:gd name="T41" fmla="*/ 97 h 131"/>
                <a:gd name="T42" fmla="*/ 10 w 54"/>
                <a:gd name="T43" fmla="*/ 92 h 131"/>
                <a:gd name="T44" fmla="*/ 17 w 54"/>
                <a:gd name="T45" fmla="*/ 93 h 131"/>
                <a:gd name="T46" fmla="*/ 16 w 54"/>
                <a:gd name="T47" fmla="*/ 117 h 131"/>
                <a:gd name="T48" fmla="*/ 8 w 54"/>
                <a:gd name="T49" fmla="*/ 106 h 131"/>
                <a:gd name="T50" fmla="*/ 2 w 54"/>
                <a:gd name="T51" fmla="*/ 112 h 131"/>
                <a:gd name="T52" fmla="*/ 0 w 54"/>
                <a:gd name="T53" fmla="*/ 125 h 131"/>
                <a:gd name="T54" fmla="*/ 8 w 54"/>
                <a:gd name="T55" fmla="*/ 130 h 131"/>
                <a:gd name="T56" fmla="*/ 9 w 54"/>
                <a:gd name="T57" fmla="*/ 130 h 131"/>
                <a:gd name="T58" fmla="*/ 9 w 54"/>
                <a:gd name="T59" fmla="*/ 121 h 131"/>
                <a:gd name="T60" fmla="*/ 16 w 54"/>
                <a:gd name="T61" fmla="*/ 117 h 131"/>
                <a:gd name="T62" fmla="*/ 13 w 54"/>
                <a:gd name="T63" fmla="*/ 32 h 131"/>
                <a:gd name="T64" fmla="*/ 0 w 54"/>
                <a:gd name="T65" fmla="*/ 20 h 131"/>
                <a:gd name="T66" fmla="*/ 13 w 54"/>
                <a:gd name="T67" fmla="*/ 34 h 131"/>
                <a:gd name="T68" fmla="*/ 49 w 54"/>
                <a:gd name="T69" fmla="*/ 54 h 131"/>
                <a:gd name="T70" fmla="*/ 51 w 54"/>
                <a:gd name="T71" fmla="*/ 48 h 131"/>
                <a:gd name="T72" fmla="*/ 40 w 54"/>
                <a:gd name="T73" fmla="*/ 46 h 131"/>
                <a:gd name="T74" fmla="*/ 39 w 54"/>
                <a:gd name="T75" fmla="*/ 46 h 131"/>
                <a:gd name="T76" fmla="*/ 40 w 54"/>
                <a:gd name="T77" fmla="*/ 53 h 131"/>
                <a:gd name="T78" fmla="*/ 35 w 54"/>
                <a:gd name="T79" fmla="*/ 57 h 131"/>
                <a:gd name="T80" fmla="*/ 40 w 54"/>
                <a:gd name="T81" fmla="*/ 58 h 131"/>
                <a:gd name="T82" fmla="*/ 43 w 54"/>
                <a:gd name="T83" fmla="*/ 65 h 131"/>
                <a:gd name="T84" fmla="*/ 47 w 54"/>
                <a:gd name="T85" fmla="*/ 59 h 131"/>
                <a:gd name="T86" fmla="*/ 53 w 54"/>
                <a:gd name="T87" fmla="*/ 59 h 131"/>
                <a:gd name="T88" fmla="*/ 8 w 54"/>
                <a:gd name="T89" fmla="*/ 0 h 131"/>
                <a:gd name="T90" fmla="*/ 0 w 54"/>
                <a:gd name="T91" fmla="*/ 5 h 131"/>
                <a:gd name="T92" fmla="*/ 10 w 54"/>
                <a:gd name="T93" fmla="*/ 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4" h="131">
                  <a:moveTo>
                    <a:pt x="1" y="66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5"/>
                    <a:pt x="5" y="55"/>
                    <a:pt x="5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lnTo>
                    <a:pt x="1" y="66"/>
                  </a:lnTo>
                  <a:close/>
                  <a:moveTo>
                    <a:pt x="32" y="47"/>
                  </a:move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4" y="44"/>
                    <a:pt x="24" y="44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6"/>
                    <a:pt x="23" y="36"/>
                    <a:pt x="23" y="36"/>
                  </a:cubicBezTo>
                  <a:cubicBezTo>
                    <a:pt x="23" y="36"/>
                    <a:pt x="23" y="36"/>
                    <a:pt x="22" y="36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7" y="43"/>
                    <a:pt x="17" y="43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9" y="41"/>
                    <a:pt x="9" y="41"/>
                    <a:pt x="9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4" y="49"/>
                    <a:pt x="13" y="50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4"/>
                    <a:pt x="18" y="55"/>
                    <a:pt x="19" y="55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4" y="61"/>
                    <a:pt x="25" y="61"/>
                    <a:pt x="25" y="61"/>
                  </a:cubicBezTo>
                  <a:cubicBezTo>
                    <a:pt x="25" y="61"/>
                    <a:pt x="25" y="61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1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7"/>
                    <a:pt x="32" y="47"/>
                  </a:cubicBezTo>
                  <a:close/>
                  <a:moveTo>
                    <a:pt x="13" y="88"/>
                  </a:moveTo>
                  <a:cubicBezTo>
                    <a:pt x="13" y="86"/>
                    <a:pt x="13" y="86"/>
                    <a:pt x="13" y="86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9" y="83"/>
                    <a:pt x="9" y="83"/>
                    <a:pt x="9" y="83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3" y="86"/>
                    <a:pt x="3" y="86"/>
                    <a:pt x="3" y="86"/>
                  </a:cubicBezTo>
                  <a:cubicBezTo>
                    <a:pt x="3" y="86"/>
                    <a:pt x="1" y="87"/>
                    <a:pt x="0" y="8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6" y="98"/>
                    <a:pt x="6" y="98"/>
                    <a:pt x="6" y="98"/>
                  </a:cubicBezTo>
                  <a:cubicBezTo>
                    <a:pt x="6" y="98"/>
                    <a:pt x="7" y="98"/>
                    <a:pt x="7" y="98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lnTo>
                    <a:pt x="13" y="88"/>
                  </a:lnTo>
                  <a:close/>
                  <a:moveTo>
                    <a:pt x="16" y="117"/>
                  </a:moveTo>
                  <a:cubicBezTo>
                    <a:pt x="9" y="115"/>
                    <a:pt x="9" y="115"/>
                    <a:pt x="9" y="115"/>
                  </a:cubicBezTo>
                  <a:cubicBezTo>
                    <a:pt x="9" y="115"/>
                    <a:pt x="8" y="114"/>
                    <a:pt x="8" y="11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7" y="106"/>
                    <a:pt x="7" y="106"/>
                  </a:cubicBezTo>
                  <a:cubicBezTo>
                    <a:pt x="7" y="106"/>
                    <a:pt x="7" y="106"/>
                    <a:pt x="6" y="106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2" y="113"/>
                    <a:pt x="1" y="113"/>
                    <a:pt x="1" y="113"/>
                  </a:cubicBezTo>
                  <a:cubicBezTo>
                    <a:pt x="1" y="113"/>
                    <a:pt x="0" y="113"/>
                    <a:pt x="0" y="113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2" y="124"/>
                    <a:pt x="2" y="124"/>
                    <a:pt x="3" y="125"/>
                  </a:cubicBezTo>
                  <a:cubicBezTo>
                    <a:pt x="8" y="130"/>
                    <a:pt x="8" y="130"/>
                    <a:pt x="8" y="130"/>
                  </a:cubicBezTo>
                  <a:cubicBezTo>
                    <a:pt x="8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30"/>
                    <a:pt x="9" y="130"/>
                    <a:pt x="9" y="130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2"/>
                    <a:pt x="9" y="121"/>
                  </a:cubicBezTo>
                  <a:cubicBezTo>
                    <a:pt x="16" y="119"/>
                    <a:pt x="16" y="119"/>
                    <a:pt x="16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7" y="118"/>
                    <a:pt x="17" y="117"/>
                    <a:pt x="16" y="117"/>
                  </a:cubicBezTo>
                  <a:close/>
                  <a:moveTo>
                    <a:pt x="13" y="34"/>
                  </a:moveTo>
                  <a:cubicBezTo>
                    <a:pt x="13" y="34"/>
                    <a:pt x="13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5" y="33"/>
                    <a:pt x="11" y="35"/>
                    <a:pt x="11" y="35"/>
                  </a:cubicBezTo>
                  <a:cubicBezTo>
                    <a:pt x="12" y="35"/>
                    <a:pt x="13" y="34"/>
                    <a:pt x="13" y="34"/>
                  </a:cubicBezTo>
                  <a:close/>
                  <a:moveTo>
                    <a:pt x="53" y="59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51" y="49"/>
                    <a:pt x="51" y="49"/>
                    <a:pt x="51" y="49"/>
                  </a:cubicBezTo>
                  <a:cubicBezTo>
                    <a:pt x="52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7"/>
                    <a:pt x="34" y="57"/>
                  </a:cubicBezTo>
                  <a:cubicBezTo>
                    <a:pt x="34" y="57"/>
                    <a:pt x="34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1" y="59"/>
                    <a:pt x="41" y="59"/>
                    <a:pt x="41" y="59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4" y="60"/>
                  </a:cubicBezTo>
                  <a:lnTo>
                    <a:pt x="53" y="59"/>
                  </a:lnTo>
                  <a:close/>
                  <a:moveTo>
                    <a:pt x="10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0" y="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6" name="Freeform 19"/>
            <p:cNvSpPr>
              <a:spLocks noEditPoints="1"/>
            </p:cNvSpPr>
            <p:nvPr/>
          </p:nvSpPr>
          <p:spPr bwMode="auto">
            <a:xfrm>
              <a:off x="4750" y="1000"/>
              <a:ext cx="323" cy="322"/>
            </a:xfrm>
            <a:custGeom>
              <a:avLst/>
              <a:gdLst>
                <a:gd name="T0" fmla="*/ 52 w 108"/>
                <a:gd name="T1" fmla="*/ 23 h 107"/>
                <a:gd name="T2" fmla="*/ 20 w 108"/>
                <a:gd name="T3" fmla="*/ 4 h 107"/>
                <a:gd name="T4" fmla="*/ 13 w 108"/>
                <a:gd name="T5" fmla="*/ 4 h 107"/>
                <a:gd name="T6" fmla="*/ 12 w 108"/>
                <a:gd name="T7" fmla="*/ 11 h 107"/>
                <a:gd name="T8" fmla="*/ 29 w 108"/>
                <a:gd name="T9" fmla="*/ 45 h 107"/>
                <a:gd name="T10" fmla="*/ 2 w 108"/>
                <a:gd name="T11" fmla="*/ 69 h 107"/>
                <a:gd name="T12" fmla="*/ 0 w 108"/>
                <a:gd name="T13" fmla="*/ 74 h 107"/>
                <a:gd name="T14" fmla="*/ 7 w 108"/>
                <a:gd name="T15" fmla="*/ 79 h 107"/>
                <a:gd name="T16" fmla="*/ 42 w 108"/>
                <a:gd name="T17" fmla="*/ 72 h 107"/>
                <a:gd name="T18" fmla="*/ 44 w 108"/>
                <a:gd name="T19" fmla="*/ 73 h 107"/>
                <a:gd name="T20" fmla="*/ 59 w 108"/>
                <a:gd name="T21" fmla="*/ 103 h 107"/>
                <a:gd name="T22" fmla="*/ 70 w 108"/>
                <a:gd name="T23" fmla="*/ 102 h 107"/>
                <a:gd name="T24" fmla="*/ 75 w 108"/>
                <a:gd name="T25" fmla="*/ 67 h 107"/>
                <a:gd name="T26" fmla="*/ 108 w 108"/>
                <a:gd name="T27" fmla="*/ 57 h 107"/>
                <a:gd name="T28" fmla="*/ 79 w 108"/>
                <a:gd name="T29" fmla="*/ 38 h 107"/>
                <a:gd name="T30" fmla="*/ 82 w 108"/>
                <a:gd name="T31" fmla="*/ 8 h 107"/>
                <a:gd name="T32" fmla="*/ 72 w 108"/>
                <a:gd name="T33" fmla="*/ 3 h 107"/>
                <a:gd name="T34" fmla="*/ 76 w 108"/>
                <a:gd name="T35" fmla="*/ 7 h 107"/>
                <a:gd name="T36" fmla="*/ 76 w 108"/>
                <a:gd name="T37" fmla="*/ 7 h 107"/>
                <a:gd name="T38" fmla="*/ 73 w 108"/>
                <a:gd name="T39" fmla="*/ 36 h 107"/>
                <a:gd name="T40" fmla="*/ 102 w 108"/>
                <a:gd name="T41" fmla="*/ 56 h 107"/>
                <a:gd name="T42" fmla="*/ 102 w 108"/>
                <a:gd name="T43" fmla="*/ 56 h 107"/>
                <a:gd name="T44" fmla="*/ 68 w 108"/>
                <a:gd name="T45" fmla="*/ 68 h 107"/>
                <a:gd name="T46" fmla="*/ 64 w 108"/>
                <a:gd name="T47" fmla="*/ 101 h 107"/>
                <a:gd name="T48" fmla="*/ 49 w 108"/>
                <a:gd name="T49" fmla="*/ 71 h 107"/>
                <a:gd name="T50" fmla="*/ 42 w 108"/>
                <a:gd name="T51" fmla="*/ 67 h 107"/>
                <a:gd name="T52" fmla="*/ 6 w 108"/>
                <a:gd name="T53" fmla="*/ 73 h 107"/>
                <a:gd name="T54" fmla="*/ 6 w 108"/>
                <a:gd name="T55" fmla="*/ 73 h 107"/>
                <a:gd name="T56" fmla="*/ 33 w 108"/>
                <a:gd name="T57" fmla="*/ 50 h 107"/>
                <a:gd name="T58" fmla="*/ 34 w 108"/>
                <a:gd name="T59" fmla="*/ 42 h 107"/>
                <a:gd name="T60" fmla="*/ 17 w 108"/>
                <a:gd name="T61" fmla="*/ 9 h 107"/>
                <a:gd name="T62" fmla="*/ 47 w 108"/>
                <a:gd name="T63" fmla="*/ 28 h 107"/>
                <a:gd name="T64" fmla="*/ 56 w 108"/>
                <a:gd name="T65" fmla="*/ 27 h 107"/>
                <a:gd name="T66" fmla="*/ 44 w 108"/>
                <a:gd name="T67" fmla="*/ 72 h 107"/>
                <a:gd name="T68" fmla="*/ 12 w 108"/>
                <a:gd name="T69" fmla="*/ 11 h 107"/>
                <a:gd name="T70" fmla="*/ 12 w 108"/>
                <a:gd name="T71" fmla="*/ 11 h 107"/>
                <a:gd name="T72" fmla="*/ 12 w 108"/>
                <a:gd name="T73" fmla="*/ 11 h 107"/>
                <a:gd name="T74" fmla="*/ 42 w 108"/>
                <a:gd name="T75" fmla="*/ 6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8" h="107">
                  <a:moveTo>
                    <a:pt x="72" y="3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1" y="23"/>
                    <a:pt x="50" y="24"/>
                    <a:pt x="50" y="23"/>
                  </a:cubicBezTo>
                  <a:cubicBezTo>
                    <a:pt x="49" y="23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6" y="2"/>
                    <a:pt x="13" y="4"/>
                    <a:pt x="13" y="4"/>
                  </a:cubicBezTo>
                  <a:cubicBezTo>
                    <a:pt x="12" y="5"/>
                    <a:pt x="11" y="6"/>
                    <a:pt x="11" y="8"/>
                  </a:cubicBezTo>
                  <a:cubicBezTo>
                    <a:pt x="11" y="9"/>
                    <a:pt x="11" y="10"/>
                    <a:pt x="12" y="11"/>
                  </a:cubicBezTo>
                  <a:cubicBezTo>
                    <a:pt x="13" y="12"/>
                    <a:pt x="15" y="17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6"/>
                    <a:pt x="29" y="46"/>
                  </a:cubicBezTo>
                  <a:cubicBezTo>
                    <a:pt x="28" y="47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1"/>
                    <a:pt x="0" y="73"/>
                    <a:pt x="0" y="74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1" y="77"/>
                    <a:pt x="2" y="79"/>
                    <a:pt x="7" y="79"/>
                  </a:cubicBezTo>
                  <a:cubicBezTo>
                    <a:pt x="20" y="76"/>
                    <a:pt x="20" y="76"/>
                    <a:pt x="20" y="76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4"/>
                    <a:pt x="45" y="75"/>
                    <a:pt x="47" y="78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1" y="107"/>
                    <a:pt x="64" y="107"/>
                    <a:pt x="65" y="107"/>
                  </a:cubicBezTo>
                  <a:cubicBezTo>
                    <a:pt x="66" y="107"/>
                    <a:pt x="69" y="106"/>
                    <a:pt x="70" y="102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4" y="67"/>
                    <a:pt x="75" y="67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7" y="61"/>
                    <a:pt x="108" y="58"/>
                    <a:pt x="108" y="57"/>
                  </a:cubicBezTo>
                  <a:cubicBezTo>
                    <a:pt x="108" y="56"/>
                    <a:pt x="108" y="53"/>
                    <a:pt x="104" y="51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8"/>
                    <a:pt x="78" y="37"/>
                    <a:pt x="78" y="36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80" y="2"/>
                    <a:pt x="79" y="1"/>
                  </a:cubicBezTo>
                  <a:cubicBezTo>
                    <a:pt x="78" y="1"/>
                    <a:pt x="75" y="0"/>
                    <a:pt x="72" y="3"/>
                  </a:cubicBezTo>
                  <a:close/>
                  <a:moveTo>
                    <a:pt x="56" y="27"/>
                  </a:move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9"/>
                    <a:pt x="74" y="42"/>
                    <a:pt x="76" y="43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62"/>
                    <a:pt x="68" y="65"/>
                    <a:pt x="68" y="68"/>
                  </a:cubicBezTo>
                  <a:cubicBezTo>
                    <a:pt x="68" y="68"/>
                    <a:pt x="64" y="100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48" y="68"/>
                    <a:pt x="45" y="67"/>
                    <a:pt x="42" y="67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7"/>
                    <a:pt x="38" y="68"/>
                    <a:pt x="34" y="68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4" y="49"/>
                    <a:pt x="35" y="47"/>
                    <a:pt x="35" y="45"/>
                  </a:cubicBezTo>
                  <a:cubicBezTo>
                    <a:pt x="35" y="44"/>
                    <a:pt x="35" y="43"/>
                    <a:pt x="34" y="42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50" y="30"/>
                    <a:pt x="54" y="29"/>
                    <a:pt x="56" y="27"/>
                  </a:cubicBezTo>
                  <a:close/>
                  <a:moveTo>
                    <a:pt x="44" y="72"/>
                  </a:moveTo>
                  <a:cubicBezTo>
                    <a:pt x="44" y="72"/>
                    <a:pt x="44" y="72"/>
                    <a:pt x="44" y="72"/>
                  </a:cubicBezTo>
                  <a:cubicBezTo>
                    <a:pt x="44" y="72"/>
                    <a:pt x="44" y="72"/>
                    <a:pt x="44" y="72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42" y="67"/>
                  </a:moveTo>
                  <a:cubicBezTo>
                    <a:pt x="42" y="67"/>
                    <a:pt x="42" y="67"/>
                    <a:pt x="42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7" name="Freeform 20"/>
            <p:cNvSpPr>
              <a:spLocks noEditPoints="1"/>
            </p:cNvSpPr>
            <p:nvPr/>
          </p:nvSpPr>
          <p:spPr bwMode="auto">
            <a:xfrm>
              <a:off x="2882" y="1273"/>
              <a:ext cx="320" cy="352"/>
            </a:xfrm>
            <a:custGeom>
              <a:avLst/>
              <a:gdLst>
                <a:gd name="T0" fmla="*/ 36 w 107"/>
                <a:gd name="T1" fmla="*/ 81 h 117"/>
                <a:gd name="T2" fmla="*/ 54 w 107"/>
                <a:gd name="T3" fmla="*/ 113 h 117"/>
                <a:gd name="T4" fmla="*/ 60 w 107"/>
                <a:gd name="T5" fmla="*/ 116 h 117"/>
                <a:gd name="T6" fmla="*/ 64 w 107"/>
                <a:gd name="T7" fmla="*/ 111 h 117"/>
                <a:gd name="T8" fmla="*/ 66 w 107"/>
                <a:gd name="T9" fmla="*/ 73 h 117"/>
                <a:gd name="T10" fmla="*/ 102 w 107"/>
                <a:gd name="T11" fmla="*/ 66 h 117"/>
                <a:gd name="T12" fmla="*/ 106 w 107"/>
                <a:gd name="T13" fmla="*/ 63 h 117"/>
                <a:gd name="T14" fmla="*/ 103 w 107"/>
                <a:gd name="T15" fmla="*/ 55 h 117"/>
                <a:gd name="T16" fmla="*/ 69 w 107"/>
                <a:gd name="T17" fmla="*/ 42 h 117"/>
                <a:gd name="T18" fmla="*/ 67 w 107"/>
                <a:gd name="T19" fmla="*/ 42 h 117"/>
                <a:gd name="T20" fmla="*/ 70 w 107"/>
                <a:gd name="T21" fmla="*/ 7 h 117"/>
                <a:gd name="T22" fmla="*/ 60 w 107"/>
                <a:gd name="T23" fmla="*/ 4 h 117"/>
                <a:gd name="T24" fmla="*/ 38 w 107"/>
                <a:gd name="T25" fmla="*/ 31 h 117"/>
                <a:gd name="T26" fmla="*/ 4 w 107"/>
                <a:gd name="T27" fmla="*/ 23 h 117"/>
                <a:gd name="T28" fmla="*/ 20 w 107"/>
                <a:gd name="T29" fmla="*/ 54 h 117"/>
                <a:gd name="T30" fmla="*/ 2 w 107"/>
                <a:gd name="T31" fmla="*/ 79 h 117"/>
                <a:gd name="T32" fmla="*/ 8 w 107"/>
                <a:gd name="T33" fmla="*/ 88 h 117"/>
                <a:gd name="T34" fmla="*/ 7 w 107"/>
                <a:gd name="T35" fmla="*/ 82 h 117"/>
                <a:gd name="T36" fmla="*/ 7 w 107"/>
                <a:gd name="T37" fmla="*/ 82 h 117"/>
                <a:gd name="T38" fmla="*/ 24 w 107"/>
                <a:gd name="T39" fmla="*/ 59 h 117"/>
                <a:gd name="T40" fmla="*/ 9 w 107"/>
                <a:gd name="T41" fmla="*/ 27 h 117"/>
                <a:gd name="T42" fmla="*/ 9 w 107"/>
                <a:gd name="T43" fmla="*/ 27 h 117"/>
                <a:gd name="T44" fmla="*/ 44 w 107"/>
                <a:gd name="T45" fmla="*/ 34 h 117"/>
                <a:gd name="T46" fmla="*/ 65 w 107"/>
                <a:gd name="T47" fmla="*/ 7 h 117"/>
                <a:gd name="T48" fmla="*/ 62 w 107"/>
                <a:gd name="T49" fmla="*/ 40 h 117"/>
                <a:gd name="T50" fmla="*/ 66 w 107"/>
                <a:gd name="T51" fmla="*/ 47 h 117"/>
                <a:gd name="T52" fmla="*/ 101 w 107"/>
                <a:gd name="T53" fmla="*/ 60 h 117"/>
                <a:gd name="T54" fmla="*/ 101 w 107"/>
                <a:gd name="T55" fmla="*/ 60 h 117"/>
                <a:gd name="T56" fmla="*/ 66 w 107"/>
                <a:gd name="T57" fmla="*/ 67 h 117"/>
                <a:gd name="T58" fmla="*/ 60 w 107"/>
                <a:gd name="T59" fmla="*/ 73 h 117"/>
                <a:gd name="T60" fmla="*/ 59 w 107"/>
                <a:gd name="T61" fmla="*/ 110 h 117"/>
                <a:gd name="T62" fmla="*/ 43 w 107"/>
                <a:gd name="T63" fmla="*/ 78 h 117"/>
                <a:gd name="T64" fmla="*/ 34 w 107"/>
                <a:gd name="T65" fmla="*/ 75 h 117"/>
                <a:gd name="T66" fmla="*/ 67 w 107"/>
                <a:gd name="T67" fmla="*/ 42 h 117"/>
                <a:gd name="T68" fmla="*/ 64 w 107"/>
                <a:gd name="T69" fmla="*/ 111 h 117"/>
                <a:gd name="T70" fmla="*/ 64 w 107"/>
                <a:gd name="T71" fmla="*/ 111 h 117"/>
                <a:gd name="T72" fmla="*/ 64 w 107"/>
                <a:gd name="T73" fmla="*/ 111 h 117"/>
                <a:gd name="T74" fmla="*/ 66 w 107"/>
                <a:gd name="T75" fmla="*/ 4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7" h="117">
                  <a:moveTo>
                    <a:pt x="8" y="88"/>
                  </a:moveTo>
                  <a:cubicBezTo>
                    <a:pt x="36" y="81"/>
                    <a:pt x="36" y="81"/>
                    <a:pt x="36" y="81"/>
                  </a:cubicBezTo>
                  <a:cubicBezTo>
                    <a:pt x="36" y="80"/>
                    <a:pt x="37" y="81"/>
                    <a:pt x="38" y="81"/>
                  </a:cubicBezTo>
                  <a:cubicBezTo>
                    <a:pt x="38" y="82"/>
                    <a:pt x="54" y="113"/>
                    <a:pt x="54" y="113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56" y="117"/>
                    <a:pt x="59" y="117"/>
                    <a:pt x="60" y="116"/>
                  </a:cubicBezTo>
                  <a:cubicBezTo>
                    <a:pt x="61" y="116"/>
                    <a:pt x="62" y="116"/>
                    <a:pt x="63" y="114"/>
                  </a:cubicBezTo>
                  <a:cubicBezTo>
                    <a:pt x="64" y="113"/>
                    <a:pt x="64" y="112"/>
                    <a:pt x="64" y="111"/>
                  </a:cubicBezTo>
                  <a:cubicBezTo>
                    <a:pt x="64" y="110"/>
                    <a:pt x="65" y="104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68" y="72"/>
                    <a:pt x="102" y="66"/>
                    <a:pt x="102" y="66"/>
                  </a:cubicBezTo>
                  <a:cubicBezTo>
                    <a:pt x="102" y="66"/>
                    <a:pt x="102" y="66"/>
                    <a:pt x="102" y="66"/>
                  </a:cubicBezTo>
                  <a:cubicBezTo>
                    <a:pt x="104" y="65"/>
                    <a:pt x="106" y="64"/>
                    <a:pt x="106" y="63"/>
                  </a:cubicBezTo>
                  <a:cubicBezTo>
                    <a:pt x="107" y="62"/>
                    <a:pt x="107" y="61"/>
                    <a:pt x="107" y="61"/>
                  </a:cubicBezTo>
                  <a:cubicBezTo>
                    <a:pt x="107" y="60"/>
                    <a:pt x="107" y="57"/>
                    <a:pt x="103" y="55"/>
                  </a:cubicBezTo>
                  <a:cubicBezTo>
                    <a:pt x="90" y="50"/>
                    <a:pt x="90" y="50"/>
                    <a:pt x="90" y="50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8" y="42"/>
                    <a:pt x="68" y="41"/>
                    <a:pt x="68" y="41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0"/>
                    <a:pt x="68" y="39"/>
                    <a:pt x="68" y="36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70" y="3"/>
                    <a:pt x="68" y="2"/>
                    <a:pt x="67" y="1"/>
                  </a:cubicBezTo>
                  <a:cubicBezTo>
                    <a:pt x="66" y="1"/>
                    <a:pt x="63" y="0"/>
                    <a:pt x="60" y="4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1"/>
                    <a:pt x="38" y="3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7" y="20"/>
                    <a:pt x="5" y="22"/>
                    <a:pt x="4" y="23"/>
                  </a:cubicBezTo>
                  <a:cubicBezTo>
                    <a:pt x="4" y="24"/>
                    <a:pt x="2" y="26"/>
                    <a:pt x="4" y="30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6"/>
                    <a:pt x="20" y="56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0" y="82"/>
                    <a:pt x="1" y="85"/>
                    <a:pt x="1" y="86"/>
                  </a:cubicBezTo>
                  <a:cubicBezTo>
                    <a:pt x="2" y="86"/>
                    <a:pt x="4" y="89"/>
                    <a:pt x="8" y="88"/>
                  </a:cubicBezTo>
                  <a:close/>
                  <a:moveTo>
                    <a:pt x="34" y="75"/>
                  </a:move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6" y="56"/>
                    <a:pt x="26" y="53"/>
                    <a:pt x="24" y="51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9" y="37"/>
                    <a:pt x="42" y="36"/>
                    <a:pt x="44" y="34"/>
                  </a:cubicBezTo>
                  <a:cubicBezTo>
                    <a:pt x="44" y="34"/>
                    <a:pt x="64" y="8"/>
                    <a:pt x="64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3"/>
                    <a:pt x="64" y="46"/>
                    <a:pt x="66" y="48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8"/>
                    <a:pt x="70" y="49"/>
                    <a:pt x="74" y="5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67"/>
                    <a:pt x="62" y="68"/>
                    <a:pt x="61" y="70"/>
                  </a:cubicBezTo>
                  <a:cubicBezTo>
                    <a:pt x="61" y="71"/>
                    <a:pt x="61" y="72"/>
                    <a:pt x="60" y="73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9" y="110"/>
                    <a:pt x="59" y="110"/>
                    <a:pt x="59" y="110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1" y="76"/>
                    <a:pt x="37" y="74"/>
                    <a:pt x="34" y="75"/>
                  </a:cubicBezTo>
                  <a:close/>
                  <a:moveTo>
                    <a:pt x="67" y="42"/>
                  </a:move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4" y="111"/>
                  </a:move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1"/>
                    <a:pt x="64" y="111"/>
                  </a:cubicBezTo>
                  <a:close/>
                  <a:moveTo>
                    <a:pt x="67" y="48"/>
                  </a:moveTo>
                  <a:cubicBezTo>
                    <a:pt x="66" y="48"/>
                    <a:pt x="66" y="48"/>
                    <a:pt x="66" y="48"/>
                  </a:cubicBezTo>
                  <a:lnTo>
                    <a:pt x="67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8" name="Freeform 21"/>
            <p:cNvSpPr>
              <a:spLocks noEditPoints="1"/>
            </p:cNvSpPr>
            <p:nvPr/>
          </p:nvSpPr>
          <p:spPr bwMode="auto">
            <a:xfrm>
              <a:off x="1669" y="880"/>
              <a:ext cx="329" cy="330"/>
            </a:xfrm>
            <a:custGeom>
              <a:avLst/>
              <a:gdLst>
                <a:gd name="T0" fmla="*/ 43 w 110"/>
                <a:gd name="T1" fmla="*/ 7 h 110"/>
                <a:gd name="T2" fmla="*/ 40 w 110"/>
                <a:gd name="T3" fmla="*/ 37 h 110"/>
                <a:gd name="T4" fmla="*/ 5 w 110"/>
                <a:gd name="T5" fmla="*/ 43 h 110"/>
                <a:gd name="T6" fmla="*/ 0 w 110"/>
                <a:gd name="T7" fmla="*/ 48 h 110"/>
                <a:gd name="T8" fmla="*/ 39 w 110"/>
                <a:gd name="T9" fmla="*/ 66 h 110"/>
                <a:gd name="T10" fmla="*/ 36 w 110"/>
                <a:gd name="T11" fmla="*/ 103 h 110"/>
                <a:gd name="T12" fmla="*/ 36 w 110"/>
                <a:gd name="T13" fmla="*/ 103 h 110"/>
                <a:gd name="T14" fmla="*/ 46 w 110"/>
                <a:gd name="T15" fmla="*/ 107 h 110"/>
                <a:gd name="T16" fmla="*/ 70 w 110"/>
                <a:gd name="T17" fmla="*/ 78 h 110"/>
                <a:gd name="T18" fmla="*/ 75 w 110"/>
                <a:gd name="T19" fmla="*/ 80 h 110"/>
                <a:gd name="T20" fmla="*/ 108 w 110"/>
                <a:gd name="T21" fmla="*/ 89 h 110"/>
                <a:gd name="T22" fmla="*/ 88 w 110"/>
                <a:gd name="T23" fmla="*/ 54 h 110"/>
                <a:gd name="T24" fmla="*/ 105 w 110"/>
                <a:gd name="T25" fmla="*/ 30 h 110"/>
                <a:gd name="T26" fmla="*/ 99 w 110"/>
                <a:gd name="T27" fmla="*/ 21 h 110"/>
                <a:gd name="T28" fmla="*/ 70 w 110"/>
                <a:gd name="T29" fmla="*/ 27 h 110"/>
                <a:gd name="T30" fmla="*/ 47 w 110"/>
                <a:gd name="T31" fmla="*/ 1 h 110"/>
                <a:gd name="T32" fmla="*/ 42 w 110"/>
                <a:gd name="T33" fmla="*/ 42 h 110"/>
                <a:gd name="T34" fmla="*/ 49 w 110"/>
                <a:gd name="T35" fmla="*/ 7 h 110"/>
                <a:gd name="T36" fmla="*/ 49 w 110"/>
                <a:gd name="T37" fmla="*/ 7 h 110"/>
                <a:gd name="T38" fmla="*/ 73 w 110"/>
                <a:gd name="T39" fmla="*/ 33 h 110"/>
                <a:gd name="T40" fmla="*/ 101 w 110"/>
                <a:gd name="T41" fmla="*/ 26 h 110"/>
                <a:gd name="T42" fmla="*/ 84 w 110"/>
                <a:gd name="T43" fmla="*/ 49 h 110"/>
                <a:gd name="T44" fmla="*/ 84 w 110"/>
                <a:gd name="T45" fmla="*/ 57 h 110"/>
                <a:gd name="T46" fmla="*/ 103 w 110"/>
                <a:gd name="T47" fmla="*/ 85 h 110"/>
                <a:gd name="T48" fmla="*/ 72 w 110"/>
                <a:gd name="T49" fmla="*/ 72 h 110"/>
                <a:gd name="T50" fmla="*/ 64 w 110"/>
                <a:gd name="T51" fmla="*/ 74 h 110"/>
                <a:gd name="T52" fmla="*/ 41 w 110"/>
                <a:gd name="T53" fmla="*/ 103 h 110"/>
                <a:gd name="T54" fmla="*/ 41 w 110"/>
                <a:gd name="T55" fmla="*/ 103 h 110"/>
                <a:gd name="T56" fmla="*/ 46 w 110"/>
                <a:gd name="T57" fmla="*/ 68 h 110"/>
                <a:gd name="T58" fmla="*/ 41 w 110"/>
                <a:gd name="T59" fmla="*/ 61 h 110"/>
                <a:gd name="T60" fmla="*/ 6 w 110"/>
                <a:gd name="T61" fmla="*/ 48 h 110"/>
                <a:gd name="T62" fmla="*/ 42 w 110"/>
                <a:gd name="T63" fmla="*/ 4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0" h="110">
                  <a:moveTo>
                    <a:pt x="47" y="1"/>
                  </a:moveTo>
                  <a:cubicBezTo>
                    <a:pt x="46" y="1"/>
                    <a:pt x="43" y="3"/>
                    <a:pt x="43" y="7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6"/>
                    <a:pt x="41" y="37"/>
                    <a:pt x="40" y="37"/>
                  </a:cubicBezTo>
                  <a:cubicBezTo>
                    <a:pt x="40" y="37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1" y="44"/>
                    <a:pt x="0" y="47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1" y="52"/>
                    <a:pt x="4" y="53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0" y="67"/>
                    <a:pt x="40" y="68"/>
                    <a:pt x="40" y="68"/>
                  </a:cubicBezTo>
                  <a:cubicBezTo>
                    <a:pt x="40" y="69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36" y="108"/>
                    <a:pt x="38" y="109"/>
                    <a:pt x="39" y="109"/>
                  </a:cubicBezTo>
                  <a:cubicBezTo>
                    <a:pt x="40" y="110"/>
                    <a:pt x="43" y="110"/>
                    <a:pt x="46" y="10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70" y="77"/>
                    <a:pt x="70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71" y="78"/>
                    <a:pt x="73" y="79"/>
                    <a:pt x="75" y="80"/>
                  </a:cubicBezTo>
                  <a:cubicBezTo>
                    <a:pt x="101" y="90"/>
                    <a:pt x="101" y="90"/>
                    <a:pt x="101" y="90"/>
                  </a:cubicBezTo>
                  <a:cubicBezTo>
                    <a:pt x="105" y="91"/>
                    <a:pt x="107" y="90"/>
                    <a:pt x="108" y="89"/>
                  </a:cubicBezTo>
                  <a:cubicBezTo>
                    <a:pt x="109" y="88"/>
                    <a:pt x="110" y="85"/>
                    <a:pt x="108" y="82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3"/>
                    <a:pt x="88" y="52"/>
                  </a:cubicBezTo>
                  <a:cubicBezTo>
                    <a:pt x="105" y="30"/>
                    <a:pt x="105" y="30"/>
                    <a:pt x="105" y="30"/>
                  </a:cubicBezTo>
                  <a:cubicBezTo>
                    <a:pt x="108" y="26"/>
                    <a:pt x="107" y="23"/>
                    <a:pt x="106" y="23"/>
                  </a:cubicBezTo>
                  <a:cubicBezTo>
                    <a:pt x="106" y="22"/>
                    <a:pt x="104" y="20"/>
                    <a:pt x="99" y="21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8"/>
                    <a:pt x="70" y="28"/>
                    <a:pt x="70" y="2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1" y="0"/>
                    <a:pt x="48" y="1"/>
                    <a:pt x="47" y="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5" y="41"/>
                    <a:pt x="47" y="39"/>
                    <a:pt x="47" y="36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7" y="33"/>
                    <a:pt x="71" y="34"/>
                    <a:pt x="73" y="33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84" y="49"/>
                    <a:pt x="84" y="49"/>
                    <a:pt x="84" y="49"/>
                  </a:cubicBezTo>
                  <a:cubicBezTo>
                    <a:pt x="83" y="50"/>
                    <a:pt x="82" y="52"/>
                    <a:pt x="82" y="54"/>
                  </a:cubicBezTo>
                  <a:cubicBezTo>
                    <a:pt x="82" y="55"/>
                    <a:pt x="83" y="56"/>
                    <a:pt x="84" y="57"/>
                  </a:cubicBezTo>
                  <a:cubicBezTo>
                    <a:pt x="84" y="58"/>
                    <a:pt x="103" y="84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69" y="71"/>
                    <a:pt x="66" y="72"/>
                    <a:pt x="64" y="75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2" y="77"/>
                    <a:pt x="56" y="84"/>
                    <a:pt x="42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6" y="65"/>
                    <a:pt x="44" y="62"/>
                    <a:pt x="41" y="61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lnTo>
                    <a:pt x="42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9" name="Freeform 22"/>
            <p:cNvSpPr>
              <a:spLocks noEditPoints="1"/>
            </p:cNvSpPr>
            <p:nvPr/>
          </p:nvSpPr>
          <p:spPr bwMode="auto">
            <a:xfrm>
              <a:off x="5419" y="1547"/>
              <a:ext cx="350" cy="321"/>
            </a:xfrm>
            <a:custGeom>
              <a:avLst/>
              <a:gdLst>
                <a:gd name="T0" fmla="*/ 26 w 117"/>
                <a:gd name="T1" fmla="*/ 10 h 107"/>
                <a:gd name="T2" fmla="*/ 34 w 117"/>
                <a:gd name="T3" fmla="*/ 39 h 107"/>
                <a:gd name="T4" fmla="*/ 3 w 117"/>
                <a:gd name="T5" fmla="*/ 58 h 107"/>
                <a:gd name="T6" fmla="*/ 1 w 117"/>
                <a:gd name="T7" fmla="*/ 65 h 107"/>
                <a:gd name="T8" fmla="*/ 44 w 117"/>
                <a:gd name="T9" fmla="*/ 67 h 107"/>
                <a:gd name="T10" fmla="*/ 54 w 117"/>
                <a:gd name="T11" fmla="*/ 102 h 107"/>
                <a:gd name="T12" fmla="*/ 54 w 117"/>
                <a:gd name="T13" fmla="*/ 103 h 107"/>
                <a:gd name="T14" fmla="*/ 65 w 117"/>
                <a:gd name="T15" fmla="*/ 103 h 107"/>
                <a:gd name="T16" fmla="*/ 77 w 117"/>
                <a:gd name="T17" fmla="*/ 66 h 107"/>
                <a:gd name="T18" fmla="*/ 82 w 117"/>
                <a:gd name="T19" fmla="*/ 66 h 107"/>
                <a:gd name="T20" fmla="*/ 116 w 117"/>
                <a:gd name="T21" fmla="*/ 63 h 107"/>
                <a:gd name="T22" fmla="*/ 85 w 117"/>
                <a:gd name="T23" fmla="*/ 38 h 107"/>
                <a:gd name="T24" fmla="*/ 92 w 117"/>
                <a:gd name="T25" fmla="*/ 9 h 107"/>
                <a:gd name="T26" fmla="*/ 83 w 117"/>
                <a:gd name="T27" fmla="*/ 3 h 107"/>
                <a:gd name="T28" fmla="*/ 58 w 117"/>
                <a:gd name="T29" fmla="*/ 20 h 107"/>
                <a:gd name="T30" fmla="*/ 28 w 117"/>
                <a:gd name="T31" fmla="*/ 4 h 107"/>
                <a:gd name="T32" fmla="*/ 38 w 117"/>
                <a:gd name="T33" fmla="*/ 44 h 107"/>
                <a:gd name="T34" fmla="*/ 31 w 117"/>
                <a:gd name="T35" fmla="*/ 9 h 107"/>
                <a:gd name="T36" fmla="*/ 31 w 117"/>
                <a:gd name="T37" fmla="*/ 9 h 107"/>
                <a:gd name="T38" fmla="*/ 64 w 117"/>
                <a:gd name="T39" fmla="*/ 24 h 107"/>
                <a:gd name="T40" fmla="*/ 87 w 117"/>
                <a:gd name="T41" fmla="*/ 7 h 107"/>
                <a:gd name="T42" fmla="*/ 79 w 117"/>
                <a:gd name="T43" fmla="*/ 35 h 107"/>
                <a:gd name="T44" fmla="*/ 82 w 117"/>
                <a:gd name="T45" fmla="*/ 43 h 107"/>
                <a:gd name="T46" fmla="*/ 110 w 117"/>
                <a:gd name="T47" fmla="*/ 61 h 107"/>
                <a:gd name="T48" fmla="*/ 77 w 117"/>
                <a:gd name="T49" fmla="*/ 61 h 107"/>
                <a:gd name="T50" fmla="*/ 70 w 117"/>
                <a:gd name="T51" fmla="*/ 66 h 107"/>
                <a:gd name="T52" fmla="*/ 60 w 117"/>
                <a:gd name="T53" fmla="*/ 101 h 107"/>
                <a:gd name="T54" fmla="*/ 60 w 117"/>
                <a:gd name="T55" fmla="*/ 101 h 107"/>
                <a:gd name="T56" fmla="*/ 51 w 117"/>
                <a:gd name="T57" fmla="*/ 66 h 107"/>
                <a:gd name="T58" fmla="*/ 44 w 117"/>
                <a:gd name="T59" fmla="*/ 62 h 107"/>
                <a:gd name="T60" fmla="*/ 7 w 117"/>
                <a:gd name="T61" fmla="*/ 62 h 107"/>
                <a:gd name="T62" fmla="*/ 38 w 117"/>
                <a:gd name="T63" fmla="*/ 4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7" h="107">
                  <a:moveTo>
                    <a:pt x="28" y="4"/>
                  </a:moveTo>
                  <a:cubicBezTo>
                    <a:pt x="27" y="4"/>
                    <a:pt x="25" y="6"/>
                    <a:pt x="26" y="10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8"/>
                    <a:pt x="35" y="39"/>
                    <a:pt x="34" y="39"/>
                  </a:cubicBezTo>
                  <a:cubicBezTo>
                    <a:pt x="34" y="40"/>
                    <a:pt x="4" y="58"/>
                    <a:pt x="4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0"/>
                    <a:pt x="1" y="63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3" y="68"/>
                    <a:pt x="7" y="68"/>
                  </a:cubicBezTo>
                  <a:cubicBezTo>
                    <a:pt x="44" y="67"/>
                    <a:pt x="44" y="67"/>
                    <a:pt x="44" y="67"/>
                  </a:cubicBezTo>
                  <a:cubicBezTo>
                    <a:pt x="45" y="67"/>
                    <a:pt x="46" y="68"/>
                    <a:pt x="46" y="68"/>
                  </a:cubicBezTo>
                  <a:cubicBezTo>
                    <a:pt x="46" y="69"/>
                    <a:pt x="54" y="102"/>
                    <a:pt x="54" y="102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6" y="107"/>
                    <a:pt x="59" y="107"/>
                    <a:pt x="60" y="107"/>
                  </a:cubicBezTo>
                  <a:cubicBezTo>
                    <a:pt x="61" y="107"/>
                    <a:pt x="64" y="107"/>
                    <a:pt x="65" y="103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6" y="66"/>
                    <a:pt x="77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8" y="66"/>
                    <a:pt x="79" y="66"/>
                    <a:pt x="82" y="66"/>
                  </a:cubicBezTo>
                  <a:cubicBezTo>
                    <a:pt x="110" y="67"/>
                    <a:pt x="110" y="67"/>
                    <a:pt x="110" y="67"/>
                  </a:cubicBezTo>
                  <a:cubicBezTo>
                    <a:pt x="115" y="66"/>
                    <a:pt x="116" y="64"/>
                    <a:pt x="116" y="63"/>
                  </a:cubicBezTo>
                  <a:cubicBezTo>
                    <a:pt x="117" y="62"/>
                    <a:pt x="117" y="59"/>
                    <a:pt x="114" y="56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8"/>
                    <a:pt x="85" y="37"/>
                    <a:pt x="85" y="36"/>
                  </a:cubicBezTo>
                  <a:cubicBezTo>
                    <a:pt x="92" y="9"/>
                    <a:pt x="92" y="9"/>
                    <a:pt x="92" y="9"/>
                  </a:cubicBezTo>
                  <a:cubicBezTo>
                    <a:pt x="93" y="5"/>
                    <a:pt x="91" y="3"/>
                    <a:pt x="90" y="2"/>
                  </a:cubicBezTo>
                  <a:cubicBezTo>
                    <a:pt x="90" y="2"/>
                    <a:pt x="87" y="0"/>
                    <a:pt x="83" y="3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8" y="20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1" y="2"/>
                    <a:pt x="29" y="3"/>
                    <a:pt x="28" y="4"/>
                  </a:cubicBez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40" y="42"/>
                    <a:pt x="41" y="38"/>
                    <a:pt x="40" y="3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8" y="26"/>
                    <a:pt x="61" y="26"/>
                    <a:pt x="64" y="24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9" y="38"/>
                    <a:pt x="80" y="39"/>
                  </a:cubicBezTo>
                  <a:cubicBezTo>
                    <a:pt x="80" y="41"/>
                    <a:pt x="81" y="42"/>
                    <a:pt x="82" y="43"/>
                  </a:cubicBezTo>
                  <a:cubicBezTo>
                    <a:pt x="82" y="43"/>
                    <a:pt x="109" y="60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110" y="61"/>
                    <a:pt x="110" y="61"/>
                    <a:pt x="110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4" y="61"/>
                    <a:pt x="71" y="63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9" y="69"/>
                    <a:pt x="66" y="78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51" y="67"/>
                    <a:pt x="51" y="67"/>
                    <a:pt x="51" y="67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0" y="64"/>
                    <a:pt x="47" y="62"/>
                    <a:pt x="44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lnTo>
                    <a:pt x="38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0" name="Freeform 23"/>
            <p:cNvSpPr/>
            <p:nvPr/>
          </p:nvSpPr>
          <p:spPr bwMode="auto">
            <a:xfrm>
              <a:off x="2500" y="1910"/>
              <a:ext cx="370" cy="204"/>
            </a:xfrm>
            <a:custGeom>
              <a:avLst/>
              <a:gdLst>
                <a:gd name="T0" fmla="*/ 2 w 124"/>
                <a:gd name="T1" fmla="*/ 42 h 68"/>
                <a:gd name="T2" fmla="*/ 4 w 124"/>
                <a:gd name="T3" fmla="*/ 12 h 68"/>
                <a:gd name="T4" fmla="*/ 42 w 124"/>
                <a:gd name="T5" fmla="*/ 7 h 68"/>
                <a:gd name="T6" fmla="*/ 94 w 124"/>
                <a:gd name="T7" fmla="*/ 7 h 68"/>
                <a:gd name="T8" fmla="*/ 122 w 124"/>
                <a:gd name="T9" fmla="*/ 20 h 68"/>
                <a:gd name="T10" fmla="*/ 119 w 124"/>
                <a:gd name="T11" fmla="*/ 53 h 68"/>
                <a:gd name="T12" fmla="*/ 82 w 124"/>
                <a:gd name="T13" fmla="*/ 67 h 68"/>
                <a:gd name="T14" fmla="*/ 28 w 124"/>
                <a:gd name="T15" fmla="*/ 67 h 68"/>
                <a:gd name="T16" fmla="*/ 2 w 124"/>
                <a:gd name="T17" fmla="*/ 4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8">
                  <a:moveTo>
                    <a:pt x="2" y="42"/>
                  </a:moveTo>
                  <a:cubicBezTo>
                    <a:pt x="3" y="32"/>
                    <a:pt x="0" y="22"/>
                    <a:pt x="4" y="12"/>
                  </a:cubicBezTo>
                  <a:cubicBezTo>
                    <a:pt x="10" y="0"/>
                    <a:pt x="31" y="6"/>
                    <a:pt x="42" y="7"/>
                  </a:cubicBezTo>
                  <a:cubicBezTo>
                    <a:pt x="59" y="8"/>
                    <a:pt x="76" y="7"/>
                    <a:pt x="94" y="7"/>
                  </a:cubicBezTo>
                  <a:cubicBezTo>
                    <a:pt x="107" y="7"/>
                    <a:pt x="120" y="3"/>
                    <a:pt x="122" y="20"/>
                  </a:cubicBezTo>
                  <a:cubicBezTo>
                    <a:pt x="124" y="31"/>
                    <a:pt x="124" y="43"/>
                    <a:pt x="119" y="53"/>
                  </a:cubicBezTo>
                  <a:cubicBezTo>
                    <a:pt x="113" y="68"/>
                    <a:pt x="96" y="68"/>
                    <a:pt x="82" y="67"/>
                  </a:cubicBezTo>
                  <a:cubicBezTo>
                    <a:pt x="64" y="67"/>
                    <a:pt x="46" y="67"/>
                    <a:pt x="28" y="67"/>
                  </a:cubicBezTo>
                  <a:cubicBezTo>
                    <a:pt x="8" y="67"/>
                    <a:pt x="0" y="63"/>
                    <a:pt x="2" y="42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1" name="Freeform 24"/>
            <p:cNvSpPr>
              <a:spLocks noEditPoints="1"/>
            </p:cNvSpPr>
            <p:nvPr/>
          </p:nvSpPr>
          <p:spPr bwMode="auto">
            <a:xfrm>
              <a:off x="2506" y="1817"/>
              <a:ext cx="361" cy="294"/>
            </a:xfrm>
            <a:custGeom>
              <a:avLst/>
              <a:gdLst>
                <a:gd name="T0" fmla="*/ 95 w 121"/>
                <a:gd name="T1" fmla="*/ 69 h 98"/>
                <a:gd name="T2" fmla="*/ 68 w 121"/>
                <a:gd name="T3" fmla="*/ 69 h 98"/>
                <a:gd name="T4" fmla="*/ 64 w 121"/>
                <a:gd name="T5" fmla="*/ 57 h 98"/>
                <a:gd name="T6" fmla="*/ 65 w 121"/>
                <a:gd name="T7" fmla="*/ 43 h 98"/>
                <a:gd name="T8" fmla="*/ 92 w 121"/>
                <a:gd name="T9" fmla="*/ 54 h 98"/>
                <a:gd name="T10" fmla="*/ 89 w 121"/>
                <a:gd name="T11" fmla="*/ 52 h 98"/>
                <a:gd name="T12" fmla="*/ 68 w 121"/>
                <a:gd name="T13" fmla="*/ 41 h 98"/>
                <a:gd name="T14" fmla="*/ 69 w 121"/>
                <a:gd name="T15" fmla="*/ 38 h 98"/>
                <a:gd name="T16" fmla="*/ 95 w 121"/>
                <a:gd name="T17" fmla="*/ 18 h 98"/>
                <a:gd name="T18" fmla="*/ 71 w 121"/>
                <a:gd name="T19" fmla="*/ 10 h 98"/>
                <a:gd name="T20" fmla="*/ 53 w 121"/>
                <a:gd name="T21" fmla="*/ 3 h 98"/>
                <a:gd name="T22" fmla="*/ 31 w 121"/>
                <a:gd name="T23" fmla="*/ 20 h 98"/>
                <a:gd name="T24" fmla="*/ 59 w 121"/>
                <a:gd name="T25" fmla="*/ 39 h 98"/>
                <a:gd name="T26" fmla="*/ 58 w 121"/>
                <a:gd name="T27" fmla="*/ 43 h 98"/>
                <a:gd name="T28" fmla="*/ 39 w 121"/>
                <a:gd name="T29" fmla="*/ 53 h 98"/>
                <a:gd name="T30" fmla="*/ 47 w 121"/>
                <a:gd name="T31" fmla="*/ 51 h 98"/>
                <a:gd name="T32" fmla="*/ 50 w 121"/>
                <a:gd name="T33" fmla="*/ 50 h 98"/>
                <a:gd name="T34" fmla="*/ 35 w 121"/>
                <a:gd name="T35" fmla="*/ 53 h 98"/>
                <a:gd name="T36" fmla="*/ 62 w 121"/>
                <a:gd name="T37" fmla="*/ 44 h 98"/>
                <a:gd name="T38" fmla="*/ 61 w 121"/>
                <a:gd name="T39" fmla="*/ 50 h 98"/>
                <a:gd name="T40" fmla="*/ 60 w 121"/>
                <a:gd name="T41" fmla="*/ 68 h 98"/>
                <a:gd name="T42" fmla="*/ 9 w 121"/>
                <a:gd name="T43" fmla="*/ 63 h 98"/>
                <a:gd name="T44" fmla="*/ 0 w 121"/>
                <a:gd name="T45" fmla="*/ 66 h 98"/>
                <a:gd name="T46" fmla="*/ 55 w 121"/>
                <a:gd name="T47" fmla="*/ 71 h 98"/>
                <a:gd name="T48" fmla="*/ 60 w 121"/>
                <a:gd name="T49" fmla="*/ 74 h 98"/>
                <a:gd name="T50" fmla="*/ 65 w 121"/>
                <a:gd name="T51" fmla="*/ 98 h 98"/>
                <a:gd name="T52" fmla="*/ 68 w 121"/>
                <a:gd name="T53" fmla="*/ 98 h 98"/>
                <a:gd name="T54" fmla="*/ 63 w 121"/>
                <a:gd name="T55" fmla="*/ 74 h 98"/>
                <a:gd name="T56" fmla="*/ 68 w 121"/>
                <a:gd name="T57" fmla="*/ 72 h 98"/>
                <a:gd name="T58" fmla="*/ 95 w 121"/>
                <a:gd name="T59" fmla="*/ 73 h 98"/>
                <a:gd name="T60" fmla="*/ 120 w 121"/>
                <a:gd name="T61" fmla="*/ 73 h 98"/>
                <a:gd name="T62" fmla="*/ 98 w 121"/>
                <a:gd name="T63" fmla="*/ 69 h 98"/>
                <a:gd name="T64" fmla="*/ 73 w 121"/>
                <a:gd name="T65" fmla="*/ 13 h 98"/>
                <a:gd name="T66" fmla="*/ 91 w 121"/>
                <a:gd name="T67" fmla="*/ 18 h 98"/>
                <a:gd name="T68" fmla="*/ 67 w 121"/>
                <a:gd name="T69" fmla="*/ 34 h 98"/>
                <a:gd name="T70" fmla="*/ 67 w 121"/>
                <a:gd name="T71" fmla="*/ 31 h 98"/>
                <a:gd name="T72" fmla="*/ 34 w 121"/>
                <a:gd name="T73" fmla="*/ 19 h 98"/>
                <a:gd name="T74" fmla="*/ 52 w 121"/>
                <a:gd name="T75" fmla="*/ 6 h 98"/>
                <a:gd name="T76" fmla="*/ 63 w 121"/>
                <a:gd name="T77" fmla="*/ 33 h 98"/>
                <a:gd name="T78" fmla="*/ 54 w 121"/>
                <a:gd name="T79" fmla="*/ 3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1" h="98">
                  <a:moveTo>
                    <a:pt x="98" y="69"/>
                  </a:moveTo>
                  <a:cubicBezTo>
                    <a:pt x="95" y="69"/>
                    <a:pt x="95" y="69"/>
                    <a:pt x="95" y="69"/>
                  </a:cubicBezTo>
                  <a:cubicBezTo>
                    <a:pt x="87" y="69"/>
                    <a:pt x="79" y="70"/>
                    <a:pt x="72" y="69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7" y="69"/>
                    <a:pt x="65" y="68"/>
                    <a:pt x="63" y="68"/>
                  </a:cubicBezTo>
                  <a:cubicBezTo>
                    <a:pt x="63" y="65"/>
                    <a:pt x="63" y="61"/>
                    <a:pt x="64" y="57"/>
                  </a:cubicBezTo>
                  <a:cubicBezTo>
                    <a:pt x="64" y="55"/>
                    <a:pt x="64" y="53"/>
                    <a:pt x="64" y="50"/>
                  </a:cubicBezTo>
                  <a:cubicBezTo>
                    <a:pt x="65" y="48"/>
                    <a:pt x="65" y="46"/>
                    <a:pt x="65" y="43"/>
                  </a:cubicBezTo>
                  <a:cubicBezTo>
                    <a:pt x="69" y="50"/>
                    <a:pt x="76" y="58"/>
                    <a:pt x="83" y="59"/>
                  </a:cubicBezTo>
                  <a:cubicBezTo>
                    <a:pt x="87" y="59"/>
                    <a:pt x="90" y="58"/>
                    <a:pt x="92" y="54"/>
                  </a:cubicBezTo>
                  <a:cubicBezTo>
                    <a:pt x="93" y="53"/>
                    <a:pt x="92" y="52"/>
                    <a:pt x="92" y="51"/>
                  </a:cubicBezTo>
                  <a:cubicBezTo>
                    <a:pt x="91" y="51"/>
                    <a:pt x="90" y="51"/>
                    <a:pt x="89" y="52"/>
                  </a:cubicBezTo>
                  <a:cubicBezTo>
                    <a:pt x="88" y="55"/>
                    <a:pt x="86" y="56"/>
                    <a:pt x="84" y="55"/>
                  </a:cubicBezTo>
                  <a:cubicBezTo>
                    <a:pt x="78" y="54"/>
                    <a:pt x="71" y="46"/>
                    <a:pt x="68" y="41"/>
                  </a:cubicBezTo>
                  <a:cubicBezTo>
                    <a:pt x="69" y="40"/>
                    <a:pt x="69" y="39"/>
                    <a:pt x="69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82" y="34"/>
                    <a:pt x="95" y="29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5" y="10"/>
                    <a:pt x="91" y="7"/>
                    <a:pt x="88" y="6"/>
                  </a:cubicBezTo>
                  <a:cubicBezTo>
                    <a:pt x="83" y="4"/>
                    <a:pt x="76" y="5"/>
                    <a:pt x="71" y="10"/>
                  </a:cubicBezTo>
                  <a:cubicBezTo>
                    <a:pt x="68" y="12"/>
                    <a:pt x="67" y="16"/>
                    <a:pt x="65" y="21"/>
                  </a:cubicBezTo>
                  <a:cubicBezTo>
                    <a:pt x="63" y="13"/>
                    <a:pt x="59" y="6"/>
                    <a:pt x="53" y="3"/>
                  </a:cubicBezTo>
                  <a:cubicBezTo>
                    <a:pt x="46" y="0"/>
                    <a:pt x="39" y="1"/>
                    <a:pt x="34" y="5"/>
                  </a:cubicBezTo>
                  <a:cubicBezTo>
                    <a:pt x="30" y="8"/>
                    <a:pt x="29" y="14"/>
                    <a:pt x="31" y="20"/>
                  </a:cubicBezTo>
                  <a:cubicBezTo>
                    <a:pt x="33" y="29"/>
                    <a:pt x="43" y="33"/>
                    <a:pt x="53" y="36"/>
                  </a:cubicBezTo>
                  <a:cubicBezTo>
                    <a:pt x="55" y="37"/>
                    <a:pt x="57" y="38"/>
                    <a:pt x="59" y="39"/>
                  </a:cubicBezTo>
                  <a:cubicBezTo>
                    <a:pt x="59" y="39"/>
                    <a:pt x="59" y="40"/>
                    <a:pt x="59" y="41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4" y="54"/>
                    <a:pt x="50" y="62"/>
                    <a:pt x="42" y="59"/>
                  </a:cubicBezTo>
                  <a:cubicBezTo>
                    <a:pt x="39" y="58"/>
                    <a:pt x="38" y="55"/>
                    <a:pt x="39" y="53"/>
                  </a:cubicBezTo>
                  <a:cubicBezTo>
                    <a:pt x="39" y="49"/>
                    <a:pt x="41" y="46"/>
                    <a:pt x="43" y="46"/>
                  </a:cubicBezTo>
                  <a:cubicBezTo>
                    <a:pt x="44" y="46"/>
                    <a:pt x="45" y="48"/>
                    <a:pt x="47" y="51"/>
                  </a:cubicBezTo>
                  <a:cubicBezTo>
                    <a:pt x="47" y="52"/>
                    <a:pt x="48" y="53"/>
                    <a:pt x="49" y="52"/>
                  </a:cubicBezTo>
                  <a:cubicBezTo>
                    <a:pt x="50" y="52"/>
                    <a:pt x="50" y="51"/>
                    <a:pt x="50" y="50"/>
                  </a:cubicBezTo>
                  <a:cubicBezTo>
                    <a:pt x="48" y="43"/>
                    <a:pt x="45" y="42"/>
                    <a:pt x="42" y="43"/>
                  </a:cubicBezTo>
                  <a:cubicBezTo>
                    <a:pt x="38" y="43"/>
                    <a:pt x="36" y="48"/>
                    <a:pt x="35" y="53"/>
                  </a:cubicBezTo>
                  <a:cubicBezTo>
                    <a:pt x="35" y="58"/>
                    <a:pt x="37" y="61"/>
                    <a:pt x="41" y="63"/>
                  </a:cubicBezTo>
                  <a:cubicBezTo>
                    <a:pt x="53" y="67"/>
                    <a:pt x="58" y="53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6"/>
                    <a:pt x="61" y="48"/>
                    <a:pt x="61" y="50"/>
                  </a:cubicBezTo>
                  <a:cubicBezTo>
                    <a:pt x="61" y="52"/>
                    <a:pt x="60" y="54"/>
                    <a:pt x="60" y="57"/>
                  </a:cubicBezTo>
                  <a:cubicBezTo>
                    <a:pt x="60" y="61"/>
                    <a:pt x="60" y="64"/>
                    <a:pt x="60" y="68"/>
                  </a:cubicBezTo>
                  <a:cubicBezTo>
                    <a:pt x="58" y="68"/>
                    <a:pt x="57" y="68"/>
                    <a:pt x="56" y="68"/>
                  </a:cubicBezTo>
                  <a:cubicBezTo>
                    <a:pt x="40" y="67"/>
                    <a:pt x="24" y="65"/>
                    <a:pt x="9" y="63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0" y="64"/>
                    <a:pt x="0" y="66"/>
                  </a:cubicBezTo>
                  <a:cubicBezTo>
                    <a:pt x="9" y="67"/>
                    <a:pt x="9" y="67"/>
                    <a:pt x="9" y="67"/>
                  </a:cubicBezTo>
                  <a:cubicBezTo>
                    <a:pt x="24" y="69"/>
                    <a:pt x="40" y="71"/>
                    <a:pt x="55" y="71"/>
                  </a:cubicBezTo>
                  <a:cubicBezTo>
                    <a:pt x="57" y="71"/>
                    <a:pt x="58" y="72"/>
                    <a:pt x="60" y="72"/>
                  </a:cubicBezTo>
                  <a:cubicBezTo>
                    <a:pt x="60" y="73"/>
                    <a:pt x="60" y="74"/>
                    <a:pt x="60" y="74"/>
                  </a:cubicBezTo>
                  <a:cubicBezTo>
                    <a:pt x="60" y="80"/>
                    <a:pt x="62" y="85"/>
                    <a:pt x="63" y="91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6" y="98"/>
                    <a:pt x="67" y="98"/>
                    <a:pt x="68" y="98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5" y="84"/>
                    <a:pt x="64" y="79"/>
                    <a:pt x="63" y="74"/>
                  </a:cubicBezTo>
                  <a:cubicBezTo>
                    <a:pt x="63" y="73"/>
                    <a:pt x="63" y="73"/>
                    <a:pt x="63" y="72"/>
                  </a:cubicBezTo>
                  <a:cubicBezTo>
                    <a:pt x="65" y="72"/>
                    <a:pt x="67" y="72"/>
                    <a:pt x="68" y="72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9" y="73"/>
                    <a:pt x="87" y="73"/>
                    <a:pt x="95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1" y="72"/>
                    <a:pt x="121" y="71"/>
                    <a:pt x="121" y="70"/>
                  </a:cubicBezTo>
                  <a:lnTo>
                    <a:pt x="98" y="69"/>
                  </a:lnTo>
                  <a:close/>
                  <a:moveTo>
                    <a:pt x="67" y="29"/>
                  </a:moveTo>
                  <a:cubicBezTo>
                    <a:pt x="69" y="22"/>
                    <a:pt x="70" y="15"/>
                    <a:pt x="73" y="13"/>
                  </a:cubicBezTo>
                  <a:cubicBezTo>
                    <a:pt x="77" y="9"/>
                    <a:pt x="83" y="7"/>
                    <a:pt x="87" y="9"/>
                  </a:cubicBezTo>
                  <a:cubicBezTo>
                    <a:pt x="90" y="11"/>
                    <a:pt x="91" y="15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27"/>
                    <a:pt x="80" y="31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3"/>
                    <a:pt x="67" y="32"/>
                    <a:pt x="67" y="31"/>
                  </a:cubicBezTo>
                  <a:cubicBezTo>
                    <a:pt x="67" y="30"/>
                    <a:pt x="67" y="30"/>
                    <a:pt x="67" y="29"/>
                  </a:cubicBezTo>
                  <a:close/>
                  <a:moveTo>
                    <a:pt x="34" y="19"/>
                  </a:moveTo>
                  <a:cubicBezTo>
                    <a:pt x="33" y="14"/>
                    <a:pt x="34" y="10"/>
                    <a:pt x="37" y="7"/>
                  </a:cubicBezTo>
                  <a:cubicBezTo>
                    <a:pt x="40" y="4"/>
                    <a:pt x="46" y="4"/>
                    <a:pt x="52" y="6"/>
                  </a:cubicBezTo>
                  <a:cubicBezTo>
                    <a:pt x="59" y="10"/>
                    <a:pt x="63" y="22"/>
                    <a:pt x="63" y="31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1" y="33"/>
                    <a:pt x="60" y="34"/>
                    <a:pt x="60" y="35"/>
                  </a:cubicBezTo>
                  <a:cubicBezTo>
                    <a:pt x="58" y="35"/>
                    <a:pt x="56" y="34"/>
                    <a:pt x="54" y="33"/>
                  </a:cubicBezTo>
                  <a:cubicBezTo>
                    <a:pt x="46" y="30"/>
                    <a:pt x="36" y="26"/>
                    <a:pt x="3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2" name="Freeform 25"/>
            <p:cNvSpPr>
              <a:spLocks noEditPoints="1"/>
            </p:cNvSpPr>
            <p:nvPr/>
          </p:nvSpPr>
          <p:spPr bwMode="auto">
            <a:xfrm>
              <a:off x="172" y="1388"/>
              <a:ext cx="194" cy="351"/>
            </a:xfrm>
            <a:custGeom>
              <a:avLst/>
              <a:gdLst>
                <a:gd name="T0" fmla="*/ 22 w 65"/>
                <a:gd name="T1" fmla="*/ 110 h 117"/>
                <a:gd name="T2" fmla="*/ 22 w 65"/>
                <a:gd name="T3" fmla="*/ 110 h 117"/>
                <a:gd name="T4" fmla="*/ 22 w 65"/>
                <a:gd name="T5" fmla="*/ 111 h 117"/>
                <a:gd name="T6" fmla="*/ 22 w 65"/>
                <a:gd name="T7" fmla="*/ 110 h 117"/>
                <a:gd name="T8" fmla="*/ 60 w 65"/>
                <a:gd name="T9" fmla="*/ 55 h 117"/>
                <a:gd name="T10" fmla="*/ 48 w 65"/>
                <a:gd name="T11" fmla="*/ 50 h 117"/>
                <a:gd name="T12" fmla="*/ 26 w 65"/>
                <a:gd name="T13" fmla="*/ 42 h 117"/>
                <a:gd name="T14" fmla="*/ 25 w 65"/>
                <a:gd name="T15" fmla="*/ 40 h 117"/>
                <a:gd name="T16" fmla="*/ 25 w 65"/>
                <a:gd name="T17" fmla="*/ 41 h 117"/>
                <a:gd name="T18" fmla="*/ 26 w 65"/>
                <a:gd name="T19" fmla="*/ 35 h 117"/>
                <a:gd name="T20" fmla="*/ 28 w 65"/>
                <a:gd name="T21" fmla="*/ 7 h 117"/>
                <a:gd name="T22" fmla="*/ 24 w 65"/>
                <a:gd name="T23" fmla="*/ 1 h 117"/>
                <a:gd name="T24" fmla="*/ 18 w 65"/>
                <a:gd name="T25" fmla="*/ 3 h 117"/>
                <a:gd name="T26" fmla="*/ 0 w 65"/>
                <a:gd name="T27" fmla="*/ 27 h 117"/>
                <a:gd name="T28" fmla="*/ 0 w 65"/>
                <a:gd name="T29" fmla="*/ 35 h 117"/>
                <a:gd name="T30" fmla="*/ 2 w 65"/>
                <a:gd name="T31" fmla="*/ 34 h 117"/>
                <a:gd name="T32" fmla="*/ 22 w 65"/>
                <a:gd name="T33" fmla="*/ 7 h 117"/>
                <a:gd name="T34" fmla="*/ 22 w 65"/>
                <a:gd name="T35" fmla="*/ 7 h 117"/>
                <a:gd name="T36" fmla="*/ 22 w 65"/>
                <a:gd name="T37" fmla="*/ 7 h 117"/>
                <a:gd name="T38" fmla="*/ 20 w 65"/>
                <a:gd name="T39" fmla="*/ 40 h 117"/>
                <a:gd name="T40" fmla="*/ 24 w 65"/>
                <a:gd name="T41" fmla="*/ 47 h 117"/>
                <a:gd name="T42" fmla="*/ 24 w 65"/>
                <a:gd name="T43" fmla="*/ 47 h 117"/>
                <a:gd name="T44" fmla="*/ 32 w 65"/>
                <a:gd name="T45" fmla="*/ 50 h 117"/>
                <a:gd name="T46" fmla="*/ 58 w 65"/>
                <a:gd name="T47" fmla="*/ 60 h 117"/>
                <a:gd name="T48" fmla="*/ 59 w 65"/>
                <a:gd name="T49" fmla="*/ 60 h 117"/>
                <a:gd name="T50" fmla="*/ 58 w 65"/>
                <a:gd name="T51" fmla="*/ 60 h 117"/>
                <a:gd name="T52" fmla="*/ 24 w 65"/>
                <a:gd name="T53" fmla="*/ 66 h 117"/>
                <a:gd name="T54" fmla="*/ 23 w 65"/>
                <a:gd name="T55" fmla="*/ 66 h 117"/>
                <a:gd name="T56" fmla="*/ 19 w 65"/>
                <a:gd name="T57" fmla="*/ 70 h 117"/>
                <a:gd name="T58" fmla="*/ 18 w 65"/>
                <a:gd name="T59" fmla="*/ 73 h 117"/>
                <a:gd name="T60" fmla="*/ 16 w 65"/>
                <a:gd name="T61" fmla="*/ 110 h 117"/>
                <a:gd name="T62" fmla="*/ 16 w 65"/>
                <a:gd name="T63" fmla="*/ 110 h 117"/>
                <a:gd name="T64" fmla="*/ 16 w 65"/>
                <a:gd name="T65" fmla="*/ 110 h 117"/>
                <a:gd name="T66" fmla="*/ 0 w 65"/>
                <a:gd name="T67" fmla="*/ 78 h 117"/>
                <a:gd name="T68" fmla="*/ 0 w 65"/>
                <a:gd name="T69" fmla="*/ 78 h 117"/>
                <a:gd name="T70" fmla="*/ 0 w 65"/>
                <a:gd name="T71" fmla="*/ 78 h 117"/>
                <a:gd name="T72" fmla="*/ 0 w 65"/>
                <a:gd name="T73" fmla="*/ 90 h 117"/>
                <a:gd name="T74" fmla="*/ 11 w 65"/>
                <a:gd name="T75" fmla="*/ 113 h 117"/>
                <a:gd name="T76" fmla="*/ 12 w 65"/>
                <a:gd name="T77" fmla="*/ 113 h 117"/>
                <a:gd name="T78" fmla="*/ 18 w 65"/>
                <a:gd name="T79" fmla="*/ 116 h 117"/>
                <a:gd name="T80" fmla="*/ 21 w 65"/>
                <a:gd name="T81" fmla="*/ 114 h 117"/>
                <a:gd name="T82" fmla="*/ 22 w 65"/>
                <a:gd name="T83" fmla="*/ 110 h 117"/>
                <a:gd name="T84" fmla="*/ 24 w 65"/>
                <a:gd name="T85" fmla="*/ 73 h 117"/>
                <a:gd name="T86" fmla="*/ 24 w 65"/>
                <a:gd name="T87" fmla="*/ 73 h 117"/>
                <a:gd name="T88" fmla="*/ 25 w 65"/>
                <a:gd name="T89" fmla="*/ 72 h 117"/>
                <a:gd name="T90" fmla="*/ 60 w 65"/>
                <a:gd name="T91" fmla="*/ 66 h 117"/>
                <a:gd name="T92" fmla="*/ 60 w 65"/>
                <a:gd name="T93" fmla="*/ 65 h 117"/>
                <a:gd name="T94" fmla="*/ 64 w 65"/>
                <a:gd name="T95" fmla="*/ 63 h 117"/>
                <a:gd name="T96" fmla="*/ 65 w 65"/>
                <a:gd name="T97" fmla="*/ 60 h 117"/>
                <a:gd name="T98" fmla="*/ 60 w 65"/>
                <a:gd name="T99" fmla="*/ 55 h 117"/>
                <a:gd name="T100" fmla="*/ 25 w 65"/>
                <a:gd name="T101" fmla="*/ 42 h 117"/>
                <a:gd name="T102" fmla="*/ 25 w 65"/>
                <a:gd name="T103" fmla="*/ 42 h 117"/>
                <a:gd name="T104" fmla="*/ 25 w 65"/>
                <a:gd name="T105" fmla="*/ 41 h 117"/>
                <a:gd name="T106" fmla="*/ 25 w 65"/>
                <a:gd name="T107" fmla="*/ 4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5" h="117">
                  <a:moveTo>
                    <a:pt x="22" y="110"/>
                  </a:moveTo>
                  <a:cubicBezTo>
                    <a:pt x="22" y="110"/>
                    <a:pt x="22" y="110"/>
                    <a:pt x="22" y="110"/>
                  </a:cubicBezTo>
                  <a:cubicBezTo>
                    <a:pt x="22" y="111"/>
                    <a:pt x="22" y="111"/>
                    <a:pt x="22" y="111"/>
                  </a:cubicBezTo>
                  <a:lnTo>
                    <a:pt x="22" y="110"/>
                  </a:lnTo>
                  <a:close/>
                  <a:moveTo>
                    <a:pt x="60" y="55"/>
                  </a:moveTo>
                  <a:cubicBezTo>
                    <a:pt x="48" y="50"/>
                    <a:pt x="48" y="50"/>
                    <a:pt x="48" y="5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2"/>
                    <a:pt x="25" y="41"/>
                    <a:pt x="25" y="40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38"/>
                    <a:pt x="26" y="35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5" y="1"/>
                    <a:pt x="24" y="1"/>
                  </a:cubicBezTo>
                  <a:cubicBezTo>
                    <a:pt x="23" y="0"/>
                    <a:pt x="21" y="0"/>
                    <a:pt x="18" y="3"/>
                  </a:cubicBezTo>
                  <a:cubicBezTo>
                    <a:pt x="18" y="3"/>
                    <a:pt x="5" y="20"/>
                    <a:pt x="0" y="2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" y="35"/>
                    <a:pt x="1" y="34"/>
                    <a:pt x="2" y="34"/>
                  </a:cubicBezTo>
                  <a:cubicBezTo>
                    <a:pt x="2" y="34"/>
                    <a:pt x="21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3"/>
                    <a:pt x="22" y="46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8"/>
                    <a:pt x="27" y="48"/>
                    <a:pt x="32" y="5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7"/>
                    <a:pt x="20" y="68"/>
                    <a:pt x="19" y="70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5" y="100"/>
                    <a:pt x="11" y="113"/>
                    <a:pt x="11" y="113"/>
                  </a:cubicBezTo>
                  <a:cubicBezTo>
                    <a:pt x="12" y="113"/>
                    <a:pt x="12" y="113"/>
                    <a:pt x="12" y="113"/>
                  </a:cubicBezTo>
                  <a:cubicBezTo>
                    <a:pt x="14" y="117"/>
                    <a:pt x="17" y="116"/>
                    <a:pt x="18" y="116"/>
                  </a:cubicBezTo>
                  <a:cubicBezTo>
                    <a:pt x="18" y="116"/>
                    <a:pt x="20" y="115"/>
                    <a:pt x="21" y="114"/>
                  </a:cubicBezTo>
                  <a:cubicBezTo>
                    <a:pt x="21" y="113"/>
                    <a:pt x="22" y="112"/>
                    <a:pt x="22" y="110"/>
                  </a:cubicBezTo>
                  <a:cubicBezTo>
                    <a:pt x="22" y="109"/>
                    <a:pt x="22" y="103"/>
                    <a:pt x="24" y="73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6" y="71"/>
                    <a:pt x="60" y="66"/>
                    <a:pt x="60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2" y="65"/>
                    <a:pt x="63" y="64"/>
                    <a:pt x="64" y="63"/>
                  </a:cubicBezTo>
                  <a:cubicBezTo>
                    <a:pt x="65" y="62"/>
                    <a:pt x="65" y="61"/>
                    <a:pt x="65" y="60"/>
                  </a:cubicBezTo>
                  <a:cubicBezTo>
                    <a:pt x="65" y="59"/>
                    <a:pt x="65" y="56"/>
                    <a:pt x="60" y="55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lnTo>
                    <a:pt x="25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3" name="Freeform 26"/>
            <p:cNvSpPr/>
            <p:nvPr/>
          </p:nvSpPr>
          <p:spPr bwMode="auto">
            <a:xfrm>
              <a:off x="7158" y="1448"/>
              <a:ext cx="129" cy="210"/>
            </a:xfrm>
            <a:custGeom>
              <a:avLst/>
              <a:gdLst>
                <a:gd name="T0" fmla="*/ 43 w 43"/>
                <a:gd name="T1" fmla="*/ 58 h 70"/>
                <a:gd name="T2" fmla="*/ 35 w 43"/>
                <a:gd name="T3" fmla="*/ 55 h 70"/>
                <a:gd name="T4" fmla="*/ 8 w 43"/>
                <a:gd name="T5" fmla="*/ 62 h 70"/>
                <a:gd name="T6" fmla="*/ 7 w 43"/>
                <a:gd name="T7" fmla="*/ 62 h 70"/>
                <a:gd name="T8" fmla="*/ 8 w 43"/>
                <a:gd name="T9" fmla="*/ 62 h 70"/>
                <a:gd name="T10" fmla="*/ 25 w 43"/>
                <a:gd name="T11" fmla="*/ 39 h 70"/>
                <a:gd name="T12" fmla="*/ 25 w 43"/>
                <a:gd name="T13" fmla="*/ 38 h 70"/>
                <a:gd name="T14" fmla="*/ 25 w 43"/>
                <a:gd name="T15" fmla="*/ 31 h 70"/>
                <a:gd name="T16" fmla="*/ 10 w 43"/>
                <a:gd name="T17" fmla="*/ 6 h 70"/>
                <a:gd name="T18" fmla="*/ 10 w 43"/>
                <a:gd name="T19" fmla="*/ 6 h 70"/>
                <a:gd name="T20" fmla="*/ 10 w 43"/>
                <a:gd name="T21" fmla="*/ 6 h 70"/>
                <a:gd name="T22" fmla="*/ 37 w 43"/>
                <a:gd name="T23" fmla="*/ 16 h 70"/>
                <a:gd name="T24" fmla="*/ 43 w 43"/>
                <a:gd name="T25" fmla="*/ 15 h 70"/>
                <a:gd name="T26" fmla="*/ 43 w 43"/>
                <a:gd name="T27" fmla="*/ 7 h 70"/>
                <a:gd name="T28" fmla="*/ 41 w 43"/>
                <a:gd name="T29" fmla="*/ 10 h 70"/>
                <a:gd name="T30" fmla="*/ 39 w 43"/>
                <a:gd name="T31" fmla="*/ 11 h 70"/>
                <a:gd name="T32" fmla="*/ 12 w 43"/>
                <a:gd name="T33" fmla="*/ 1 h 70"/>
                <a:gd name="T34" fmla="*/ 5 w 43"/>
                <a:gd name="T35" fmla="*/ 3 h 70"/>
                <a:gd name="T36" fmla="*/ 5 w 43"/>
                <a:gd name="T37" fmla="*/ 9 h 70"/>
                <a:gd name="T38" fmla="*/ 20 w 43"/>
                <a:gd name="T39" fmla="*/ 34 h 70"/>
                <a:gd name="T40" fmla="*/ 20 w 43"/>
                <a:gd name="T41" fmla="*/ 36 h 70"/>
                <a:gd name="T42" fmla="*/ 3 w 43"/>
                <a:gd name="T43" fmla="*/ 58 h 70"/>
                <a:gd name="T44" fmla="*/ 2 w 43"/>
                <a:gd name="T45" fmla="*/ 65 h 70"/>
                <a:gd name="T46" fmla="*/ 9 w 43"/>
                <a:gd name="T47" fmla="*/ 67 h 70"/>
                <a:gd name="T48" fmla="*/ 37 w 43"/>
                <a:gd name="T49" fmla="*/ 60 h 70"/>
                <a:gd name="T50" fmla="*/ 38 w 43"/>
                <a:gd name="T51" fmla="*/ 61 h 70"/>
                <a:gd name="T52" fmla="*/ 43 w 43"/>
                <a:gd name="T53" fmla="*/ 70 h 70"/>
                <a:gd name="T54" fmla="*/ 43 w 43"/>
                <a:gd name="T55" fmla="*/ 5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3" h="70">
                  <a:moveTo>
                    <a:pt x="43" y="58"/>
                  </a:moveTo>
                  <a:cubicBezTo>
                    <a:pt x="41" y="55"/>
                    <a:pt x="38" y="54"/>
                    <a:pt x="35" y="55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7" y="36"/>
                    <a:pt x="27" y="33"/>
                    <a:pt x="25" y="31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9" y="17"/>
                    <a:pt x="41" y="16"/>
                    <a:pt x="43" y="15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2" y="9"/>
                    <a:pt x="41" y="10"/>
                    <a:pt x="41" y="10"/>
                  </a:cubicBezTo>
                  <a:cubicBezTo>
                    <a:pt x="41" y="10"/>
                    <a:pt x="39" y="11"/>
                    <a:pt x="39" y="1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6" y="2"/>
                    <a:pt x="5" y="3"/>
                  </a:cubicBezTo>
                  <a:cubicBezTo>
                    <a:pt x="5" y="3"/>
                    <a:pt x="3" y="6"/>
                    <a:pt x="5" y="9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4"/>
                    <a:pt x="21" y="35"/>
                    <a:pt x="20" y="36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0" y="62"/>
                    <a:pt x="2" y="64"/>
                    <a:pt x="2" y="65"/>
                  </a:cubicBezTo>
                  <a:cubicBezTo>
                    <a:pt x="3" y="66"/>
                    <a:pt x="5" y="68"/>
                    <a:pt x="9" y="67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8" y="60"/>
                    <a:pt x="38" y="61"/>
                  </a:cubicBezTo>
                  <a:cubicBezTo>
                    <a:pt x="39" y="61"/>
                    <a:pt x="41" y="65"/>
                    <a:pt x="43" y="70"/>
                  </a:cubicBezTo>
                  <a:cubicBezTo>
                    <a:pt x="43" y="58"/>
                    <a:pt x="43" y="58"/>
                    <a:pt x="43" y="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4" name="Freeform 27"/>
            <p:cNvSpPr>
              <a:spLocks noEditPoints="1"/>
            </p:cNvSpPr>
            <p:nvPr/>
          </p:nvSpPr>
          <p:spPr bwMode="auto">
            <a:xfrm>
              <a:off x="4529" y="1853"/>
              <a:ext cx="633" cy="369"/>
            </a:xfrm>
            <a:custGeom>
              <a:avLst/>
              <a:gdLst>
                <a:gd name="T0" fmla="*/ 208 w 212"/>
                <a:gd name="T1" fmla="*/ 71 h 123"/>
                <a:gd name="T2" fmla="*/ 189 w 212"/>
                <a:gd name="T3" fmla="*/ 72 h 123"/>
                <a:gd name="T4" fmla="*/ 46 w 212"/>
                <a:gd name="T5" fmla="*/ 69 h 123"/>
                <a:gd name="T6" fmla="*/ 8 w 212"/>
                <a:gd name="T7" fmla="*/ 31 h 123"/>
                <a:gd name="T8" fmla="*/ 29 w 212"/>
                <a:gd name="T9" fmla="*/ 8 h 123"/>
                <a:gd name="T10" fmla="*/ 53 w 212"/>
                <a:gd name="T11" fmla="*/ 24 h 123"/>
                <a:gd name="T12" fmla="*/ 34 w 212"/>
                <a:gd name="T13" fmla="*/ 44 h 123"/>
                <a:gd name="T14" fmla="*/ 28 w 212"/>
                <a:gd name="T15" fmla="*/ 34 h 123"/>
                <a:gd name="T16" fmla="*/ 24 w 212"/>
                <a:gd name="T17" fmla="*/ 30 h 123"/>
                <a:gd name="T18" fmla="*/ 20 w 212"/>
                <a:gd name="T19" fmla="*/ 35 h 123"/>
                <a:gd name="T20" fmla="*/ 34 w 212"/>
                <a:gd name="T21" fmla="*/ 52 h 123"/>
                <a:gd name="T22" fmla="*/ 61 w 212"/>
                <a:gd name="T23" fmla="*/ 25 h 123"/>
                <a:gd name="T24" fmla="*/ 29 w 212"/>
                <a:gd name="T25" fmla="*/ 0 h 123"/>
                <a:gd name="T26" fmla="*/ 0 w 212"/>
                <a:gd name="T27" fmla="*/ 31 h 123"/>
                <a:gd name="T28" fmla="*/ 45 w 212"/>
                <a:gd name="T29" fmla="*/ 76 h 123"/>
                <a:gd name="T30" fmla="*/ 55 w 212"/>
                <a:gd name="T31" fmla="*/ 94 h 123"/>
                <a:gd name="T32" fmla="*/ 34 w 212"/>
                <a:gd name="T33" fmla="*/ 107 h 123"/>
                <a:gd name="T34" fmla="*/ 29 w 212"/>
                <a:gd name="T35" fmla="*/ 111 h 123"/>
                <a:gd name="T36" fmla="*/ 33 w 212"/>
                <a:gd name="T37" fmla="*/ 115 h 123"/>
                <a:gd name="T38" fmla="*/ 118 w 212"/>
                <a:gd name="T39" fmla="*/ 119 h 123"/>
                <a:gd name="T40" fmla="*/ 191 w 212"/>
                <a:gd name="T41" fmla="*/ 122 h 123"/>
                <a:gd name="T42" fmla="*/ 196 w 212"/>
                <a:gd name="T43" fmla="*/ 119 h 123"/>
                <a:gd name="T44" fmla="*/ 192 w 212"/>
                <a:gd name="T45" fmla="*/ 114 h 123"/>
                <a:gd name="T46" fmla="*/ 160 w 212"/>
                <a:gd name="T47" fmla="*/ 93 h 123"/>
                <a:gd name="T48" fmla="*/ 190 w 212"/>
                <a:gd name="T49" fmla="*/ 80 h 123"/>
                <a:gd name="T50" fmla="*/ 212 w 212"/>
                <a:gd name="T51" fmla="*/ 76 h 123"/>
                <a:gd name="T52" fmla="*/ 118 w 212"/>
                <a:gd name="T53" fmla="*/ 111 h 123"/>
                <a:gd name="T54" fmla="*/ 65 w 212"/>
                <a:gd name="T55" fmla="*/ 110 h 123"/>
                <a:gd name="T56" fmla="*/ 63 w 212"/>
                <a:gd name="T57" fmla="*/ 95 h 123"/>
                <a:gd name="T58" fmla="*/ 66 w 212"/>
                <a:gd name="T59" fmla="*/ 80 h 123"/>
                <a:gd name="T60" fmla="*/ 151 w 212"/>
                <a:gd name="T61" fmla="*/ 82 h 123"/>
                <a:gd name="T62" fmla="*/ 147 w 212"/>
                <a:gd name="T63" fmla="*/ 112 h 123"/>
                <a:gd name="T64" fmla="*/ 30 w 212"/>
                <a:gd name="T65" fmla="*/ 11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2" h="123">
                  <a:moveTo>
                    <a:pt x="212" y="75"/>
                  </a:moveTo>
                  <a:cubicBezTo>
                    <a:pt x="212" y="73"/>
                    <a:pt x="211" y="71"/>
                    <a:pt x="208" y="71"/>
                  </a:cubicBezTo>
                  <a:cubicBezTo>
                    <a:pt x="208" y="71"/>
                    <a:pt x="208" y="71"/>
                    <a:pt x="208" y="71"/>
                  </a:cubicBezTo>
                  <a:cubicBezTo>
                    <a:pt x="189" y="72"/>
                    <a:pt x="189" y="72"/>
                    <a:pt x="189" y="72"/>
                  </a:cubicBezTo>
                  <a:cubicBezTo>
                    <a:pt x="162" y="74"/>
                    <a:pt x="130" y="76"/>
                    <a:pt x="100" y="75"/>
                  </a:cubicBezTo>
                  <a:cubicBezTo>
                    <a:pt x="81" y="74"/>
                    <a:pt x="63" y="72"/>
                    <a:pt x="46" y="69"/>
                  </a:cubicBezTo>
                  <a:cubicBezTo>
                    <a:pt x="22" y="63"/>
                    <a:pt x="9" y="52"/>
                    <a:pt x="8" y="35"/>
                  </a:cubicBezTo>
                  <a:cubicBezTo>
                    <a:pt x="8" y="34"/>
                    <a:pt x="8" y="32"/>
                    <a:pt x="8" y="31"/>
                  </a:cubicBezTo>
                  <a:cubicBezTo>
                    <a:pt x="8" y="23"/>
                    <a:pt x="11" y="17"/>
                    <a:pt x="16" y="13"/>
                  </a:cubicBezTo>
                  <a:cubicBezTo>
                    <a:pt x="19" y="9"/>
                    <a:pt x="24" y="8"/>
                    <a:pt x="29" y="8"/>
                  </a:cubicBezTo>
                  <a:cubicBezTo>
                    <a:pt x="31" y="8"/>
                    <a:pt x="33" y="9"/>
                    <a:pt x="35" y="9"/>
                  </a:cubicBezTo>
                  <a:cubicBezTo>
                    <a:pt x="44" y="11"/>
                    <a:pt x="53" y="16"/>
                    <a:pt x="53" y="24"/>
                  </a:cubicBezTo>
                  <a:cubicBezTo>
                    <a:pt x="53" y="25"/>
                    <a:pt x="53" y="25"/>
                    <a:pt x="53" y="26"/>
                  </a:cubicBezTo>
                  <a:cubicBezTo>
                    <a:pt x="51" y="35"/>
                    <a:pt x="40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0" y="44"/>
                    <a:pt x="28" y="41"/>
                    <a:pt x="28" y="34"/>
                  </a:cubicBezTo>
                  <a:cubicBezTo>
                    <a:pt x="28" y="32"/>
                    <a:pt x="26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2" y="31"/>
                    <a:pt x="20" y="32"/>
                    <a:pt x="20" y="34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49"/>
                    <a:pt x="30" y="52"/>
                    <a:pt x="33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45" y="52"/>
                    <a:pt x="59" y="40"/>
                    <a:pt x="61" y="27"/>
                  </a:cubicBezTo>
                  <a:cubicBezTo>
                    <a:pt x="61" y="27"/>
                    <a:pt x="61" y="26"/>
                    <a:pt x="61" y="25"/>
                  </a:cubicBezTo>
                  <a:cubicBezTo>
                    <a:pt x="61" y="18"/>
                    <a:pt x="58" y="6"/>
                    <a:pt x="37" y="1"/>
                  </a:cubicBezTo>
                  <a:cubicBezTo>
                    <a:pt x="34" y="1"/>
                    <a:pt x="32" y="0"/>
                    <a:pt x="29" y="0"/>
                  </a:cubicBezTo>
                  <a:cubicBezTo>
                    <a:pt x="22" y="0"/>
                    <a:pt x="16" y="2"/>
                    <a:pt x="10" y="6"/>
                  </a:cubicBezTo>
                  <a:cubicBezTo>
                    <a:pt x="4" y="12"/>
                    <a:pt x="0" y="21"/>
                    <a:pt x="0" y="31"/>
                  </a:cubicBezTo>
                  <a:cubicBezTo>
                    <a:pt x="0" y="33"/>
                    <a:pt x="0" y="34"/>
                    <a:pt x="0" y="36"/>
                  </a:cubicBezTo>
                  <a:cubicBezTo>
                    <a:pt x="2" y="57"/>
                    <a:pt x="17" y="70"/>
                    <a:pt x="45" y="76"/>
                  </a:cubicBezTo>
                  <a:cubicBezTo>
                    <a:pt x="49" y="77"/>
                    <a:pt x="53" y="78"/>
                    <a:pt x="58" y="79"/>
                  </a:cubicBezTo>
                  <a:cubicBezTo>
                    <a:pt x="56" y="84"/>
                    <a:pt x="55" y="89"/>
                    <a:pt x="55" y="94"/>
                  </a:cubicBezTo>
                  <a:cubicBezTo>
                    <a:pt x="55" y="99"/>
                    <a:pt x="55" y="104"/>
                    <a:pt x="57" y="109"/>
                  </a:cubicBezTo>
                  <a:cubicBezTo>
                    <a:pt x="49" y="109"/>
                    <a:pt x="41" y="108"/>
                    <a:pt x="34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1" y="107"/>
                    <a:pt x="29" y="109"/>
                    <a:pt x="29" y="111"/>
                  </a:cubicBezTo>
                  <a:cubicBezTo>
                    <a:pt x="29" y="111"/>
                    <a:pt x="29" y="111"/>
                    <a:pt x="29" y="111"/>
                  </a:cubicBezTo>
                  <a:cubicBezTo>
                    <a:pt x="29" y="113"/>
                    <a:pt x="31" y="115"/>
                    <a:pt x="33" y="115"/>
                  </a:cubicBezTo>
                  <a:cubicBezTo>
                    <a:pt x="51" y="117"/>
                    <a:pt x="69" y="118"/>
                    <a:pt x="87" y="119"/>
                  </a:cubicBezTo>
                  <a:cubicBezTo>
                    <a:pt x="97" y="119"/>
                    <a:pt x="108" y="119"/>
                    <a:pt x="118" y="119"/>
                  </a:cubicBezTo>
                  <a:cubicBezTo>
                    <a:pt x="128" y="120"/>
                    <a:pt x="139" y="120"/>
                    <a:pt x="149" y="120"/>
                  </a:cubicBezTo>
                  <a:cubicBezTo>
                    <a:pt x="163" y="121"/>
                    <a:pt x="178" y="121"/>
                    <a:pt x="191" y="122"/>
                  </a:cubicBezTo>
                  <a:cubicBezTo>
                    <a:pt x="192" y="122"/>
                    <a:pt x="192" y="122"/>
                    <a:pt x="192" y="122"/>
                  </a:cubicBezTo>
                  <a:cubicBezTo>
                    <a:pt x="194" y="123"/>
                    <a:pt x="195" y="121"/>
                    <a:pt x="196" y="119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196" y="116"/>
                    <a:pt x="194" y="115"/>
                    <a:pt x="192" y="114"/>
                  </a:cubicBezTo>
                  <a:cubicBezTo>
                    <a:pt x="180" y="114"/>
                    <a:pt x="168" y="113"/>
                    <a:pt x="156" y="112"/>
                  </a:cubicBezTo>
                  <a:cubicBezTo>
                    <a:pt x="158" y="107"/>
                    <a:pt x="159" y="100"/>
                    <a:pt x="160" y="93"/>
                  </a:cubicBezTo>
                  <a:cubicBezTo>
                    <a:pt x="160" y="90"/>
                    <a:pt x="159" y="86"/>
                    <a:pt x="159" y="82"/>
                  </a:cubicBezTo>
                  <a:cubicBezTo>
                    <a:pt x="169" y="82"/>
                    <a:pt x="180" y="81"/>
                    <a:pt x="190" y="80"/>
                  </a:cubicBezTo>
                  <a:cubicBezTo>
                    <a:pt x="209" y="79"/>
                    <a:pt x="209" y="79"/>
                    <a:pt x="209" y="79"/>
                  </a:cubicBezTo>
                  <a:cubicBezTo>
                    <a:pt x="211" y="79"/>
                    <a:pt x="212" y="78"/>
                    <a:pt x="212" y="76"/>
                  </a:cubicBezTo>
                  <a:lnTo>
                    <a:pt x="212" y="75"/>
                  </a:lnTo>
                  <a:close/>
                  <a:moveTo>
                    <a:pt x="118" y="111"/>
                  </a:moveTo>
                  <a:cubicBezTo>
                    <a:pt x="108" y="111"/>
                    <a:pt x="98" y="111"/>
                    <a:pt x="87" y="111"/>
                  </a:cubicBezTo>
                  <a:cubicBezTo>
                    <a:pt x="80" y="110"/>
                    <a:pt x="73" y="110"/>
                    <a:pt x="65" y="110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3" y="105"/>
                    <a:pt x="63" y="100"/>
                    <a:pt x="63" y="95"/>
                  </a:cubicBezTo>
                  <a:cubicBezTo>
                    <a:pt x="63" y="89"/>
                    <a:pt x="64" y="84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77" y="82"/>
                    <a:pt x="89" y="82"/>
                    <a:pt x="100" y="83"/>
                  </a:cubicBezTo>
                  <a:cubicBezTo>
                    <a:pt x="117" y="83"/>
                    <a:pt x="134" y="83"/>
                    <a:pt x="151" y="82"/>
                  </a:cubicBezTo>
                  <a:cubicBezTo>
                    <a:pt x="151" y="86"/>
                    <a:pt x="152" y="90"/>
                    <a:pt x="152" y="93"/>
                  </a:cubicBezTo>
                  <a:cubicBezTo>
                    <a:pt x="151" y="100"/>
                    <a:pt x="150" y="107"/>
                    <a:pt x="147" y="112"/>
                  </a:cubicBezTo>
                  <a:cubicBezTo>
                    <a:pt x="137" y="112"/>
                    <a:pt x="128" y="112"/>
                    <a:pt x="118" y="111"/>
                  </a:cubicBezTo>
                  <a:close/>
                  <a:moveTo>
                    <a:pt x="30" y="111"/>
                  </a:moveTo>
                  <a:cubicBezTo>
                    <a:pt x="30" y="111"/>
                    <a:pt x="30" y="111"/>
                    <a:pt x="30" y="111"/>
                  </a:cubicBezTo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5" name="Freeform 28"/>
            <p:cNvSpPr/>
            <p:nvPr/>
          </p:nvSpPr>
          <p:spPr bwMode="auto">
            <a:xfrm>
              <a:off x="4744" y="1733"/>
              <a:ext cx="278" cy="351"/>
            </a:xfrm>
            <a:custGeom>
              <a:avLst/>
              <a:gdLst>
                <a:gd name="T0" fmla="*/ 90 w 93"/>
                <a:gd name="T1" fmla="*/ 75 h 117"/>
                <a:gd name="T2" fmla="*/ 91 w 93"/>
                <a:gd name="T3" fmla="*/ 23 h 117"/>
                <a:gd name="T4" fmla="*/ 64 w 93"/>
                <a:gd name="T5" fmla="*/ 11 h 117"/>
                <a:gd name="T6" fmla="*/ 26 w 93"/>
                <a:gd name="T7" fmla="*/ 9 h 117"/>
                <a:gd name="T8" fmla="*/ 4 w 93"/>
                <a:gd name="T9" fmla="*/ 30 h 117"/>
                <a:gd name="T10" fmla="*/ 3 w 93"/>
                <a:gd name="T11" fmla="*/ 88 h 117"/>
                <a:gd name="T12" fmla="*/ 29 w 93"/>
                <a:gd name="T13" fmla="*/ 115 h 117"/>
                <a:gd name="T14" fmla="*/ 68 w 93"/>
                <a:gd name="T15" fmla="*/ 116 h 117"/>
                <a:gd name="T16" fmla="*/ 90 w 93"/>
                <a:gd name="T17" fmla="*/ 7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17">
                  <a:moveTo>
                    <a:pt x="90" y="75"/>
                  </a:moveTo>
                  <a:cubicBezTo>
                    <a:pt x="90" y="58"/>
                    <a:pt x="93" y="39"/>
                    <a:pt x="91" y="23"/>
                  </a:cubicBezTo>
                  <a:cubicBezTo>
                    <a:pt x="88" y="0"/>
                    <a:pt x="72" y="10"/>
                    <a:pt x="64" y="11"/>
                  </a:cubicBezTo>
                  <a:cubicBezTo>
                    <a:pt x="51" y="11"/>
                    <a:pt x="38" y="9"/>
                    <a:pt x="26" y="9"/>
                  </a:cubicBezTo>
                  <a:cubicBezTo>
                    <a:pt x="16" y="9"/>
                    <a:pt x="7" y="0"/>
                    <a:pt x="4" y="30"/>
                  </a:cubicBezTo>
                  <a:cubicBezTo>
                    <a:pt x="1" y="48"/>
                    <a:pt x="0" y="70"/>
                    <a:pt x="3" y="88"/>
                  </a:cubicBezTo>
                  <a:cubicBezTo>
                    <a:pt x="6" y="115"/>
                    <a:pt x="18" y="115"/>
                    <a:pt x="29" y="115"/>
                  </a:cubicBezTo>
                  <a:cubicBezTo>
                    <a:pt x="42" y="115"/>
                    <a:pt x="55" y="116"/>
                    <a:pt x="68" y="116"/>
                  </a:cubicBezTo>
                  <a:cubicBezTo>
                    <a:pt x="83" y="117"/>
                    <a:pt x="89" y="112"/>
                    <a:pt x="90" y="7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6" name="Freeform 29"/>
            <p:cNvSpPr/>
            <p:nvPr/>
          </p:nvSpPr>
          <p:spPr bwMode="auto">
            <a:xfrm>
              <a:off x="4860" y="1646"/>
              <a:ext cx="123" cy="123"/>
            </a:xfrm>
            <a:custGeom>
              <a:avLst/>
              <a:gdLst>
                <a:gd name="T0" fmla="*/ 17 w 41"/>
                <a:gd name="T1" fmla="*/ 3 h 41"/>
                <a:gd name="T2" fmla="*/ 0 w 41"/>
                <a:gd name="T3" fmla="*/ 35 h 41"/>
                <a:gd name="T4" fmla="*/ 2 w 41"/>
                <a:gd name="T5" fmla="*/ 37 h 41"/>
                <a:gd name="T6" fmla="*/ 4 w 41"/>
                <a:gd name="T7" fmla="*/ 35 h 41"/>
                <a:gd name="T8" fmla="*/ 18 w 41"/>
                <a:gd name="T9" fmla="*/ 6 h 41"/>
                <a:gd name="T10" fmla="*/ 34 w 41"/>
                <a:gd name="T11" fmla="*/ 8 h 41"/>
                <a:gd name="T12" fmla="*/ 35 w 41"/>
                <a:gd name="T13" fmla="*/ 20 h 41"/>
                <a:gd name="T14" fmla="*/ 14 w 41"/>
                <a:gd name="T15" fmla="*/ 33 h 41"/>
                <a:gd name="T16" fmla="*/ 4 w 41"/>
                <a:gd name="T17" fmla="*/ 37 h 41"/>
                <a:gd name="T18" fmla="*/ 3 w 41"/>
                <a:gd name="T19" fmla="*/ 40 h 41"/>
                <a:gd name="T20" fmla="*/ 5 w 41"/>
                <a:gd name="T21" fmla="*/ 41 h 41"/>
                <a:gd name="T22" fmla="*/ 15 w 41"/>
                <a:gd name="T23" fmla="*/ 37 h 41"/>
                <a:gd name="T24" fmla="*/ 39 w 41"/>
                <a:gd name="T25" fmla="*/ 22 h 41"/>
                <a:gd name="T26" fmla="*/ 36 w 41"/>
                <a:gd name="T27" fmla="*/ 5 h 41"/>
                <a:gd name="T28" fmla="*/ 17 w 41"/>
                <a:gd name="T29" fmla="*/ 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1">
                  <a:moveTo>
                    <a:pt x="17" y="3"/>
                  </a:moveTo>
                  <a:cubicBezTo>
                    <a:pt x="5" y="7"/>
                    <a:pt x="0" y="25"/>
                    <a:pt x="0" y="35"/>
                  </a:cubicBezTo>
                  <a:cubicBezTo>
                    <a:pt x="1" y="36"/>
                    <a:pt x="1" y="37"/>
                    <a:pt x="2" y="37"/>
                  </a:cubicBezTo>
                  <a:cubicBezTo>
                    <a:pt x="3" y="37"/>
                    <a:pt x="4" y="36"/>
                    <a:pt x="4" y="35"/>
                  </a:cubicBezTo>
                  <a:cubicBezTo>
                    <a:pt x="4" y="25"/>
                    <a:pt x="9" y="9"/>
                    <a:pt x="18" y="6"/>
                  </a:cubicBezTo>
                  <a:cubicBezTo>
                    <a:pt x="24" y="4"/>
                    <a:pt x="30" y="4"/>
                    <a:pt x="34" y="8"/>
                  </a:cubicBezTo>
                  <a:cubicBezTo>
                    <a:pt x="37" y="11"/>
                    <a:pt x="37" y="15"/>
                    <a:pt x="35" y="20"/>
                  </a:cubicBezTo>
                  <a:cubicBezTo>
                    <a:pt x="33" y="27"/>
                    <a:pt x="23" y="30"/>
                    <a:pt x="14" y="33"/>
                  </a:cubicBezTo>
                  <a:cubicBezTo>
                    <a:pt x="10" y="35"/>
                    <a:pt x="6" y="36"/>
                    <a:pt x="4" y="37"/>
                  </a:cubicBezTo>
                  <a:cubicBezTo>
                    <a:pt x="3" y="38"/>
                    <a:pt x="2" y="39"/>
                    <a:pt x="3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9"/>
                    <a:pt x="11" y="38"/>
                    <a:pt x="15" y="37"/>
                  </a:cubicBezTo>
                  <a:cubicBezTo>
                    <a:pt x="25" y="34"/>
                    <a:pt x="36" y="30"/>
                    <a:pt x="39" y="22"/>
                  </a:cubicBezTo>
                  <a:cubicBezTo>
                    <a:pt x="41" y="15"/>
                    <a:pt x="40" y="9"/>
                    <a:pt x="36" y="5"/>
                  </a:cubicBezTo>
                  <a:cubicBezTo>
                    <a:pt x="32" y="1"/>
                    <a:pt x="24" y="0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7" name="Freeform 30"/>
            <p:cNvSpPr>
              <a:spLocks noEditPoints="1"/>
            </p:cNvSpPr>
            <p:nvPr/>
          </p:nvSpPr>
          <p:spPr bwMode="auto">
            <a:xfrm>
              <a:off x="4777" y="1649"/>
              <a:ext cx="104" cy="120"/>
            </a:xfrm>
            <a:custGeom>
              <a:avLst/>
              <a:gdLst>
                <a:gd name="T0" fmla="*/ 8 w 35"/>
                <a:gd name="T1" fmla="*/ 2 h 40"/>
                <a:gd name="T2" fmla="*/ 1 w 35"/>
                <a:gd name="T3" fmla="*/ 15 h 40"/>
                <a:gd name="T4" fmla="*/ 1 w 35"/>
                <a:gd name="T5" fmla="*/ 15 h 40"/>
                <a:gd name="T6" fmla="*/ 30 w 35"/>
                <a:gd name="T7" fmla="*/ 38 h 40"/>
                <a:gd name="T8" fmla="*/ 31 w 35"/>
                <a:gd name="T9" fmla="*/ 39 h 40"/>
                <a:gd name="T10" fmla="*/ 33 w 35"/>
                <a:gd name="T11" fmla="*/ 40 h 40"/>
                <a:gd name="T12" fmla="*/ 34 w 35"/>
                <a:gd name="T13" fmla="*/ 38 h 40"/>
                <a:gd name="T14" fmla="*/ 35 w 35"/>
                <a:gd name="T15" fmla="*/ 37 h 40"/>
                <a:gd name="T16" fmla="*/ 35 w 35"/>
                <a:gd name="T17" fmla="*/ 37 h 40"/>
                <a:gd name="T18" fmla="*/ 34 w 35"/>
                <a:gd name="T19" fmla="*/ 35 h 40"/>
                <a:gd name="T20" fmla="*/ 33 w 35"/>
                <a:gd name="T21" fmla="*/ 35 h 40"/>
                <a:gd name="T22" fmla="*/ 32 w 35"/>
                <a:gd name="T23" fmla="*/ 27 h 40"/>
                <a:gd name="T24" fmla="*/ 26 w 35"/>
                <a:gd name="T25" fmla="*/ 8 h 40"/>
                <a:gd name="T26" fmla="*/ 8 w 35"/>
                <a:gd name="T27" fmla="*/ 2 h 40"/>
                <a:gd name="T28" fmla="*/ 4 w 35"/>
                <a:gd name="T29" fmla="*/ 15 h 40"/>
                <a:gd name="T30" fmla="*/ 4 w 35"/>
                <a:gd name="T31" fmla="*/ 15 h 40"/>
                <a:gd name="T32" fmla="*/ 9 w 35"/>
                <a:gd name="T33" fmla="*/ 6 h 40"/>
                <a:gd name="T34" fmla="*/ 24 w 35"/>
                <a:gd name="T35" fmla="*/ 10 h 40"/>
                <a:gd name="T36" fmla="*/ 28 w 35"/>
                <a:gd name="T37" fmla="*/ 27 h 40"/>
                <a:gd name="T38" fmla="*/ 29 w 35"/>
                <a:gd name="T39" fmla="*/ 33 h 40"/>
                <a:gd name="T40" fmla="*/ 4 w 35"/>
                <a:gd name="T4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40">
                  <a:moveTo>
                    <a:pt x="8" y="2"/>
                  </a:moveTo>
                  <a:cubicBezTo>
                    <a:pt x="5" y="3"/>
                    <a:pt x="1" y="6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27"/>
                    <a:pt x="15" y="33"/>
                    <a:pt x="30" y="38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1" y="40"/>
                    <a:pt x="32" y="40"/>
                    <a:pt x="33" y="40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6"/>
                    <a:pt x="35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2"/>
                    <a:pt x="32" y="30"/>
                    <a:pt x="32" y="27"/>
                  </a:cubicBezTo>
                  <a:cubicBezTo>
                    <a:pt x="31" y="19"/>
                    <a:pt x="30" y="11"/>
                    <a:pt x="26" y="8"/>
                  </a:cubicBezTo>
                  <a:cubicBezTo>
                    <a:pt x="21" y="2"/>
                    <a:pt x="13" y="0"/>
                    <a:pt x="8" y="2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1"/>
                    <a:pt x="6" y="7"/>
                    <a:pt x="9" y="6"/>
                  </a:cubicBezTo>
                  <a:cubicBezTo>
                    <a:pt x="13" y="4"/>
                    <a:pt x="19" y="6"/>
                    <a:pt x="24" y="10"/>
                  </a:cubicBezTo>
                  <a:cubicBezTo>
                    <a:pt x="26" y="13"/>
                    <a:pt x="27" y="21"/>
                    <a:pt x="28" y="27"/>
                  </a:cubicBezTo>
                  <a:cubicBezTo>
                    <a:pt x="29" y="29"/>
                    <a:pt x="29" y="31"/>
                    <a:pt x="29" y="33"/>
                  </a:cubicBezTo>
                  <a:cubicBezTo>
                    <a:pt x="16" y="29"/>
                    <a:pt x="4" y="24"/>
                    <a:pt x="4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8" name="Freeform 31"/>
            <p:cNvSpPr/>
            <p:nvPr/>
          </p:nvSpPr>
          <p:spPr bwMode="auto">
            <a:xfrm>
              <a:off x="4747" y="1895"/>
              <a:ext cx="266" cy="42"/>
            </a:xfrm>
            <a:custGeom>
              <a:avLst/>
              <a:gdLst>
                <a:gd name="T0" fmla="*/ 1 w 89"/>
                <a:gd name="T1" fmla="*/ 0 h 14"/>
                <a:gd name="T2" fmla="*/ 0 w 89"/>
                <a:gd name="T3" fmla="*/ 4 h 14"/>
                <a:gd name="T4" fmla="*/ 89 w 89"/>
                <a:gd name="T5" fmla="*/ 12 h 14"/>
                <a:gd name="T6" fmla="*/ 89 w 89"/>
                <a:gd name="T7" fmla="*/ 8 h 14"/>
                <a:gd name="T8" fmla="*/ 1 w 8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4">
                  <a:moveTo>
                    <a:pt x="1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6" y="12"/>
                    <a:pt x="57" y="14"/>
                    <a:pt x="89" y="12"/>
                  </a:cubicBezTo>
                  <a:cubicBezTo>
                    <a:pt x="89" y="11"/>
                    <a:pt x="89" y="9"/>
                    <a:pt x="89" y="8"/>
                  </a:cubicBezTo>
                  <a:cubicBezTo>
                    <a:pt x="57" y="11"/>
                    <a:pt x="26" y="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99" name="Freeform 32"/>
            <p:cNvSpPr/>
            <p:nvPr/>
          </p:nvSpPr>
          <p:spPr bwMode="auto">
            <a:xfrm>
              <a:off x="4747" y="1943"/>
              <a:ext cx="266" cy="36"/>
            </a:xfrm>
            <a:custGeom>
              <a:avLst/>
              <a:gdLst>
                <a:gd name="T0" fmla="*/ 24 w 89"/>
                <a:gd name="T1" fmla="*/ 5 h 12"/>
                <a:gd name="T2" fmla="*/ 9 w 89"/>
                <a:gd name="T3" fmla="*/ 2 h 12"/>
                <a:gd name="T4" fmla="*/ 0 w 89"/>
                <a:gd name="T5" fmla="*/ 0 h 12"/>
                <a:gd name="T6" fmla="*/ 0 w 89"/>
                <a:gd name="T7" fmla="*/ 4 h 12"/>
                <a:gd name="T8" fmla="*/ 8 w 89"/>
                <a:gd name="T9" fmla="*/ 6 h 12"/>
                <a:gd name="T10" fmla="*/ 23 w 89"/>
                <a:gd name="T11" fmla="*/ 9 h 12"/>
                <a:gd name="T12" fmla="*/ 88 w 89"/>
                <a:gd name="T13" fmla="*/ 11 h 12"/>
                <a:gd name="T14" fmla="*/ 89 w 89"/>
                <a:gd name="T15" fmla="*/ 7 h 12"/>
                <a:gd name="T16" fmla="*/ 24 w 89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2">
                  <a:moveTo>
                    <a:pt x="24" y="5"/>
                  </a:moveTo>
                  <a:cubicBezTo>
                    <a:pt x="19" y="4"/>
                    <a:pt x="14" y="3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3" y="4"/>
                    <a:pt x="6" y="5"/>
                    <a:pt x="8" y="6"/>
                  </a:cubicBezTo>
                  <a:cubicBezTo>
                    <a:pt x="13" y="7"/>
                    <a:pt x="18" y="8"/>
                    <a:pt x="23" y="9"/>
                  </a:cubicBezTo>
                  <a:cubicBezTo>
                    <a:pt x="45" y="12"/>
                    <a:pt x="67" y="12"/>
                    <a:pt x="88" y="11"/>
                  </a:cubicBezTo>
                  <a:cubicBezTo>
                    <a:pt x="89" y="9"/>
                    <a:pt x="89" y="8"/>
                    <a:pt x="89" y="7"/>
                  </a:cubicBezTo>
                  <a:cubicBezTo>
                    <a:pt x="67" y="8"/>
                    <a:pt x="45" y="9"/>
                    <a:pt x="2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0" name="Freeform 33"/>
            <p:cNvSpPr/>
            <p:nvPr/>
          </p:nvSpPr>
          <p:spPr bwMode="auto">
            <a:xfrm>
              <a:off x="4863" y="1763"/>
              <a:ext cx="15" cy="315"/>
            </a:xfrm>
            <a:custGeom>
              <a:avLst/>
              <a:gdLst>
                <a:gd name="T0" fmla="*/ 4 w 5"/>
                <a:gd name="T1" fmla="*/ 59 h 105"/>
                <a:gd name="T2" fmla="*/ 5 w 5"/>
                <a:gd name="T3" fmla="*/ 0 h 105"/>
                <a:gd name="T4" fmla="*/ 1 w 5"/>
                <a:gd name="T5" fmla="*/ 0 h 105"/>
                <a:gd name="T6" fmla="*/ 1 w 5"/>
                <a:gd name="T7" fmla="*/ 59 h 105"/>
                <a:gd name="T8" fmla="*/ 1 w 5"/>
                <a:gd name="T9" fmla="*/ 105 h 105"/>
                <a:gd name="T10" fmla="*/ 5 w 5"/>
                <a:gd name="T11" fmla="*/ 105 h 105"/>
                <a:gd name="T12" fmla="*/ 4 w 5"/>
                <a:gd name="T13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5">
                  <a:moveTo>
                    <a:pt x="4" y="59"/>
                  </a:moveTo>
                  <a:cubicBezTo>
                    <a:pt x="4" y="40"/>
                    <a:pt x="4" y="2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9"/>
                    <a:pt x="0" y="40"/>
                    <a:pt x="1" y="59"/>
                  </a:cubicBezTo>
                  <a:cubicBezTo>
                    <a:pt x="1" y="74"/>
                    <a:pt x="1" y="90"/>
                    <a:pt x="1" y="105"/>
                  </a:cubicBezTo>
                  <a:cubicBezTo>
                    <a:pt x="2" y="105"/>
                    <a:pt x="3" y="105"/>
                    <a:pt x="5" y="105"/>
                  </a:cubicBezTo>
                  <a:cubicBezTo>
                    <a:pt x="5" y="90"/>
                    <a:pt x="5" y="74"/>
                    <a:pt x="4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1" name="Oval 34"/>
            <p:cNvSpPr>
              <a:spLocks noChangeArrowheads="1"/>
            </p:cNvSpPr>
            <p:nvPr/>
          </p:nvSpPr>
          <p:spPr bwMode="auto">
            <a:xfrm>
              <a:off x="4854" y="1745"/>
              <a:ext cx="33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2" name="Freeform 35"/>
            <p:cNvSpPr/>
            <p:nvPr/>
          </p:nvSpPr>
          <p:spPr bwMode="auto">
            <a:xfrm>
              <a:off x="4789" y="1757"/>
              <a:ext cx="83" cy="81"/>
            </a:xfrm>
            <a:custGeom>
              <a:avLst/>
              <a:gdLst>
                <a:gd name="T0" fmla="*/ 25 w 28"/>
                <a:gd name="T1" fmla="*/ 0 h 27"/>
                <a:gd name="T2" fmla="*/ 24 w 28"/>
                <a:gd name="T3" fmla="*/ 2 h 27"/>
                <a:gd name="T4" fmla="*/ 18 w 28"/>
                <a:gd name="T5" fmla="*/ 21 h 27"/>
                <a:gd name="T6" fmla="*/ 11 w 28"/>
                <a:gd name="T7" fmla="*/ 23 h 27"/>
                <a:gd name="T8" fmla="*/ 5 w 28"/>
                <a:gd name="T9" fmla="*/ 20 h 27"/>
                <a:gd name="T10" fmla="*/ 6 w 28"/>
                <a:gd name="T11" fmla="*/ 14 h 27"/>
                <a:gd name="T12" fmla="*/ 12 w 28"/>
                <a:gd name="T13" fmla="*/ 10 h 27"/>
                <a:gd name="T14" fmla="*/ 13 w 28"/>
                <a:gd name="T15" fmla="*/ 12 h 27"/>
                <a:gd name="T16" fmla="*/ 10 w 28"/>
                <a:gd name="T17" fmla="*/ 14 h 27"/>
                <a:gd name="T18" fmla="*/ 9 w 28"/>
                <a:gd name="T19" fmla="*/ 16 h 27"/>
                <a:gd name="T20" fmla="*/ 11 w 28"/>
                <a:gd name="T21" fmla="*/ 17 h 27"/>
                <a:gd name="T22" fmla="*/ 17 w 28"/>
                <a:gd name="T23" fmla="*/ 12 h 27"/>
                <a:gd name="T24" fmla="*/ 13 w 28"/>
                <a:gd name="T25" fmla="*/ 7 h 27"/>
                <a:gd name="T26" fmla="*/ 3 w 28"/>
                <a:gd name="T27" fmla="*/ 12 h 27"/>
                <a:gd name="T28" fmla="*/ 1 w 28"/>
                <a:gd name="T29" fmla="*/ 22 h 27"/>
                <a:gd name="T30" fmla="*/ 11 w 28"/>
                <a:gd name="T31" fmla="*/ 27 h 27"/>
                <a:gd name="T32" fmla="*/ 20 w 28"/>
                <a:gd name="T33" fmla="*/ 23 h 27"/>
                <a:gd name="T34" fmla="*/ 27 w 28"/>
                <a:gd name="T35" fmla="*/ 2 h 27"/>
                <a:gd name="T36" fmla="*/ 25 w 28"/>
                <a:gd name="T3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" h="27">
                  <a:moveTo>
                    <a:pt x="25" y="0"/>
                  </a:moveTo>
                  <a:cubicBezTo>
                    <a:pt x="24" y="0"/>
                    <a:pt x="24" y="1"/>
                    <a:pt x="24" y="2"/>
                  </a:cubicBezTo>
                  <a:cubicBezTo>
                    <a:pt x="24" y="8"/>
                    <a:pt x="22" y="16"/>
                    <a:pt x="18" y="21"/>
                  </a:cubicBezTo>
                  <a:cubicBezTo>
                    <a:pt x="16" y="23"/>
                    <a:pt x="14" y="23"/>
                    <a:pt x="11" y="23"/>
                  </a:cubicBezTo>
                  <a:cubicBezTo>
                    <a:pt x="8" y="23"/>
                    <a:pt x="6" y="22"/>
                    <a:pt x="5" y="20"/>
                  </a:cubicBezTo>
                  <a:cubicBezTo>
                    <a:pt x="4" y="18"/>
                    <a:pt x="4" y="16"/>
                    <a:pt x="6" y="14"/>
                  </a:cubicBezTo>
                  <a:cubicBezTo>
                    <a:pt x="8" y="10"/>
                    <a:pt x="11" y="10"/>
                    <a:pt x="12" y="10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3" y="12"/>
                    <a:pt x="12" y="13"/>
                    <a:pt x="10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10" y="18"/>
                    <a:pt x="11" y="17"/>
                  </a:cubicBezTo>
                  <a:cubicBezTo>
                    <a:pt x="16" y="16"/>
                    <a:pt x="17" y="13"/>
                    <a:pt x="17" y="12"/>
                  </a:cubicBezTo>
                  <a:cubicBezTo>
                    <a:pt x="17" y="10"/>
                    <a:pt x="15" y="8"/>
                    <a:pt x="13" y="7"/>
                  </a:cubicBezTo>
                  <a:cubicBezTo>
                    <a:pt x="10" y="6"/>
                    <a:pt x="6" y="7"/>
                    <a:pt x="3" y="12"/>
                  </a:cubicBezTo>
                  <a:cubicBezTo>
                    <a:pt x="0" y="15"/>
                    <a:pt x="0" y="19"/>
                    <a:pt x="1" y="22"/>
                  </a:cubicBezTo>
                  <a:cubicBezTo>
                    <a:pt x="3" y="25"/>
                    <a:pt x="6" y="27"/>
                    <a:pt x="11" y="27"/>
                  </a:cubicBezTo>
                  <a:cubicBezTo>
                    <a:pt x="14" y="27"/>
                    <a:pt x="18" y="26"/>
                    <a:pt x="20" y="23"/>
                  </a:cubicBezTo>
                  <a:cubicBezTo>
                    <a:pt x="25" y="18"/>
                    <a:pt x="28" y="9"/>
                    <a:pt x="27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3" name="Freeform 36"/>
            <p:cNvSpPr/>
            <p:nvPr/>
          </p:nvSpPr>
          <p:spPr bwMode="auto">
            <a:xfrm>
              <a:off x="4872" y="1760"/>
              <a:ext cx="81" cy="144"/>
            </a:xfrm>
            <a:custGeom>
              <a:avLst/>
              <a:gdLst>
                <a:gd name="T0" fmla="*/ 1 w 27"/>
                <a:gd name="T1" fmla="*/ 0 h 48"/>
                <a:gd name="T2" fmla="*/ 0 w 27"/>
                <a:gd name="T3" fmla="*/ 2 h 48"/>
                <a:gd name="T4" fmla="*/ 12 w 27"/>
                <a:gd name="T5" fmla="*/ 39 h 48"/>
                <a:gd name="T6" fmla="*/ 22 w 27"/>
                <a:gd name="T7" fmla="*/ 47 h 48"/>
                <a:gd name="T8" fmla="*/ 26 w 27"/>
                <a:gd name="T9" fmla="*/ 41 h 48"/>
                <a:gd name="T10" fmla="*/ 17 w 27"/>
                <a:gd name="T11" fmla="*/ 26 h 48"/>
                <a:gd name="T12" fmla="*/ 15 w 27"/>
                <a:gd name="T13" fmla="*/ 27 h 48"/>
                <a:gd name="T14" fmla="*/ 16 w 27"/>
                <a:gd name="T15" fmla="*/ 29 h 48"/>
                <a:gd name="T16" fmla="*/ 23 w 27"/>
                <a:gd name="T17" fmla="*/ 41 h 48"/>
                <a:gd name="T18" fmla="*/ 21 w 27"/>
                <a:gd name="T19" fmla="*/ 44 h 48"/>
                <a:gd name="T20" fmla="*/ 15 w 27"/>
                <a:gd name="T21" fmla="*/ 37 h 48"/>
                <a:gd name="T22" fmla="*/ 3 w 27"/>
                <a:gd name="T23" fmla="*/ 2 h 48"/>
                <a:gd name="T24" fmla="*/ 1 w 27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8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4"/>
                    <a:pt x="5" y="29"/>
                    <a:pt x="12" y="39"/>
                  </a:cubicBezTo>
                  <a:cubicBezTo>
                    <a:pt x="16" y="45"/>
                    <a:pt x="19" y="48"/>
                    <a:pt x="22" y="47"/>
                  </a:cubicBezTo>
                  <a:cubicBezTo>
                    <a:pt x="25" y="47"/>
                    <a:pt x="26" y="44"/>
                    <a:pt x="26" y="41"/>
                  </a:cubicBezTo>
                  <a:cubicBezTo>
                    <a:pt x="27" y="35"/>
                    <a:pt x="24" y="28"/>
                    <a:pt x="17" y="26"/>
                  </a:cubicBezTo>
                  <a:cubicBezTo>
                    <a:pt x="16" y="26"/>
                    <a:pt x="15" y="26"/>
                    <a:pt x="15" y="27"/>
                  </a:cubicBezTo>
                  <a:cubicBezTo>
                    <a:pt x="14" y="28"/>
                    <a:pt x="15" y="29"/>
                    <a:pt x="16" y="29"/>
                  </a:cubicBezTo>
                  <a:cubicBezTo>
                    <a:pt x="20" y="31"/>
                    <a:pt x="23" y="36"/>
                    <a:pt x="23" y="41"/>
                  </a:cubicBezTo>
                  <a:cubicBezTo>
                    <a:pt x="22" y="42"/>
                    <a:pt x="22" y="43"/>
                    <a:pt x="21" y="44"/>
                  </a:cubicBezTo>
                  <a:cubicBezTo>
                    <a:pt x="21" y="44"/>
                    <a:pt x="18" y="43"/>
                    <a:pt x="15" y="37"/>
                  </a:cubicBezTo>
                  <a:cubicBezTo>
                    <a:pt x="9" y="27"/>
                    <a:pt x="4" y="13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4" name="Freeform 37"/>
            <p:cNvSpPr/>
            <p:nvPr/>
          </p:nvSpPr>
          <p:spPr bwMode="auto">
            <a:xfrm>
              <a:off x="2123" y="1069"/>
              <a:ext cx="341" cy="775"/>
            </a:xfrm>
            <a:custGeom>
              <a:avLst/>
              <a:gdLst>
                <a:gd name="T0" fmla="*/ 73 w 114"/>
                <a:gd name="T1" fmla="*/ 253 h 258"/>
                <a:gd name="T2" fmla="*/ 91 w 114"/>
                <a:gd name="T3" fmla="*/ 250 h 258"/>
                <a:gd name="T4" fmla="*/ 110 w 114"/>
                <a:gd name="T5" fmla="*/ 249 h 258"/>
                <a:gd name="T6" fmla="*/ 113 w 114"/>
                <a:gd name="T7" fmla="*/ 248 h 258"/>
                <a:gd name="T8" fmla="*/ 113 w 114"/>
                <a:gd name="T9" fmla="*/ 245 h 258"/>
                <a:gd name="T10" fmla="*/ 67 w 114"/>
                <a:gd name="T11" fmla="*/ 3 h 258"/>
                <a:gd name="T12" fmla="*/ 65 w 114"/>
                <a:gd name="T13" fmla="*/ 0 h 258"/>
                <a:gd name="T14" fmla="*/ 62 w 114"/>
                <a:gd name="T15" fmla="*/ 1 h 258"/>
                <a:gd name="T16" fmla="*/ 30 w 114"/>
                <a:gd name="T17" fmla="*/ 128 h 258"/>
                <a:gd name="T18" fmla="*/ 0 w 114"/>
                <a:gd name="T19" fmla="*/ 253 h 258"/>
                <a:gd name="T20" fmla="*/ 0 w 114"/>
                <a:gd name="T21" fmla="*/ 255 h 258"/>
                <a:gd name="T22" fmla="*/ 2 w 114"/>
                <a:gd name="T23" fmla="*/ 257 h 258"/>
                <a:gd name="T24" fmla="*/ 54 w 114"/>
                <a:gd name="T25" fmla="*/ 254 h 258"/>
                <a:gd name="T26" fmla="*/ 73 w 114"/>
                <a:gd name="T27" fmla="*/ 253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258">
                  <a:moveTo>
                    <a:pt x="73" y="253"/>
                  </a:moveTo>
                  <a:cubicBezTo>
                    <a:pt x="78" y="253"/>
                    <a:pt x="87" y="251"/>
                    <a:pt x="91" y="250"/>
                  </a:cubicBezTo>
                  <a:cubicBezTo>
                    <a:pt x="98" y="248"/>
                    <a:pt x="104" y="247"/>
                    <a:pt x="110" y="249"/>
                  </a:cubicBezTo>
                  <a:cubicBezTo>
                    <a:pt x="111" y="249"/>
                    <a:pt x="112" y="248"/>
                    <a:pt x="113" y="248"/>
                  </a:cubicBezTo>
                  <a:cubicBezTo>
                    <a:pt x="114" y="247"/>
                    <a:pt x="114" y="246"/>
                    <a:pt x="113" y="245"/>
                  </a:cubicBezTo>
                  <a:cubicBezTo>
                    <a:pt x="85" y="172"/>
                    <a:pt x="69" y="85"/>
                    <a:pt x="67" y="3"/>
                  </a:cubicBezTo>
                  <a:cubicBezTo>
                    <a:pt x="67" y="1"/>
                    <a:pt x="67" y="0"/>
                    <a:pt x="65" y="0"/>
                  </a:cubicBezTo>
                  <a:cubicBezTo>
                    <a:pt x="64" y="0"/>
                    <a:pt x="63" y="0"/>
                    <a:pt x="62" y="1"/>
                  </a:cubicBezTo>
                  <a:cubicBezTo>
                    <a:pt x="43" y="37"/>
                    <a:pt x="37" y="82"/>
                    <a:pt x="30" y="128"/>
                  </a:cubicBezTo>
                  <a:cubicBezTo>
                    <a:pt x="24" y="171"/>
                    <a:pt x="18" y="216"/>
                    <a:pt x="0" y="253"/>
                  </a:cubicBezTo>
                  <a:cubicBezTo>
                    <a:pt x="0" y="254"/>
                    <a:pt x="0" y="255"/>
                    <a:pt x="0" y="255"/>
                  </a:cubicBezTo>
                  <a:cubicBezTo>
                    <a:pt x="1" y="256"/>
                    <a:pt x="1" y="257"/>
                    <a:pt x="2" y="257"/>
                  </a:cubicBezTo>
                  <a:cubicBezTo>
                    <a:pt x="3" y="257"/>
                    <a:pt x="40" y="258"/>
                    <a:pt x="54" y="254"/>
                  </a:cubicBezTo>
                  <a:lnTo>
                    <a:pt x="73" y="253"/>
                  </a:ln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5" name="Freeform 38"/>
            <p:cNvSpPr/>
            <p:nvPr/>
          </p:nvSpPr>
          <p:spPr bwMode="auto">
            <a:xfrm>
              <a:off x="2249" y="1829"/>
              <a:ext cx="110" cy="270"/>
            </a:xfrm>
            <a:custGeom>
              <a:avLst/>
              <a:gdLst>
                <a:gd name="T0" fmla="*/ 12 w 37"/>
                <a:gd name="T1" fmla="*/ 1 h 90"/>
                <a:gd name="T2" fmla="*/ 10 w 37"/>
                <a:gd name="T3" fmla="*/ 28 h 90"/>
                <a:gd name="T4" fmla="*/ 1 w 37"/>
                <a:gd name="T5" fmla="*/ 86 h 90"/>
                <a:gd name="T6" fmla="*/ 0 w 37"/>
                <a:gd name="T7" fmla="*/ 88 h 90"/>
                <a:gd name="T8" fmla="*/ 0 w 37"/>
                <a:gd name="T9" fmla="*/ 88 h 90"/>
                <a:gd name="T10" fmla="*/ 3 w 37"/>
                <a:gd name="T11" fmla="*/ 90 h 90"/>
                <a:gd name="T12" fmla="*/ 3 w 37"/>
                <a:gd name="T13" fmla="*/ 90 h 90"/>
                <a:gd name="T14" fmla="*/ 32 w 37"/>
                <a:gd name="T15" fmla="*/ 90 h 90"/>
                <a:gd name="T16" fmla="*/ 35 w 37"/>
                <a:gd name="T17" fmla="*/ 88 h 90"/>
                <a:gd name="T18" fmla="*/ 29 w 37"/>
                <a:gd name="T19" fmla="*/ 41 h 90"/>
                <a:gd name="T20" fmla="*/ 31 w 37"/>
                <a:gd name="T21" fmla="*/ 0 h 90"/>
                <a:gd name="T22" fmla="*/ 12 w 37"/>
                <a:gd name="T23" fmla="*/ 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90">
                  <a:moveTo>
                    <a:pt x="12" y="1"/>
                  </a:moveTo>
                  <a:cubicBezTo>
                    <a:pt x="12" y="6"/>
                    <a:pt x="10" y="15"/>
                    <a:pt x="10" y="28"/>
                  </a:cubicBezTo>
                  <a:cubicBezTo>
                    <a:pt x="11" y="61"/>
                    <a:pt x="2" y="82"/>
                    <a:pt x="1" y="86"/>
                  </a:cubicBezTo>
                  <a:cubicBezTo>
                    <a:pt x="1" y="87"/>
                    <a:pt x="0" y="87"/>
                    <a:pt x="0" y="88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90"/>
                    <a:pt x="2" y="90"/>
                    <a:pt x="3" y="90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5" y="90"/>
                    <a:pt x="31" y="90"/>
                    <a:pt x="32" y="90"/>
                  </a:cubicBezTo>
                  <a:cubicBezTo>
                    <a:pt x="34" y="90"/>
                    <a:pt x="35" y="89"/>
                    <a:pt x="35" y="88"/>
                  </a:cubicBezTo>
                  <a:cubicBezTo>
                    <a:pt x="37" y="72"/>
                    <a:pt x="32" y="62"/>
                    <a:pt x="29" y="41"/>
                  </a:cubicBezTo>
                  <a:cubicBezTo>
                    <a:pt x="27" y="23"/>
                    <a:pt x="30" y="12"/>
                    <a:pt x="31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6" name="Freeform 39"/>
            <p:cNvSpPr/>
            <p:nvPr/>
          </p:nvSpPr>
          <p:spPr bwMode="auto">
            <a:xfrm>
              <a:off x="2297" y="982"/>
              <a:ext cx="89" cy="93"/>
            </a:xfrm>
            <a:custGeom>
              <a:avLst/>
              <a:gdLst>
                <a:gd name="T0" fmla="*/ 1 w 30"/>
                <a:gd name="T1" fmla="*/ 24 h 31"/>
                <a:gd name="T2" fmla="*/ 10 w 30"/>
                <a:gd name="T3" fmla="*/ 22 h 31"/>
                <a:gd name="T4" fmla="*/ 11 w 30"/>
                <a:gd name="T5" fmla="*/ 23 h 31"/>
                <a:gd name="T6" fmla="*/ 16 w 30"/>
                <a:gd name="T7" fmla="*/ 31 h 31"/>
                <a:gd name="T8" fmla="*/ 17 w 30"/>
                <a:gd name="T9" fmla="*/ 31 h 31"/>
                <a:gd name="T10" fmla="*/ 18 w 30"/>
                <a:gd name="T11" fmla="*/ 30 h 31"/>
                <a:gd name="T12" fmla="*/ 19 w 30"/>
                <a:gd name="T13" fmla="*/ 21 h 31"/>
                <a:gd name="T14" fmla="*/ 20 w 30"/>
                <a:gd name="T15" fmla="*/ 20 h 31"/>
                <a:gd name="T16" fmla="*/ 29 w 30"/>
                <a:gd name="T17" fmla="*/ 17 h 31"/>
                <a:gd name="T18" fmla="*/ 30 w 30"/>
                <a:gd name="T19" fmla="*/ 16 h 31"/>
                <a:gd name="T20" fmla="*/ 29 w 30"/>
                <a:gd name="T21" fmla="*/ 15 h 31"/>
                <a:gd name="T22" fmla="*/ 20 w 30"/>
                <a:gd name="T23" fmla="*/ 12 h 31"/>
                <a:gd name="T24" fmla="*/ 19 w 30"/>
                <a:gd name="T25" fmla="*/ 10 h 31"/>
                <a:gd name="T26" fmla="*/ 20 w 30"/>
                <a:gd name="T27" fmla="*/ 1 h 31"/>
                <a:gd name="T28" fmla="*/ 20 w 30"/>
                <a:gd name="T29" fmla="*/ 1 h 31"/>
                <a:gd name="T30" fmla="*/ 20 w 30"/>
                <a:gd name="T31" fmla="*/ 1 h 31"/>
                <a:gd name="T32" fmla="*/ 20 w 30"/>
                <a:gd name="T33" fmla="*/ 0 h 31"/>
                <a:gd name="T34" fmla="*/ 19 w 30"/>
                <a:gd name="T35" fmla="*/ 0 h 31"/>
                <a:gd name="T36" fmla="*/ 12 w 30"/>
                <a:gd name="T37" fmla="*/ 7 h 31"/>
                <a:gd name="T38" fmla="*/ 10 w 30"/>
                <a:gd name="T39" fmla="*/ 8 h 31"/>
                <a:gd name="T40" fmla="*/ 2 w 30"/>
                <a:gd name="T41" fmla="*/ 4 h 31"/>
                <a:gd name="T42" fmla="*/ 2 w 30"/>
                <a:gd name="T43" fmla="*/ 4 h 31"/>
                <a:gd name="T44" fmla="*/ 2 w 30"/>
                <a:gd name="T45" fmla="*/ 4 h 31"/>
                <a:gd name="T46" fmla="*/ 1 w 30"/>
                <a:gd name="T47" fmla="*/ 5 h 31"/>
                <a:gd name="T48" fmla="*/ 1 w 30"/>
                <a:gd name="T49" fmla="*/ 6 h 31"/>
                <a:gd name="T50" fmla="*/ 5 w 30"/>
                <a:gd name="T51" fmla="*/ 14 h 31"/>
                <a:gd name="T52" fmla="*/ 5 w 30"/>
                <a:gd name="T53" fmla="*/ 16 h 31"/>
                <a:gd name="T54" fmla="*/ 0 w 30"/>
                <a:gd name="T55" fmla="*/ 23 h 31"/>
                <a:gd name="T56" fmla="*/ 0 w 30"/>
                <a:gd name="T57" fmla="*/ 24 h 31"/>
                <a:gd name="T58" fmla="*/ 1 w 30"/>
                <a:gd name="T59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" h="31">
                  <a:moveTo>
                    <a:pt x="1" y="24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1" y="22"/>
                    <a:pt x="11" y="23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0"/>
                    <a:pt x="19" y="20"/>
                    <a:pt x="20" y="2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6"/>
                    <a:pt x="30" y="16"/>
                  </a:cubicBezTo>
                  <a:cubicBezTo>
                    <a:pt x="30" y="16"/>
                    <a:pt x="30" y="16"/>
                    <a:pt x="29" y="1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5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7" name="Freeform 40"/>
            <p:cNvSpPr/>
            <p:nvPr/>
          </p:nvSpPr>
          <p:spPr bwMode="auto">
            <a:xfrm>
              <a:off x="2210" y="1586"/>
              <a:ext cx="78" cy="72"/>
            </a:xfrm>
            <a:custGeom>
              <a:avLst/>
              <a:gdLst>
                <a:gd name="T0" fmla="*/ 20 w 26"/>
                <a:gd name="T1" fmla="*/ 16 h 24"/>
                <a:gd name="T2" fmla="*/ 12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2" y="4"/>
                  </a:cubicBezTo>
                  <a:cubicBezTo>
                    <a:pt x="19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8" name="Freeform 41"/>
            <p:cNvSpPr/>
            <p:nvPr/>
          </p:nvSpPr>
          <p:spPr bwMode="auto">
            <a:xfrm>
              <a:off x="2258" y="1457"/>
              <a:ext cx="77" cy="72"/>
            </a:xfrm>
            <a:custGeom>
              <a:avLst/>
              <a:gdLst>
                <a:gd name="T0" fmla="*/ 20 w 26"/>
                <a:gd name="T1" fmla="*/ 16 h 24"/>
                <a:gd name="T2" fmla="*/ 11 w 26"/>
                <a:gd name="T3" fmla="*/ 4 h 24"/>
                <a:gd name="T4" fmla="*/ 20 w 26"/>
                <a:gd name="T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4">
                  <a:moveTo>
                    <a:pt x="20" y="16"/>
                  </a:moveTo>
                  <a:cubicBezTo>
                    <a:pt x="12" y="24"/>
                    <a:pt x="0" y="10"/>
                    <a:pt x="11" y="4"/>
                  </a:cubicBezTo>
                  <a:cubicBezTo>
                    <a:pt x="18" y="0"/>
                    <a:pt x="26" y="10"/>
                    <a:pt x="2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09" name="Freeform 42"/>
            <p:cNvSpPr/>
            <p:nvPr/>
          </p:nvSpPr>
          <p:spPr bwMode="auto">
            <a:xfrm>
              <a:off x="2270" y="1670"/>
              <a:ext cx="95" cy="90"/>
            </a:xfrm>
            <a:custGeom>
              <a:avLst/>
              <a:gdLst>
                <a:gd name="T0" fmla="*/ 25 w 32"/>
                <a:gd name="T1" fmla="*/ 20 h 30"/>
                <a:gd name="T2" fmla="*/ 14 w 32"/>
                <a:gd name="T3" fmla="*/ 5 h 30"/>
                <a:gd name="T4" fmla="*/ 25 w 32"/>
                <a:gd name="T5" fmla="*/ 2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30">
                  <a:moveTo>
                    <a:pt x="25" y="20"/>
                  </a:moveTo>
                  <a:cubicBezTo>
                    <a:pt x="15" y="30"/>
                    <a:pt x="0" y="13"/>
                    <a:pt x="14" y="5"/>
                  </a:cubicBezTo>
                  <a:cubicBezTo>
                    <a:pt x="23" y="0"/>
                    <a:pt x="32" y="13"/>
                    <a:pt x="25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0" name="Freeform 43"/>
            <p:cNvSpPr/>
            <p:nvPr/>
          </p:nvSpPr>
          <p:spPr bwMode="auto">
            <a:xfrm>
              <a:off x="2252" y="1331"/>
              <a:ext cx="60" cy="57"/>
            </a:xfrm>
            <a:custGeom>
              <a:avLst/>
              <a:gdLst>
                <a:gd name="T0" fmla="*/ 16 w 20"/>
                <a:gd name="T1" fmla="*/ 13 h 19"/>
                <a:gd name="T2" fmla="*/ 9 w 20"/>
                <a:gd name="T3" fmla="*/ 3 h 19"/>
                <a:gd name="T4" fmla="*/ 16 w 20"/>
                <a:gd name="T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9">
                  <a:moveTo>
                    <a:pt x="16" y="13"/>
                  </a:moveTo>
                  <a:cubicBezTo>
                    <a:pt x="10" y="19"/>
                    <a:pt x="0" y="8"/>
                    <a:pt x="9" y="3"/>
                  </a:cubicBezTo>
                  <a:cubicBezTo>
                    <a:pt x="14" y="0"/>
                    <a:pt x="20" y="8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1" name="Freeform 44"/>
            <p:cNvSpPr/>
            <p:nvPr/>
          </p:nvSpPr>
          <p:spPr bwMode="auto">
            <a:xfrm>
              <a:off x="2270" y="1225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3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3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2" name="Freeform 45"/>
            <p:cNvSpPr/>
            <p:nvPr/>
          </p:nvSpPr>
          <p:spPr bwMode="auto">
            <a:xfrm>
              <a:off x="2315" y="1583"/>
              <a:ext cx="44" cy="42"/>
            </a:xfrm>
            <a:custGeom>
              <a:avLst/>
              <a:gdLst>
                <a:gd name="T0" fmla="*/ 11 w 15"/>
                <a:gd name="T1" fmla="*/ 10 h 14"/>
                <a:gd name="T2" fmla="*/ 6 w 15"/>
                <a:gd name="T3" fmla="*/ 3 h 14"/>
                <a:gd name="T4" fmla="*/ 11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1" y="10"/>
                  </a:moveTo>
                  <a:cubicBezTo>
                    <a:pt x="7" y="14"/>
                    <a:pt x="0" y="6"/>
                    <a:pt x="6" y="3"/>
                  </a:cubicBezTo>
                  <a:cubicBezTo>
                    <a:pt x="10" y="0"/>
                    <a:pt x="15" y="6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3" name="Freeform 46"/>
            <p:cNvSpPr/>
            <p:nvPr/>
          </p:nvSpPr>
          <p:spPr bwMode="auto">
            <a:xfrm>
              <a:off x="2383" y="1754"/>
              <a:ext cx="45" cy="42"/>
            </a:xfrm>
            <a:custGeom>
              <a:avLst/>
              <a:gdLst>
                <a:gd name="T0" fmla="*/ 12 w 15"/>
                <a:gd name="T1" fmla="*/ 10 h 14"/>
                <a:gd name="T2" fmla="*/ 7 w 15"/>
                <a:gd name="T3" fmla="*/ 2 h 14"/>
                <a:gd name="T4" fmla="*/ 12 w 15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12" y="10"/>
                  </a:moveTo>
                  <a:cubicBezTo>
                    <a:pt x="7" y="14"/>
                    <a:pt x="0" y="6"/>
                    <a:pt x="7" y="2"/>
                  </a:cubicBezTo>
                  <a:cubicBezTo>
                    <a:pt x="11" y="0"/>
                    <a:pt x="15" y="6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4" name="Freeform 47"/>
            <p:cNvSpPr/>
            <p:nvPr/>
          </p:nvSpPr>
          <p:spPr bwMode="auto">
            <a:xfrm>
              <a:off x="2183" y="1754"/>
              <a:ext cx="57" cy="54"/>
            </a:xfrm>
            <a:custGeom>
              <a:avLst/>
              <a:gdLst>
                <a:gd name="T0" fmla="*/ 15 w 19"/>
                <a:gd name="T1" fmla="*/ 12 h 18"/>
                <a:gd name="T2" fmla="*/ 8 w 19"/>
                <a:gd name="T3" fmla="*/ 3 h 18"/>
                <a:gd name="T4" fmla="*/ 15 w 19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8">
                  <a:moveTo>
                    <a:pt x="15" y="12"/>
                  </a:moveTo>
                  <a:cubicBezTo>
                    <a:pt x="9" y="18"/>
                    <a:pt x="0" y="7"/>
                    <a:pt x="8" y="3"/>
                  </a:cubicBezTo>
                  <a:cubicBezTo>
                    <a:pt x="14" y="0"/>
                    <a:pt x="19" y="8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5" name="Freeform 48"/>
            <p:cNvSpPr>
              <a:spLocks noEditPoints="1"/>
            </p:cNvSpPr>
            <p:nvPr/>
          </p:nvSpPr>
          <p:spPr bwMode="auto">
            <a:xfrm>
              <a:off x="5530" y="2126"/>
              <a:ext cx="146" cy="120"/>
            </a:xfrm>
            <a:custGeom>
              <a:avLst/>
              <a:gdLst>
                <a:gd name="T0" fmla="*/ 20 w 49"/>
                <a:gd name="T1" fmla="*/ 9 h 40"/>
                <a:gd name="T2" fmla="*/ 0 w 49"/>
                <a:gd name="T3" fmla="*/ 38 h 40"/>
                <a:gd name="T4" fmla="*/ 2 w 49"/>
                <a:gd name="T5" fmla="*/ 40 h 40"/>
                <a:gd name="T6" fmla="*/ 4 w 49"/>
                <a:gd name="T7" fmla="*/ 40 h 40"/>
                <a:gd name="T8" fmla="*/ 4 w 49"/>
                <a:gd name="T9" fmla="*/ 40 h 40"/>
                <a:gd name="T10" fmla="*/ 15 w 49"/>
                <a:gd name="T11" fmla="*/ 34 h 40"/>
                <a:gd name="T12" fmla="*/ 36 w 49"/>
                <a:gd name="T13" fmla="*/ 24 h 40"/>
                <a:gd name="T14" fmla="*/ 49 w 49"/>
                <a:gd name="T15" fmla="*/ 7 h 40"/>
                <a:gd name="T16" fmla="*/ 49 w 49"/>
                <a:gd name="T17" fmla="*/ 6 h 40"/>
                <a:gd name="T18" fmla="*/ 43 w 49"/>
                <a:gd name="T19" fmla="*/ 1 h 40"/>
                <a:gd name="T20" fmla="*/ 20 w 49"/>
                <a:gd name="T21" fmla="*/ 9 h 40"/>
                <a:gd name="T22" fmla="*/ 23 w 49"/>
                <a:gd name="T23" fmla="*/ 13 h 40"/>
                <a:gd name="T24" fmla="*/ 42 w 49"/>
                <a:gd name="T25" fmla="*/ 6 h 40"/>
                <a:gd name="T26" fmla="*/ 44 w 49"/>
                <a:gd name="T27" fmla="*/ 7 h 40"/>
                <a:gd name="T28" fmla="*/ 44 w 49"/>
                <a:gd name="T29" fmla="*/ 7 h 40"/>
                <a:gd name="T30" fmla="*/ 33 w 49"/>
                <a:gd name="T31" fmla="*/ 20 h 40"/>
                <a:gd name="T32" fmla="*/ 13 w 49"/>
                <a:gd name="T33" fmla="*/ 30 h 40"/>
                <a:gd name="T34" fmla="*/ 6 w 49"/>
                <a:gd name="T35" fmla="*/ 33 h 40"/>
                <a:gd name="T36" fmla="*/ 23 w 49"/>
                <a:gd name="T37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40">
                  <a:moveTo>
                    <a:pt x="20" y="9"/>
                  </a:moveTo>
                  <a:cubicBezTo>
                    <a:pt x="9" y="17"/>
                    <a:pt x="1" y="29"/>
                    <a:pt x="0" y="38"/>
                  </a:cubicBezTo>
                  <a:cubicBezTo>
                    <a:pt x="0" y="39"/>
                    <a:pt x="0" y="40"/>
                    <a:pt x="2" y="40"/>
                  </a:cubicBezTo>
                  <a:cubicBezTo>
                    <a:pt x="3" y="40"/>
                    <a:pt x="3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22" y="31"/>
                    <a:pt x="29" y="28"/>
                    <a:pt x="36" y="24"/>
                  </a:cubicBezTo>
                  <a:cubicBezTo>
                    <a:pt x="37" y="23"/>
                    <a:pt x="49" y="14"/>
                    <a:pt x="49" y="7"/>
                  </a:cubicBezTo>
                  <a:cubicBezTo>
                    <a:pt x="49" y="7"/>
                    <a:pt x="49" y="7"/>
                    <a:pt x="49" y="6"/>
                  </a:cubicBezTo>
                  <a:cubicBezTo>
                    <a:pt x="49" y="4"/>
                    <a:pt x="47" y="2"/>
                    <a:pt x="43" y="1"/>
                  </a:cubicBezTo>
                  <a:cubicBezTo>
                    <a:pt x="36" y="0"/>
                    <a:pt x="28" y="3"/>
                    <a:pt x="20" y="9"/>
                  </a:cubicBezTo>
                  <a:close/>
                  <a:moveTo>
                    <a:pt x="23" y="13"/>
                  </a:moveTo>
                  <a:cubicBezTo>
                    <a:pt x="30" y="8"/>
                    <a:pt x="36" y="5"/>
                    <a:pt x="42" y="6"/>
                  </a:cubicBezTo>
                  <a:cubicBezTo>
                    <a:pt x="44" y="6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10"/>
                    <a:pt x="39" y="16"/>
                    <a:pt x="33" y="20"/>
                  </a:cubicBezTo>
                  <a:cubicBezTo>
                    <a:pt x="26" y="24"/>
                    <a:pt x="20" y="27"/>
                    <a:pt x="13" y="30"/>
                  </a:cubicBezTo>
                  <a:cubicBezTo>
                    <a:pt x="13" y="30"/>
                    <a:pt x="9" y="32"/>
                    <a:pt x="6" y="33"/>
                  </a:cubicBezTo>
                  <a:cubicBezTo>
                    <a:pt x="9" y="26"/>
                    <a:pt x="15" y="18"/>
                    <a:pt x="2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6" name="Freeform 49"/>
            <p:cNvSpPr>
              <a:spLocks noEditPoints="1"/>
            </p:cNvSpPr>
            <p:nvPr/>
          </p:nvSpPr>
          <p:spPr bwMode="auto">
            <a:xfrm>
              <a:off x="5422" y="2135"/>
              <a:ext cx="123" cy="111"/>
            </a:xfrm>
            <a:custGeom>
              <a:avLst/>
              <a:gdLst>
                <a:gd name="T0" fmla="*/ 1 w 41"/>
                <a:gd name="T1" fmla="*/ 8 h 37"/>
                <a:gd name="T2" fmla="*/ 1 w 41"/>
                <a:gd name="T3" fmla="*/ 17 h 37"/>
                <a:gd name="T4" fmla="*/ 29 w 41"/>
                <a:gd name="T5" fmla="*/ 33 h 37"/>
                <a:gd name="T6" fmla="*/ 37 w 41"/>
                <a:gd name="T7" fmla="*/ 36 h 37"/>
                <a:gd name="T8" fmla="*/ 40 w 41"/>
                <a:gd name="T9" fmla="*/ 35 h 37"/>
                <a:gd name="T10" fmla="*/ 40 w 41"/>
                <a:gd name="T11" fmla="*/ 35 h 37"/>
                <a:gd name="T12" fmla="*/ 41 w 41"/>
                <a:gd name="T13" fmla="*/ 33 h 37"/>
                <a:gd name="T14" fmla="*/ 40 w 41"/>
                <a:gd name="T15" fmla="*/ 31 h 37"/>
                <a:gd name="T16" fmla="*/ 32 w 41"/>
                <a:gd name="T17" fmla="*/ 21 h 37"/>
                <a:gd name="T18" fmla="*/ 15 w 41"/>
                <a:gd name="T19" fmla="*/ 3 h 37"/>
                <a:gd name="T20" fmla="*/ 14 w 41"/>
                <a:gd name="T21" fmla="*/ 3 h 37"/>
                <a:gd name="T22" fmla="*/ 1 w 41"/>
                <a:gd name="T23" fmla="*/ 8 h 37"/>
                <a:gd name="T24" fmla="*/ 31 w 41"/>
                <a:gd name="T25" fmla="*/ 29 h 37"/>
                <a:gd name="T26" fmla="*/ 5 w 41"/>
                <a:gd name="T27" fmla="*/ 15 h 37"/>
                <a:gd name="T28" fmla="*/ 5 w 41"/>
                <a:gd name="T29" fmla="*/ 13 h 37"/>
                <a:gd name="T30" fmla="*/ 5 w 41"/>
                <a:gd name="T31" fmla="*/ 10 h 37"/>
                <a:gd name="T32" fmla="*/ 13 w 41"/>
                <a:gd name="T33" fmla="*/ 7 h 37"/>
                <a:gd name="T34" fmla="*/ 14 w 41"/>
                <a:gd name="T35" fmla="*/ 7 h 37"/>
                <a:gd name="T36" fmla="*/ 28 w 41"/>
                <a:gd name="T37" fmla="*/ 24 h 37"/>
                <a:gd name="T38" fmla="*/ 32 w 41"/>
                <a:gd name="T39" fmla="*/ 29 h 37"/>
                <a:gd name="T40" fmla="*/ 31 w 41"/>
                <a:gd name="T41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7">
                  <a:moveTo>
                    <a:pt x="1" y="8"/>
                  </a:moveTo>
                  <a:cubicBezTo>
                    <a:pt x="0" y="11"/>
                    <a:pt x="0" y="14"/>
                    <a:pt x="1" y="17"/>
                  </a:cubicBezTo>
                  <a:cubicBezTo>
                    <a:pt x="4" y="25"/>
                    <a:pt x="18" y="29"/>
                    <a:pt x="29" y="33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1" y="34"/>
                    <a:pt x="41" y="33"/>
                  </a:cubicBezTo>
                  <a:cubicBezTo>
                    <a:pt x="41" y="32"/>
                    <a:pt x="40" y="32"/>
                    <a:pt x="40" y="31"/>
                  </a:cubicBezTo>
                  <a:cubicBezTo>
                    <a:pt x="38" y="29"/>
                    <a:pt x="35" y="25"/>
                    <a:pt x="32" y="21"/>
                  </a:cubicBezTo>
                  <a:cubicBezTo>
                    <a:pt x="28" y="13"/>
                    <a:pt x="22" y="5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9" y="1"/>
                    <a:pt x="5" y="0"/>
                    <a:pt x="1" y="8"/>
                  </a:cubicBezTo>
                  <a:close/>
                  <a:moveTo>
                    <a:pt x="31" y="29"/>
                  </a:moveTo>
                  <a:cubicBezTo>
                    <a:pt x="22" y="26"/>
                    <a:pt x="8" y="21"/>
                    <a:pt x="5" y="15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7" y="6"/>
                    <a:pt x="8" y="6"/>
                    <a:pt x="13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9"/>
                    <a:pt x="24" y="17"/>
                    <a:pt x="28" y="24"/>
                  </a:cubicBezTo>
                  <a:cubicBezTo>
                    <a:pt x="30" y="26"/>
                    <a:pt x="31" y="28"/>
                    <a:pt x="32" y="29"/>
                  </a:cubicBezTo>
                  <a:lnTo>
                    <a:pt x="31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7" name="Freeform 50"/>
            <p:cNvSpPr/>
            <p:nvPr/>
          </p:nvSpPr>
          <p:spPr bwMode="auto">
            <a:xfrm>
              <a:off x="5527" y="2225"/>
              <a:ext cx="81" cy="141"/>
            </a:xfrm>
            <a:custGeom>
              <a:avLst/>
              <a:gdLst>
                <a:gd name="T0" fmla="*/ 0 w 27"/>
                <a:gd name="T1" fmla="*/ 2 h 47"/>
                <a:gd name="T2" fmla="*/ 2 w 27"/>
                <a:gd name="T3" fmla="*/ 5 h 47"/>
                <a:gd name="T4" fmla="*/ 22 w 27"/>
                <a:gd name="T5" fmla="*/ 45 h 47"/>
                <a:gd name="T6" fmla="*/ 25 w 27"/>
                <a:gd name="T7" fmla="*/ 47 h 47"/>
                <a:gd name="T8" fmla="*/ 27 w 27"/>
                <a:gd name="T9" fmla="*/ 45 h 47"/>
                <a:gd name="T10" fmla="*/ 3 w 27"/>
                <a:gd name="T11" fmla="*/ 0 h 47"/>
                <a:gd name="T12" fmla="*/ 0 w 27"/>
                <a:gd name="T1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7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4" y="7"/>
                    <a:pt x="21" y="20"/>
                    <a:pt x="22" y="45"/>
                  </a:cubicBezTo>
                  <a:cubicBezTo>
                    <a:pt x="22" y="46"/>
                    <a:pt x="24" y="47"/>
                    <a:pt x="25" y="47"/>
                  </a:cubicBezTo>
                  <a:cubicBezTo>
                    <a:pt x="26" y="47"/>
                    <a:pt x="27" y="46"/>
                    <a:pt x="27" y="45"/>
                  </a:cubicBezTo>
                  <a:cubicBezTo>
                    <a:pt x="25" y="17"/>
                    <a:pt x="17" y="3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8" name="Freeform 51"/>
            <p:cNvSpPr/>
            <p:nvPr/>
          </p:nvSpPr>
          <p:spPr bwMode="auto">
            <a:xfrm>
              <a:off x="5470" y="2228"/>
              <a:ext cx="75" cy="123"/>
            </a:xfrm>
            <a:custGeom>
              <a:avLst/>
              <a:gdLst>
                <a:gd name="T0" fmla="*/ 21 w 25"/>
                <a:gd name="T1" fmla="*/ 1 h 41"/>
                <a:gd name="T2" fmla="*/ 3 w 25"/>
                <a:gd name="T3" fmla="*/ 39 h 41"/>
                <a:gd name="T4" fmla="*/ 6 w 25"/>
                <a:gd name="T5" fmla="*/ 40 h 41"/>
                <a:gd name="T6" fmla="*/ 8 w 25"/>
                <a:gd name="T7" fmla="*/ 37 h 41"/>
                <a:gd name="T8" fmla="*/ 23 w 25"/>
                <a:gd name="T9" fmla="*/ 5 h 41"/>
                <a:gd name="T10" fmla="*/ 24 w 25"/>
                <a:gd name="T11" fmla="*/ 1 h 41"/>
                <a:gd name="T12" fmla="*/ 21 w 25"/>
                <a:gd name="T1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41">
                  <a:moveTo>
                    <a:pt x="21" y="1"/>
                  </a:moveTo>
                  <a:cubicBezTo>
                    <a:pt x="7" y="9"/>
                    <a:pt x="0" y="26"/>
                    <a:pt x="3" y="39"/>
                  </a:cubicBezTo>
                  <a:cubicBezTo>
                    <a:pt x="4" y="40"/>
                    <a:pt x="5" y="41"/>
                    <a:pt x="6" y="40"/>
                  </a:cubicBezTo>
                  <a:cubicBezTo>
                    <a:pt x="8" y="40"/>
                    <a:pt x="8" y="39"/>
                    <a:pt x="8" y="37"/>
                  </a:cubicBezTo>
                  <a:cubicBezTo>
                    <a:pt x="5" y="26"/>
                    <a:pt x="12" y="12"/>
                    <a:pt x="23" y="5"/>
                  </a:cubicBezTo>
                  <a:cubicBezTo>
                    <a:pt x="25" y="4"/>
                    <a:pt x="25" y="2"/>
                    <a:pt x="24" y="1"/>
                  </a:cubicBezTo>
                  <a:cubicBezTo>
                    <a:pt x="23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19" name="Freeform 52"/>
            <p:cNvSpPr/>
            <p:nvPr/>
          </p:nvSpPr>
          <p:spPr bwMode="auto">
            <a:xfrm>
              <a:off x="5515" y="2207"/>
              <a:ext cx="45" cy="57"/>
            </a:xfrm>
            <a:custGeom>
              <a:avLst/>
              <a:gdLst>
                <a:gd name="T0" fmla="*/ 11 w 15"/>
                <a:gd name="T1" fmla="*/ 8 h 19"/>
                <a:gd name="T2" fmla="*/ 0 w 15"/>
                <a:gd name="T3" fmla="*/ 10 h 19"/>
                <a:gd name="T4" fmla="*/ 11 w 15"/>
                <a:gd name="T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9">
                  <a:moveTo>
                    <a:pt x="11" y="8"/>
                  </a:moveTo>
                  <a:cubicBezTo>
                    <a:pt x="8" y="0"/>
                    <a:pt x="0" y="2"/>
                    <a:pt x="0" y="10"/>
                  </a:cubicBezTo>
                  <a:cubicBezTo>
                    <a:pt x="1" y="19"/>
                    <a:pt x="15" y="18"/>
                    <a:pt x="1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0" name="Freeform 53"/>
            <p:cNvSpPr/>
            <p:nvPr/>
          </p:nvSpPr>
          <p:spPr bwMode="auto">
            <a:xfrm>
              <a:off x="5458" y="2228"/>
              <a:ext cx="129" cy="826"/>
            </a:xfrm>
            <a:custGeom>
              <a:avLst/>
              <a:gdLst>
                <a:gd name="T0" fmla="*/ 25 w 43"/>
                <a:gd name="T1" fmla="*/ 0 h 275"/>
                <a:gd name="T2" fmla="*/ 23 w 43"/>
                <a:gd name="T3" fmla="*/ 3 h 275"/>
                <a:gd name="T4" fmla="*/ 30 w 43"/>
                <a:gd name="T5" fmla="*/ 31 h 275"/>
                <a:gd name="T6" fmla="*/ 37 w 43"/>
                <a:gd name="T7" fmla="*/ 70 h 275"/>
                <a:gd name="T8" fmla="*/ 22 w 43"/>
                <a:gd name="T9" fmla="*/ 132 h 275"/>
                <a:gd name="T10" fmla="*/ 21 w 43"/>
                <a:gd name="T11" fmla="*/ 136 h 275"/>
                <a:gd name="T12" fmla="*/ 16 w 43"/>
                <a:gd name="T13" fmla="*/ 148 h 275"/>
                <a:gd name="T14" fmla="*/ 1 w 43"/>
                <a:gd name="T15" fmla="*/ 202 h 275"/>
                <a:gd name="T16" fmla="*/ 22 w 43"/>
                <a:gd name="T17" fmla="*/ 271 h 275"/>
                <a:gd name="T18" fmla="*/ 23 w 43"/>
                <a:gd name="T19" fmla="*/ 273 h 275"/>
                <a:gd name="T20" fmla="*/ 26 w 43"/>
                <a:gd name="T21" fmla="*/ 274 h 275"/>
                <a:gd name="T22" fmla="*/ 27 w 43"/>
                <a:gd name="T23" fmla="*/ 271 h 275"/>
                <a:gd name="T24" fmla="*/ 26 w 43"/>
                <a:gd name="T25" fmla="*/ 269 h 275"/>
                <a:gd name="T26" fmla="*/ 6 w 43"/>
                <a:gd name="T27" fmla="*/ 202 h 275"/>
                <a:gd name="T28" fmla="*/ 20 w 43"/>
                <a:gd name="T29" fmla="*/ 149 h 275"/>
                <a:gd name="T30" fmla="*/ 25 w 43"/>
                <a:gd name="T31" fmla="*/ 138 h 275"/>
                <a:gd name="T32" fmla="*/ 27 w 43"/>
                <a:gd name="T33" fmla="*/ 134 h 275"/>
                <a:gd name="T34" fmla="*/ 42 w 43"/>
                <a:gd name="T35" fmla="*/ 69 h 275"/>
                <a:gd name="T36" fmla="*/ 34 w 43"/>
                <a:gd name="T37" fmla="*/ 30 h 275"/>
                <a:gd name="T38" fmla="*/ 28 w 43"/>
                <a:gd name="T39" fmla="*/ 2 h 275"/>
                <a:gd name="T40" fmla="*/ 25 w 43"/>
                <a:gd name="T41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275">
                  <a:moveTo>
                    <a:pt x="25" y="0"/>
                  </a:moveTo>
                  <a:cubicBezTo>
                    <a:pt x="24" y="0"/>
                    <a:pt x="23" y="1"/>
                    <a:pt x="23" y="3"/>
                  </a:cubicBezTo>
                  <a:cubicBezTo>
                    <a:pt x="24" y="13"/>
                    <a:pt x="27" y="22"/>
                    <a:pt x="30" y="31"/>
                  </a:cubicBezTo>
                  <a:cubicBezTo>
                    <a:pt x="33" y="43"/>
                    <a:pt x="37" y="56"/>
                    <a:pt x="37" y="70"/>
                  </a:cubicBezTo>
                  <a:cubicBezTo>
                    <a:pt x="38" y="92"/>
                    <a:pt x="30" y="112"/>
                    <a:pt x="22" y="132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9" y="165"/>
                    <a:pt x="2" y="180"/>
                    <a:pt x="1" y="202"/>
                  </a:cubicBezTo>
                  <a:cubicBezTo>
                    <a:pt x="0" y="231"/>
                    <a:pt x="9" y="248"/>
                    <a:pt x="22" y="271"/>
                  </a:cubicBezTo>
                  <a:cubicBezTo>
                    <a:pt x="23" y="273"/>
                    <a:pt x="23" y="273"/>
                    <a:pt x="23" y="273"/>
                  </a:cubicBezTo>
                  <a:cubicBezTo>
                    <a:pt x="24" y="274"/>
                    <a:pt x="25" y="275"/>
                    <a:pt x="26" y="274"/>
                  </a:cubicBezTo>
                  <a:cubicBezTo>
                    <a:pt x="28" y="273"/>
                    <a:pt x="28" y="272"/>
                    <a:pt x="27" y="271"/>
                  </a:cubicBezTo>
                  <a:cubicBezTo>
                    <a:pt x="26" y="269"/>
                    <a:pt x="26" y="269"/>
                    <a:pt x="26" y="269"/>
                  </a:cubicBezTo>
                  <a:cubicBezTo>
                    <a:pt x="13" y="245"/>
                    <a:pt x="4" y="230"/>
                    <a:pt x="6" y="202"/>
                  </a:cubicBezTo>
                  <a:cubicBezTo>
                    <a:pt x="7" y="181"/>
                    <a:pt x="13" y="166"/>
                    <a:pt x="20" y="149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7" y="134"/>
                    <a:pt x="27" y="134"/>
                    <a:pt x="27" y="134"/>
                  </a:cubicBezTo>
                  <a:cubicBezTo>
                    <a:pt x="35" y="113"/>
                    <a:pt x="43" y="93"/>
                    <a:pt x="42" y="69"/>
                  </a:cubicBezTo>
                  <a:cubicBezTo>
                    <a:pt x="42" y="55"/>
                    <a:pt x="38" y="42"/>
                    <a:pt x="34" y="30"/>
                  </a:cubicBezTo>
                  <a:cubicBezTo>
                    <a:pt x="32" y="21"/>
                    <a:pt x="29" y="12"/>
                    <a:pt x="28" y="2"/>
                  </a:cubicBezTo>
                  <a:cubicBezTo>
                    <a:pt x="27" y="1"/>
                    <a:pt x="26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1" name="Freeform 54"/>
            <p:cNvSpPr>
              <a:spLocks noEditPoints="1"/>
            </p:cNvSpPr>
            <p:nvPr/>
          </p:nvSpPr>
          <p:spPr bwMode="auto">
            <a:xfrm>
              <a:off x="5401" y="2192"/>
              <a:ext cx="99" cy="84"/>
            </a:xfrm>
            <a:custGeom>
              <a:avLst/>
              <a:gdLst>
                <a:gd name="T0" fmla="*/ 13 w 33"/>
                <a:gd name="T1" fmla="*/ 6 h 28"/>
                <a:gd name="T2" fmla="*/ 0 w 33"/>
                <a:gd name="T3" fmla="*/ 26 h 28"/>
                <a:gd name="T4" fmla="*/ 2 w 33"/>
                <a:gd name="T5" fmla="*/ 28 h 28"/>
                <a:gd name="T6" fmla="*/ 2 w 33"/>
                <a:gd name="T7" fmla="*/ 28 h 28"/>
                <a:gd name="T8" fmla="*/ 4 w 33"/>
                <a:gd name="T9" fmla="*/ 28 h 28"/>
                <a:gd name="T10" fmla="*/ 12 w 33"/>
                <a:gd name="T11" fmla="*/ 24 h 28"/>
                <a:gd name="T12" fmla="*/ 24 w 33"/>
                <a:gd name="T13" fmla="*/ 16 h 28"/>
                <a:gd name="T14" fmla="*/ 33 w 33"/>
                <a:gd name="T15" fmla="*/ 5 h 28"/>
                <a:gd name="T16" fmla="*/ 33 w 33"/>
                <a:gd name="T17" fmla="*/ 4 h 28"/>
                <a:gd name="T18" fmla="*/ 28 w 33"/>
                <a:gd name="T19" fmla="*/ 0 h 28"/>
                <a:gd name="T20" fmla="*/ 13 w 33"/>
                <a:gd name="T21" fmla="*/ 6 h 28"/>
                <a:gd name="T22" fmla="*/ 16 w 33"/>
                <a:gd name="T23" fmla="*/ 10 h 28"/>
                <a:gd name="T24" fmla="*/ 27 w 33"/>
                <a:gd name="T25" fmla="*/ 5 h 28"/>
                <a:gd name="T26" fmla="*/ 28 w 33"/>
                <a:gd name="T27" fmla="*/ 5 h 28"/>
                <a:gd name="T28" fmla="*/ 22 w 33"/>
                <a:gd name="T29" fmla="*/ 13 h 28"/>
                <a:gd name="T30" fmla="*/ 9 w 33"/>
                <a:gd name="T31" fmla="*/ 20 h 28"/>
                <a:gd name="T32" fmla="*/ 7 w 33"/>
                <a:gd name="T33" fmla="*/ 21 h 28"/>
                <a:gd name="T34" fmla="*/ 16 w 33"/>
                <a:gd name="T35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28">
                  <a:moveTo>
                    <a:pt x="13" y="6"/>
                  </a:moveTo>
                  <a:cubicBezTo>
                    <a:pt x="6" y="11"/>
                    <a:pt x="1" y="20"/>
                    <a:pt x="0" y="26"/>
                  </a:cubicBezTo>
                  <a:cubicBezTo>
                    <a:pt x="0" y="27"/>
                    <a:pt x="1" y="28"/>
                    <a:pt x="2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28"/>
                    <a:pt x="4" y="28"/>
                    <a:pt x="4" y="28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6" y="22"/>
                    <a:pt x="20" y="20"/>
                    <a:pt x="24" y="16"/>
                  </a:cubicBezTo>
                  <a:cubicBezTo>
                    <a:pt x="27" y="15"/>
                    <a:pt x="33" y="10"/>
                    <a:pt x="33" y="5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2"/>
                    <a:pt x="31" y="1"/>
                    <a:pt x="28" y="0"/>
                  </a:cubicBezTo>
                  <a:cubicBezTo>
                    <a:pt x="23" y="0"/>
                    <a:pt x="18" y="2"/>
                    <a:pt x="13" y="6"/>
                  </a:cubicBezTo>
                  <a:close/>
                  <a:moveTo>
                    <a:pt x="16" y="10"/>
                  </a:moveTo>
                  <a:cubicBezTo>
                    <a:pt x="20" y="6"/>
                    <a:pt x="24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7"/>
                    <a:pt x="25" y="10"/>
                    <a:pt x="22" y="13"/>
                  </a:cubicBezTo>
                  <a:cubicBezTo>
                    <a:pt x="18" y="16"/>
                    <a:pt x="14" y="17"/>
                    <a:pt x="9" y="20"/>
                  </a:cubicBezTo>
                  <a:cubicBezTo>
                    <a:pt x="9" y="20"/>
                    <a:pt x="8" y="20"/>
                    <a:pt x="7" y="21"/>
                  </a:cubicBezTo>
                  <a:cubicBezTo>
                    <a:pt x="9" y="17"/>
                    <a:pt x="12" y="13"/>
                    <a:pt x="1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2" name="Freeform 55"/>
            <p:cNvSpPr>
              <a:spLocks noEditPoints="1"/>
            </p:cNvSpPr>
            <p:nvPr/>
          </p:nvSpPr>
          <p:spPr bwMode="auto">
            <a:xfrm>
              <a:off x="5330" y="2201"/>
              <a:ext cx="86" cy="75"/>
            </a:xfrm>
            <a:custGeom>
              <a:avLst/>
              <a:gdLst>
                <a:gd name="T0" fmla="*/ 1 w 29"/>
                <a:gd name="T1" fmla="*/ 6 h 25"/>
                <a:gd name="T2" fmla="*/ 1 w 29"/>
                <a:gd name="T3" fmla="*/ 12 h 25"/>
                <a:gd name="T4" fmla="*/ 21 w 29"/>
                <a:gd name="T5" fmla="*/ 23 h 25"/>
                <a:gd name="T6" fmla="*/ 26 w 29"/>
                <a:gd name="T7" fmla="*/ 25 h 25"/>
                <a:gd name="T8" fmla="*/ 29 w 29"/>
                <a:gd name="T9" fmla="*/ 23 h 25"/>
                <a:gd name="T10" fmla="*/ 29 w 29"/>
                <a:gd name="T11" fmla="*/ 23 h 25"/>
                <a:gd name="T12" fmla="*/ 29 w 29"/>
                <a:gd name="T13" fmla="*/ 23 h 25"/>
                <a:gd name="T14" fmla="*/ 29 w 29"/>
                <a:gd name="T15" fmla="*/ 23 h 25"/>
                <a:gd name="T16" fmla="*/ 29 w 29"/>
                <a:gd name="T17" fmla="*/ 23 h 25"/>
                <a:gd name="T18" fmla="*/ 29 w 29"/>
                <a:gd name="T19" fmla="*/ 22 h 25"/>
                <a:gd name="T20" fmla="*/ 28 w 29"/>
                <a:gd name="T21" fmla="*/ 20 h 25"/>
                <a:gd name="T22" fmla="*/ 23 w 29"/>
                <a:gd name="T23" fmla="*/ 14 h 25"/>
                <a:gd name="T24" fmla="*/ 11 w 29"/>
                <a:gd name="T25" fmla="*/ 2 h 25"/>
                <a:gd name="T26" fmla="*/ 10 w 29"/>
                <a:gd name="T27" fmla="*/ 2 h 25"/>
                <a:gd name="T28" fmla="*/ 1 w 29"/>
                <a:gd name="T29" fmla="*/ 6 h 25"/>
                <a:gd name="T30" fmla="*/ 6 w 29"/>
                <a:gd name="T31" fmla="*/ 10 h 25"/>
                <a:gd name="T32" fmla="*/ 5 w 29"/>
                <a:gd name="T33" fmla="*/ 9 h 25"/>
                <a:gd name="T34" fmla="*/ 6 w 29"/>
                <a:gd name="T35" fmla="*/ 8 h 25"/>
                <a:gd name="T36" fmla="*/ 9 w 29"/>
                <a:gd name="T37" fmla="*/ 7 h 25"/>
                <a:gd name="T38" fmla="*/ 10 w 29"/>
                <a:gd name="T39" fmla="*/ 7 h 25"/>
                <a:gd name="T40" fmla="*/ 19 w 29"/>
                <a:gd name="T41" fmla="*/ 16 h 25"/>
                <a:gd name="T42" fmla="*/ 20 w 29"/>
                <a:gd name="T43" fmla="*/ 18 h 25"/>
                <a:gd name="T44" fmla="*/ 6 w 29"/>
                <a:gd name="T4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5">
                  <a:moveTo>
                    <a:pt x="1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4" y="18"/>
                    <a:pt x="13" y="21"/>
                    <a:pt x="21" y="23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5"/>
                    <a:pt x="28" y="2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7" y="19"/>
                    <a:pt x="25" y="16"/>
                    <a:pt x="23" y="14"/>
                  </a:cubicBezTo>
                  <a:cubicBezTo>
                    <a:pt x="20" y="9"/>
                    <a:pt x="16" y="3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1"/>
                    <a:pt x="4" y="0"/>
                    <a:pt x="1" y="6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5" y="9"/>
                  </a:cubicBezTo>
                  <a:cubicBezTo>
                    <a:pt x="5" y="9"/>
                    <a:pt x="5" y="8"/>
                    <a:pt x="6" y="8"/>
                  </a:cubicBezTo>
                  <a:cubicBezTo>
                    <a:pt x="6" y="6"/>
                    <a:pt x="6" y="6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3" y="7"/>
                    <a:pt x="16" y="12"/>
                    <a:pt x="19" y="16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15" y="16"/>
                    <a:pt x="7" y="14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3" name="Freeform 56"/>
            <p:cNvSpPr/>
            <p:nvPr/>
          </p:nvSpPr>
          <p:spPr bwMode="auto">
            <a:xfrm>
              <a:off x="5401" y="2258"/>
              <a:ext cx="60" cy="96"/>
            </a:xfrm>
            <a:custGeom>
              <a:avLst/>
              <a:gdLst>
                <a:gd name="T0" fmla="*/ 0 w 20"/>
                <a:gd name="T1" fmla="*/ 2 h 32"/>
                <a:gd name="T2" fmla="*/ 2 w 20"/>
                <a:gd name="T3" fmla="*/ 5 h 32"/>
                <a:gd name="T4" fmla="*/ 15 w 20"/>
                <a:gd name="T5" fmla="*/ 29 h 32"/>
                <a:gd name="T6" fmla="*/ 18 w 20"/>
                <a:gd name="T7" fmla="*/ 32 h 32"/>
                <a:gd name="T8" fmla="*/ 20 w 20"/>
                <a:gd name="T9" fmla="*/ 29 h 32"/>
                <a:gd name="T10" fmla="*/ 3 w 20"/>
                <a:gd name="T11" fmla="*/ 0 h 32"/>
                <a:gd name="T12" fmla="*/ 0 w 20"/>
                <a:gd name="T13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0" y="2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9" y="6"/>
                    <a:pt x="14" y="14"/>
                    <a:pt x="15" y="29"/>
                  </a:cubicBezTo>
                  <a:cubicBezTo>
                    <a:pt x="16" y="31"/>
                    <a:pt x="17" y="32"/>
                    <a:pt x="18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19" y="22"/>
                    <a:pt x="17" y="2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4" name="Freeform 57"/>
            <p:cNvSpPr/>
            <p:nvPr/>
          </p:nvSpPr>
          <p:spPr bwMode="auto">
            <a:xfrm>
              <a:off x="5365" y="2258"/>
              <a:ext cx="51" cy="87"/>
            </a:xfrm>
            <a:custGeom>
              <a:avLst/>
              <a:gdLst>
                <a:gd name="T0" fmla="*/ 13 w 17"/>
                <a:gd name="T1" fmla="*/ 1 h 29"/>
                <a:gd name="T2" fmla="*/ 3 w 17"/>
                <a:gd name="T3" fmla="*/ 27 h 29"/>
                <a:gd name="T4" fmla="*/ 6 w 17"/>
                <a:gd name="T5" fmla="*/ 29 h 29"/>
                <a:gd name="T6" fmla="*/ 7 w 17"/>
                <a:gd name="T7" fmla="*/ 26 h 29"/>
                <a:gd name="T8" fmla="*/ 16 w 17"/>
                <a:gd name="T9" fmla="*/ 5 h 29"/>
                <a:gd name="T10" fmla="*/ 17 w 17"/>
                <a:gd name="T11" fmla="*/ 2 h 29"/>
                <a:gd name="T12" fmla="*/ 13 w 17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9">
                  <a:moveTo>
                    <a:pt x="13" y="1"/>
                  </a:moveTo>
                  <a:cubicBezTo>
                    <a:pt x="4" y="7"/>
                    <a:pt x="0" y="19"/>
                    <a:pt x="3" y="27"/>
                  </a:cubicBezTo>
                  <a:cubicBezTo>
                    <a:pt x="3" y="28"/>
                    <a:pt x="5" y="29"/>
                    <a:pt x="6" y="29"/>
                  </a:cubicBezTo>
                  <a:cubicBezTo>
                    <a:pt x="7" y="28"/>
                    <a:pt x="8" y="27"/>
                    <a:pt x="7" y="26"/>
                  </a:cubicBezTo>
                  <a:cubicBezTo>
                    <a:pt x="5" y="19"/>
                    <a:pt x="9" y="10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6" y="1"/>
                    <a:pt x="14" y="0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5" name="Freeform 58"/>
            <p:cNvSpPr/>
            <p:nvPr/>
          </p:nvSpPr>
          <p:spPr bwMode="auto">
            <a:xfrm>
              <a:off x="5395" y="2249"/>
              <a:ext cx="30" cy="39"/>
            </a:xfrm>
            <a:custGeom>
              <a:avLst/>
              <a:gdLst>
                <a:gd name="T0" fmla="*/ 7 w 10"/>
                <a:gd name="T1" fmla="*/ 5 h 13"/>
                <a:gd name="T2" fmla="*/ 0 w 10"/>
                <a:gd name="T3" fmla="*/ 6 h 13"/>
                <a:gd name="T4" fmla="*/ 7 w 10"/>
                <a:gd name="T5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7" y="5"/>
                  </a:moveTo>
                  <a:cubicBezTo>
                    <a:pt x="5" y="0"/>
                    <a:pt x="0" y="1"/>
                    <a:pt x="0" y="6"/>
                  </a:cubicBezTo>
                  <a:cubicBezTo>
                    <a:pt x="1" y="13"/>
                    <a:pt x="10" y="11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6" name="Freeform 59"/>
            <p:cNvSpPr/>
            <p:nvPr/>
          </p:nvSpPr>
          <p:spPr bwMode="auto">
            <a:xfrm>
              <a:off x="5294" y="2258"/>
              <a:ext cx="143" cy="360"/>
            </a:xfrm>
            <a:custGeom>
              <a:avLst/>
              <a:gdLst>
                <a:gd name="T0" fmla="*/ 31 w 48"/>
                <a:gd name="T1" fmla="*/ 1 h 120"/>
                <a:gd name="T2" fmla="*/ 32 w 48"/>
                <a:gd name="T3" fmla="*/ 5 h 120"/>
                <a:gd name="T4" fmla="*/ 43 w 48"/>
                <a:gd name="T5" fmla="*/ 23 h 120"/>
                <a:gd name="T6" fmla="*/ 33 w 48"/>
                <a:gd name="T7" fmla="*/ 51 h 120"/>
                <a:gd name="T8" fmla="*/ 9 w 48"/>
                <a:gd name="T9" fmla="*/ 111 h 120"/>
                <a:gd name="T10" fmla="*/ 11 w 48"/>
                <a:gd name="T11" fmla="*/ 118 h 120"/>
                <a:gd name="T12" fmla="*/ 14 w 48"/>
                <a:gd name="T13" fmla="*/ 120 h 120"/>
                <a:gd name="T14" fmla="*/ 16 w 48"/>
                <a:gd name="T15" fmla="*/ 117 h 120"/>
                <a:gd name="T16" fmla="*/ 14 w 48"/>
                <a:gd name="T17" fmla="*/ 110 h 120"/>
                <a:gd name="T18" fmla="*/ 36 w 48"/>
                <a:gd name="T19" fmla="*/ 55 h 120"/>
                <a:gd name="T20" fmla="*/ 47 w 48"/>
                <a:gd name="T21" fmla="*/ 23 h 120"/>
                <a:gd name="T22" fmla="*/ 34 w 48"/>
                <a:gd name="T23" fmla="*/ 0 h 120"/>
                <a:gd name="T24" fmla="*/ 31 w 48"/>
                <a:gd name="T25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120">
                  <a:moveTo>
                    <a:pt x="31" y="1"/>
                  </a:moveTo>
                  <a:cubicBezTo>
                    <a:pt x="31" y="3"/>
                    <a:pt x="31" y="4"/>
                    <a:pt x="32" y="5"/>
                  </a:cubicBezTo>
                  <a:cubicBezTo>
                    <a:pt x="38" y="8"/>
                    <a:pt x="42" y="14"/>
                    <a:pt x="43" y="23"/>
                  </a:cubicBezTo>
                  <a:cubicBezTo>
                    <a:pt x="44" y="34"/>
                    <a:pt x="40" y="46"/>
                    <a:pt x="33" y="51"/>
                  </a:cubicBezTo>
                  <a:cubicBezTo>
                    <a:pt x="0" y="75"/>
                    <a:pt x="5" y="93"/>
                    <a:pt x="9" y="111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3" y="120"/>
                    <a:pt x="14" y="120"/>
                  </a:cubicBezTo>
                  <a:cubicBezTo>
                    <a:pt x="15" y="119"/>
                    <a:pt x="16" y="118"/>
                    <a:pt x="16" y="117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9" y="91"/>
                    <a:pt x="6" y="77"/>
                    <a:pt x="36" y="55"/>
                  </a:cubicBezTo>
                  <a:cubicBezTo>
                    <a:pt x="44" y="49"/>
                    <a:pt x="48" y="36"/>
                    <a:pt x="47" y="23"/>
                  </a:cubicBezTo>
                  <a:cubicBezTo>
                    <a:pt x="46" y="12"/>
                    <a:pt x="42" y="4"/>
                    <a:pt x="34" y="0"/>
                  </a:cubicBezTo>
                  <a:cubicBezTo>
                    <a:pt x="33" y="0"/>
                    <a:pt x="32" y="0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7" name="Freeform 60"/>
            <p:cNvSpPr/>
            <p:nvPr/>
          </p:nvSpPr>
          <p:spPr bwMode="auto">
            <a:xfrm>
              <a:off x="5144" y="2642"/>
              <a:ext cx="338" cy="339"/>
            </a:xfrm>
            <a:custGeom>
              <a:avLst/>
              <a:gdLst>
                <a:gd name="T0" fmla="*/ 19 w 113"/>
                <a:gd name="T1" fmla="*/ 69 h 113"/>
                <a:gd name="T2" fmla="*/ 72 w 113"/>
                <a:gd name="T3" fmla="*/ 25 h 113"/>
                <a:gd name="T4" fmla="*/ 19 w 113"/>
                <a:gd name="T5" fmla="*/ 6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3" h="113">
                  <a:moveTo>
                    <a:pt x="19" y="69"/>
                  </a:moveTo>
                  <a:cubicBezTo>
                    <a:pt x="45" y="113"/>
                    <a:pt x="113" y="66"/>
                    <a:pt x="72" y="25"/>
                  </a:cubicBezTo>
                  <a:cubicBezTo>
                    <a:pt x="45" y="0"/>
                    <a:pt x="0" y="37"/>
                    <a:pt x="19" y="69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8" name="Freeform 61"/>
            <p:cNvSpPr/>
            <p:nvPr/>
          </p:nvSpPr>
          <p:spPr bwMode="auto">
            <a:xfrm>
              <a:off x="5234" y="2636"/>
              <a:ext cx="146" cy="126"/>
            </a:xfrm>
            <a:custGeom>
              <a:avLst/>
              <a:gdLst>
                <a:gd name="T0" fmla="*/ 47 w 49"/>
                <a:gd name="T1" fmla="*/ 21 h 42"/>
                <a:gd name="T2" fmla="*/ 11 w 49"/>
                <a:gd name="T3" fmla="*/ 12 h 42"/>
                <a:gd name="T4" fmla="*/ 47 w 49"/>
                <a:gd name="T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42">
                  <a:moveTo>
                    <a:pt x="47" y="21"/>
                  </a:moveTo>
                  <a:cubicBezTo>
                    <a:pt x="49" y="42"/>
                    <a:pt x="0" y="33"/>
                    <a:pt x="11" y="12"/>
                  </a:cubicBezTo>
                  <a:cubicBezTo>
                    <a:pt x="17" y="0"/>
                    <a:pt x="46" y="9"/>
                    <a:pt x="47" y="21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29" name="Freeform 62"/>
            <p:cNvSpPr/>
            <p:nvPr/>
          </p:nvSpPr>
          <p:spPr bwMode="auto">
            <a:xfrm>
              <a:off x="5279" y="2606"/>
              <a:ext cx="98" cy="84"/>
            </a:xfrm>
            <a:custGeom>
              <a:avLst/>
              <a:gdLst>
                <a:gd name="T0" fmla="*/ 27 w 33"/>
                <a:gd name="T1" fmla="*/ 6 h 28"/>
                <a:gd name="T2" fmla="*/ 19 w 33"/>
                <a:gd name="T3" fmla="*/ 28 h 28"/>
                <a:gd name="T4" fmla="*/ 17 w 33"/>
                <a:gd name="T5" fmla="*/ 26 h 28"/>
                <a:gd name="T6" fmla="*/ 25 w 33"/>
                <a:gd name="T7" fmla="*/ 8 h 28"/>
                <a:gd name="T8" fmla="*/ 11 w 33"/>
                <a:gd name="T9" fmla="*/ 6 h 28"/>
                <a:gd name="T10" fmla="*/ 12 w 33"/>
                <a:gd name="T11" fmla="*/ 26 h 28"/>
                <a:gd name="T12" fmla="*/ 9 w 33"/>
                <a:gd name="T13" fmla="*/ 28 h 28"/>
                <a:gd name="T14" fmla="*/ 9 w 33"/>
                <a:gd name="T15" fmla="*/ 4 h 28"/>
                <a:gd name="T16" fmla="*/ 27 w 33"/>
                <a:gd name="T17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28">
                  <a:moveTo>
                    <a:pt x="27" y="6"/>
                  </a:moveTo>
                  <a:cubicBezTo>
                    <a:pt x="29" y="8"/>
                    <a:pt x="33" y="16"/>
                    <a:pt x="19" y="28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25" y="19"/>
                    <a:pt x="28" y="12"/>
                    <a:pt x="25" y="8"/>
                  </a:cubicBezTo>
                  <a:cubicBezTo>
                    <a:pt x="22" y="4"/>
                    <a:pt x="15" y="4"/>
                    <a:pt x="11" y="6"/>
                  </a:cubicBezTo>
                  <a:cubicBezTo>
                    <a:pt x="6" y="10"/>
                    <a:pt x="6" y="17"/>
                    <a:pt x="12" y="26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0" y="12"/>
                    <a:pt x="7" y="5"/>
                    <a:pt x="9" y="4"/>
                  </a:cubicBezTo>
                  <a:cubicBezTo>
                    <a:pt x="15" y="0"/>
                    <a:pt x="23" y="1"/>
                    <a:pt x="27" y="6"/>
                  </a:cubicBezTo>
                  <a:close/>
                </a:path>
              </a:pathLst>
            </a:custGeom>
            <a:solidFill>
              <a:srgbClr val="78C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0" name="Freeform 63"/>
            <p:cNvSpPr/>
            <p:nvPr/>
          </p:nvSpPr>
          <p:spPr bwMode="auto">
            <a:xfrm>
              <a:off x="5207" y="2747"/>
              <a:ext cx="63" cy="60"/>
            </a:xfrm>
            <a:custGeom>
              <a:avLst/>
              <a:gdLst>
                <a:gd name="T0" fmla="*/ 0 w 21"/>
                <a:gd name="T1" fmla="*/ 10 h 20"/>
                <a:gd name="T2" fmla="*/ 6 w 21"/>
                <a:gd name="T3" fmla="*/ 7 h 20"/>
                <a:gd name="T4" fmla="*/ 6 w 21"/>
                <a:gd name="T5" fmla="*/ 6 h 20"/>
                <a:gd name="T6" fmla="*/ 5 w 21"/>
                <a:gd name="T7" fmla="*/ 1 h 20"/>
                <a:gd name="T8" fmla="*/ 6 w 21"/>
                <a:gd name="T9" fmla="*/ 0 h 20"/>
                <a:gd name="T10" fmla="*/ 6 w 21"/>
                <a:gd name="T11" fmla="*/ 0 h 20"/>
                <a:gd name="T12" fmla="*/ 11 w 21"/>
                <a:gd name="T13" fmla="*/ 4 h 20"/>
                <a:gd name="T14" fmla="*/ 12 w 21"/>
                <a:gd name="T15" fmla="*/ 4 h 20"/>
                <a:gd name="T16" fmla="*/ 16 w 21"/>
                <a:gd name="T17" fmla="*/ 2 h 20"/>
                <a:gd name="T18" fmla="*/ 17 w 21"/>
                <a:gd name="T19" fmla="*/ 2 h 20"/>
                <a:gd name="T20" fmla="*/ 17 w 21"/>
                <a:gd name="T21" fmla="*/ 2 h 20"/>
                <a:gd name="T22" fmla="*/ 15 w 21"/>
                <a:gd name="T23" fmla="*/ 8 h 20"/>
                <a:gd name="T24" fmla="*/ 15 w 21"/>
                <a:gd name="T25" fmla="*/ 9 h 20"/>
                <a:gd name="T26" fmla="*/ 21 w 21"/>
                <a:gd name="T27" fmla="*/ 13 h 20"/>
                <a:gd name="T28" fmla="*/ 21 w 21"/>
                <a:gd name="T29" fmla="*/ 13 h 20"/>
                <a:gd name="T30" fmla="*/ 21 w 21"/>
                <a:gd name="T31" fmla="*/ 13 h 20"/>
                <a:gd name="T32" fmla="*/ 21 w 21"/>
                <a:gd name="T33" fmla="*/ 13 h 20"/>
                <a:gd name="T34" fmla="*/ 20 w 21"/>
                <a:gd name="T35" fmla="*/ 14 h 20"/>
                <a:gd name="T36" fmla="*/ 13 w 21"/>
                <a:gd name="T37" fmla="*/ 13 h 20"/>
                <a:gd name="T38" fmla="*/ 12 w 21"/>
                <a:gd name="T39" fmla="*/ 13 h 20"/>
                <a:gd name="T40" fmla="*/ 10 w 21"/>
                <a:gd name="T41" fmla="*/ 20 h 20"/>
                <a:gd name="T42" fmla="*/ 10 w 21"/>
                <a:gd name="T43" fmla="*/ 20 h 20"/>
                <a:gd name="T44" fmla="*/ 10 w 21"/>
                <a:gd name="T45" fmla="*/ 20 h 20"/>
                <a:gd name="T46" fmla="*/ 9 w 21"/>
                <a:gd name="T47" fmla="*/ 20 h 20"/>
                <a:gd name="T48" fmla="*/ 9 w 21"/>
                <a:gd name="T49" fmla="*/ 20 h 20"/>
                <a:gd name="T50" fmla="*/ 8 w 21"/>
                <a:gd name="T51" fmla="*/ 13 h 20"/>
                <a:gd name="T52" fmla="*/ 7 w 21"/>
                <a:gd name="T53" fmla="*/ 12 h 20"/>
                <a:gd name="T54" fmla="*/ 0 w 21"/>
                <a:gd name="T55" fmla="*/ 11 h 20"/>
                <a:gd name="T56" fmla="*/ 0 w 21"/>
                <a:gd name="T57" fmla="*/ 11 h 20"/>
                <a:gd name="T58" fmla="*/ 0 w 21"/>
                <a:gd name="T5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4"/>
                    <a:pt x="20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1" name="Freeform 64"/>
            <p:cNvSpPr/>
            <p:nvPr/>
          </p:nvSpPr>
          <p:spPr bwMode="auto">
            <a:xfrm>
              <a:off x="5261" y="2717"/>
              <a:ext cx="36" cy="39"/>
            </a:xfrm>
            <a:custGeom>
              <a:avLst/>
              <a:gdLst>
                <a:gd name="T0" fmla="*/ 36 w 36"/>
                <a:gd name="T1" fmla="*/ 30 h 39"/>
                <a:gd name="T2" fmla="*/ 24 w 36"/>
                <a:gd name="T3" fmla="*/ 30 h 39"/>
                <a:gd name="T4" fmla="*/ 24 w 36"/>
                <a:gd name="T5" fmla="*/ 30 h 39"/>
                <a:gd name="T6" fmla="*/ 18 w 36"/>
                <a:gd name="T7" fmla="*/ 39 h 39"/>
                <a:gd name="T8" fmla="*/ 15 w 36"/>
                <a:gd name="T9" fmla="*/ 39 h 39"/>
                <a:gd name="T10" fmla="*/ 15 w 36"/>
                <a:gd name="T11" fmla="*/ 39 h 39"/>
                <a:gd name="T12" fmla="*/ 15 w 36"/>
                <a:gd name="T13" fmla="*/ 27 h 39"/>
                <a:gd name="T14" fmla="*/ 12 w 36"/>
                <a:gd name="T15" fmla="*/ 24 h 39"/>
                <a:gd name="T16" fmla="*/ 3 w 36"/>
                <a:gd name="T17" fmla="*/ 21 h 39"/>
                <a:gd name="T18" fmla="*/ 0 w 36"/>
                <a:gd name="T19" fmla="*/ 21 h 39"/>
                <a:gd name="T20" fmla="*/ 3 w 36"/>
                <a:gd name="T21" fmla="*/ 18 h 39"/>
                <a:gd name="T22" fmla="*/ 12 w 36"/>
                <a:gd name="T23" fmla="*/ 15 h 39"/>
                <a:gd name="T24" fmla="*/ 15 w 36"/>
                <a:gd name="T25" fmla="*/ 12 h 39"/>
                <a:gd name="T26" fmla="*/ 12 w 36"/>
                <a:gd name="T27" fmla="*/ 3 h 39"/>
                <a:gd name="T28" fmla="*/ 12 w 36"/>
                <a:gd name="T29" fmla="*/ 3 h 39"/>
                <a:gd name="T30" fmla="*/ 12 w 36"/>
                <a:gd name="T31" fmla="*/ 3 h 39"/>
                <a:gd name="T32" fmla="*/ 12 w 36"/>
                <a:gd name="T33" fmla="*/ 0 h 39"/>
                <a:gd name="T34" fmla="*/ 15 w 36"/>
                <a:gd name="T35" fmla="*/ 0 h 39"/>
                <a:gd name="T36" fmla="*/ 24 w 36"/>
                <a:gd name="T37" fmla="*/ 9 h 39"/>
                <a:gd name="T38" fmla="*/ 24 w 36"/>
                <a:gd name="T39" fmla="*/ 9 h 39"/>
                <a:gd name="T40" fmla="*/ 36 w 36"/>
                <a:gd name="T41" fmla="*/ 6 h 39"/>
                <a:gd name="T42" fmla="*/ 36 w 36"/>
                <a:gd name="T43" fmla="*/ 6 h 39"/>
                <a:gd name="T44" fmla="*/ 36 w 36"/>
                <a:gd name="T45" fmla="*/ 6 h 39"/>
                <a:gd name="T46" fmla="*/ 36 w 36"/>
                <a:gd name="T47" fmla="*/ 6 h 39"/>
                <a:gd name="T48" fmla="*/ 36 w 36"/>
                <a:gd name="T49" fmla="*/ 9 h 39"/>
                <a:gd name="T50" fmla="*/ 30 w 36"/>
                <a:gd name="T51" fmla="*/ 18 h 39"/>
                <a:gd name="T52" fmla="*/ 30 w 36"/>
                <a:gd name="T53" fmla="*/ 21 h 39"/>
                <a:gd name="T54" fmla="*/ 36 w 36"/>
                <a:gd name="T55" fmla="*/ 30 h 39"/>
                <a:gd name="T56" fmla="*/ 36 w 36"/>
                <a:gd name="T57" fmla="*/ 30 h 39"/>
                <a:gd name="T58" fmla="*/ 36 w 36"/>
                <a:gd name="T5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39">
                  <a:moveTo>
                    <a:pt x="36" y="30"/>
                  </a:moveTo>
                  <a:lnTo>
                    <a:pt x="24" y="30"/>
                  </a:lnTo>
                  <a:lnTo>
                    <a:pt x="24" y="30"/>
                  </a:lnTo>
                  <a:lnTo>
                    <a:pt x="18" y="39"/>
                  </a:lnTo>
                  <a:lnTo>
                    <a:pt x="15" y="39"/>
                  </a:lnTo>
                  <a:lnTo>
                    <a:pt x="15" y="39"/>
                  </a:lnTo>
                  <a:lnTo>
                    <a:pt x="15" y="27"/>
                  </a:lnTo>
                  <a:lnTo>
                    <a:pt x="12" y="24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3" y="18"/>
                  </a:lnTo>
                  <a:lnTo>
                    <a:pt x="12" y="15"/>
                  </a:lnTo>
                  <a:lnTo>
                    <a:pt x="15" y="1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15" y="0"/>
                  </a:lnTo>
                  <a:lnTo>
                    <a:pt x="24" y="9"/>
                  </a:lnTo>
                  <a:lnTo>
                    <a:pt x="24" y="9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6"/>
                  </a:lnTo>
                  <a:lnTo>
                    <a:pt x="36" y="9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36" y="30"/>
                  </a:lnTo>
                  <a:lnTo>
                    <a:pt x="36" y="30"/>
                  </a:lnTo>
                  <a:lnTo>
                    <a:pt x="36" y="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2" name="Freeform 65"/>
            <p:cNvSpPr/>
            <p:nvPr/>
          </p:nvSpPr>
          <p:spPr bwMode="auto">
            <a:xfrm>
              <a:off x="5213" y="2819"/>
              <a:ext cx="39" cy="39"/>
            </a:xfrm>
            <a:custGeom>
              <a:avLst/>
              <a:gdLst>
                <a:gd name="T0" fmla="*/ 30 w 39"/>
                <a:gd name="T1" fmla="*/ 3 h 39"/>
                <a:gd name="T2" fmla="*/ 27 w 39"/>
                <a:gd name="T3" fmla="*/ 12 h 39"/>
                <a:gd name="T4" fmla="*/ 30 w 39"/>
                <a:gd name="T5" fmla="*/ 15 h 39"/>
                <a:gd name="T6" fmla="*/ 39 w 39"/>
                <a:gd name="T7" fmla="*/ 21 h 39"/>
                <a:gd name="T8" fmla="*/ 39 w 39"/>
                <a:gd name="T9" fmla="*/ 21 h 39"/>
                <a:gd name="T10" fmla="*/ 39 w 39"/>
                <a:gd name="T11" fmla="*/ 21 h 39"/>
                <a:gd name="T12" fmla="*/ 27 w 39"/>
                <a:gd name="T13" fmla="*/ 24 h 39"/>
                <a:gd name="T14" fmla="*/ 24 w 39"/>
                <a:gd name="T15" fmla="*/ 27 h 39"/>
                <a:gd name="T16" fmla="*/ 24 w 39"/>
                <a:gd name="T17" fmla="*/ 36 h 39"/>
                <a:gd name="T18" fmla="*/ 21 w 39"/>
                <a:gd name="T19" fmla="*/ 39 h 39"/>
                <a:gd name="T20" fmla="*/ 21 w 39"/>
                <a:gd name="T21" fmla="*/ 36 h 39"/>
                <a:gd name="T22" fmla="*/ 15 w 39"/>
                <a:gd name="T23" fmla="*/ 27 h 39"/>
                <a:gd name="T24" fmla="*/ 15 w 39"/>
                <a:gd name="T25" fmla="*/ 27 h 39"/>
                <a:gd name="T26" fmla="*/ 3 w 39"/>
                <a:gd name="T27" fmla="*/ 27 h 39"/>
                <a:gd name="T28" fmla="*/ 3 w 39"/>
                <a:gd name="T29" fmla="*/ 27 h 39"/>
                <a:gd name="T30" fmla="*/ 3 w 39"/>
                <a:gd name="T31" fmla="*/ 27 h 39"/>
                <a:gd name="T32" fmla="*/ 0 w 39"/>
                <a:gd name="T33" fmla="*/ 27 h 39"/>
                <a:gd name="T34" fmla="*/ 0 w 39"/>
                <a:gd name="T35" fmla="*/ 27 h 39"/>
                <a:gd name="T36" fmla="*/ 9 w 39"/>
                <a:gd name="T37" fmla="*/ 18 h 39"/>
                <a:gd name="T38" fmla="*/ 9 w 39"/>
                <a:gd name="T39" fmla="*/ 15 h 39"/>
                <a:gd name="T40" fmla="*/ 6 w 39"/>
                <a:gd name="T41" fmla="*/ 6 h 39"/>
                <a:gd name="T42" fmla="*/ 6 w 39"/>
                <a:gd name="T43" fmla="*/ 6 h 39"/>
                <a:gd name="T44" fmla="*/ 6 w 39"/>
                <a:gd name="T45" fmla="*/ 6 h 39"/>
                <a:gd name="T46" fmla="*/ 6 w 39"/>
                <a:gd name="T47" fmla="*/ 3 h 39"/>
                <a:gd name="T48" fmla="*/ 6 w 39"/>
                <a:gd name="T49" fmla="*/ 3 h 39"/>
                <a:gd name="T50" fmla="*/ 18 w 39"/>
                <a:gd name="T51" fmla="*/ 9 h 39"/>
                <a:gd name="T52" fmla="*/ 18 w 39"/>
                <a:gd name="T53" fmla="*/ 9 h 39"/>
                <a:gd name="T54" fmla="*/ 27 w 39"/>
                <a:gd name="T55" fmla="*/ 0 h 39"/>
                <a:gd name="T56" fmla="*/ 30 w 39"/>
                <a:gd name="T57" fmla="*/ 0 h 39"/>
                <a:gd name="T58" fmla="*/ 30 w 39"/>
                <a:gd name="T59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9" h="39">
                  <a:moveTo>
                    <a:pt x="30" y="3"/>
                  </a:moveTo>
                  <a:lnTo>
                    <a:pt x="27" y="12"/>
                  </a:lnTo>
                  <a:lnTo>
                    <a:pt x="30" y="15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39" y="21"/>
                  </a:lnTo>
                  <a:lnTo>
                    <a:pt x="27" y="24"/>
                  </a:lnTo>
                  <a:lnTo>
                    <a:pt x="24" y="27"/>
                  </a:lnTo>
                  <a:lnTo>
                    <a:pt x="24" y="36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15" y="27"/>
                  </a:lnTo>
                  <a:lnTo>
                    <a:pt x="15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0" y="27"/>
                  </a:lnTo>
                  <a:lnTo>
                    <a:pt x="0" y="27"/>
                  </a:lnTo>
                  <a:lnTo>
                    <a:pt x="9" y="18"/>
                  </a:lnTo>
                  <a:lnTo>
                    <a:pt x="9" y="15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6" y="3"/>
                  </a:lnTo>
                  <a:lnTo>
                    <a:pt x="6" y="3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3" name="Freeform 66"/>
            <p:cNvSpPr/>
            <p:nvPr/>
          </p:nvSpPr>
          <p:spPr bwMode="auto">
            <a:xfrm>
              <a:off x="5386" y="2996"/>
              <a:ext cx="446" cy="517"/>
            </a:xfrm>
            <a:custGeom>
              <a:avLst/>
              <a:gdLst>
                <a:gd name="T0" fmla="*/ 101 w 149"/>
                <a:gd name="T1" fmla="*/ 88 h 172"/>
                <a:gd name="T2" fmla="*/ 124 w 149"/>
                <a:gd name="T3" fmla="*/ 44 h 172"/>
                <a:gd name="T4" fmla="*/ 82 w 149"/>
                <a:gd name="T5" fmla="*/ 62 h 172"/>
                <a:gd name="T6" fmla="*/ 81 w 149"/>
                <a:gd name="T7" fmla="*/ 46 h 172"/>
                <a:gd name="T8" fmla="*/ 70 w 149"/>
                <a:gd name="T9" fmla="*/ 12 h 172"/>
                <a:gd name="T10" fmla="*/ 31 w 149"/>
                <a:gd name="T11" fmla="*/ 49 h 172"/>
                <a:gd name="T12" fmla="*/ 47 w 149"/>
                <a:gd name="T13" fmla="*/ 75 h 172"/>
                <a:gd name="T14" fmla="*/ 8 w 149"/>
                <a:gd name="T15" fmla="*/ 89 h 172"/>
                <a:gd name="T16" fmla="*/ 34 w 149"/>
                <a:gd name="T17" fmla="*/ 102 h 172"/>
                <a:gd name="T18" fmla="*/ 59 w 149"/>
                <a:gd name="T19" fmla="*/ 118 h 172"/>
                <a:gd name="T20" fmla="*/ 60 w 149"/>
                <a:gd name="T21" fmla="*/ 160 h 172"/>
                <a:gd name="T22" fmla="*/ 73 w 149"/>
                <a:gd name="T23" fmla="*/ 171 h 172"/>
                <a:gd name="T24" fmla="*/ 83 w 149"/>
                <a:gd name="T25" fmla="*/ 158 h 172"/>
                <a:gd name="T26" fmla="*/ 95 w 149"/>
                <a:gd name="T27" fmla="*/ 128 h 172"/>
                <a:gd name="T28" fmla="*/ 127 w 149"/>
                <a:gd name="T29" fmla="*/ 150 h 172"/>
                <a:gd name="T30" fmla="*/ 118 w 149"/>
                <a:gd name="T31" fmla="*/ 112 h 172"/>
                <a:gd name="T32" fmla="*/ 101 w 149"/>
                <a:gd name="T33" fmla="*/ 88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9" h="172">
                  <a:moveTo>
                    <a:pt x="101" y="88"/>
                  </a:moveTo>
                  <a:cubicBezTo>
                    <a:pt x="100" y="73"/>
                    <a:pt x="147" y="59"/>
                    <a:pt x="124" y="44"/>
                  </a:cubicBezTo>
                  <a:cubicBezTo>
                    <a:pt x="107" y="32"/>
                    <a:pt x="96" y="69"/>
                    <a:pt x="82" y="62"/>
                  </a:cubicBezTo>
                  <a:cubicBezTo>
                    <a:pt x="76" y="59"/>
                    <a:pt x="80" y="50"/>
                    <a:pt x="81" y="46"/>
                  </a:cubicBezTo>
                  <a:cubicBezTo>
                    <a:pt x="83" y="33"/>
                    <a:pt x="82" y="19"/>
                    <a:pt x="70" y="12"/>
                  </a:cubicBezTo>
                  <a:cubicBezTo>
                    <a:pt x="49" y="0"/>
                    <a:pt x="15" y="27"/>
                    <a:pt x="31" y="49"/>
                  </a:cubicBezTo>
                  <a:cubicBezTo>
                    <a:pt x="37" y="57"/>
                    <a:pt x="61" y="67"/>
                    <a:pt x="47" y="75"/>
                  </a:cubicBezTo>
                  <a:cubicBezTo>
                    <a:pt x="37" y="81"/>
                    <a:pt x="13" y="77"/>
                    <a:pt x="8" y="89"/>
                  </a:cubicBezTo>
                  <a:cubicBezTo>
                    <a:pt x="0" y="106"/>
                    <a:pt x="26" y="104"/>
                    <a:pt x="34" y="102"/>
                  </a:cubicBezTo>
                  <a:cubicBezTo>
                    <a:pt x="47" y="100"/>
                    <a:pt x="59" y="105"/>
                    <a:pt x="59" y="118"/>
                  </a:cubicBezTo>
                  <a:cubicBezTo>
                    <a:pt x="59" y="133"/>
                    <a:pt x="56" y="145"/>
                    <a:pt x="60" y="160"/>
                  </a:cubicBezTo>
                  <a:cubicBezTo>
                    <a:pt x="61" y="167"/>
                    <a:pt x="65" y="172"/>
                    <a:pt x="73" y="171"/>
                  </a:cubicBezTo>
                  <a:cubicBezTo>
                    <a:pt x="82" y="170"/>
                    <a:pt x="82" y="164"/>
                    <a:pt x="83" y="158"/>
                  </a:cubicBezTo>
                  <a:cubicBezTo>
                    <a:pt x="85" y="149"/>
                    <a:pt x="83" y="125"/>
                    <a:pt x="95" y="128"/>
                  </a:cubicBezTo>
                  <a:cubicBezTo>
                    <a:pt x="107" y="130"/>
                    <a:pt x="115" y="153"/>
                    <a:pt x="127" y="150"/>
                  </a:cubicBezTo>
                  <a:cubicBezTo>
                    <a:pt x="149" y="145"/>
                    <a:pt x="123" y="118"/>
                    <a:pt x="118" y="112"/>
                  </a:cubicBezTo>
                  <a:cubicBezTo>
                    <a:pt x="113" y="106"/>
                    <a:pt x="102" y="96"/>
                    <a:pt x="101" y="88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4" name="Freeform 67"/>
            <p:cNvSpPr/>
            <p:nvPr/>
          </p:nvSpPr>
          <p:spPr bwMode="auto">
            <a:xfrm>
              <a:off x="5590" y="3219"/>
              <a:ext cx="29" cy="42"/>
            </a:xfrm>
            <a:custGeom>
              <a:avLst/>
              <a:gdLst>
                <a:gd name="T0" fmla="*/ 0 w 10"/>
                <a:gd name="T1" fmla="*/ 7 h 14"/>
                <a:gd name="T2" fmla="*/ 10 w 10"/>
                <a:gd name="T3" fmla="*/ 7 h 14"/>
                <a:gd name="T4" fmla="*/ 0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0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9" y="1"/>
                    <a:pt x="1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5" name="Freeform 68"/>
            <p:cNvSpPr/>
            <p:nvPr/>
          </p:nvSpPr>
          <p:spPr bwMode="auto">
            <a:xfrm>
              <a:off x="5608" y="3270"/>
              <a:ext cx="29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3"/>
                    <a:pt x="10" y="6"/>
                  </a:cubicBezTo>
                  <a:cubicBezTo>
                    <a:pt x="10" y="1"/>
                    <a:pt x="1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6" name="Freeform 69"/>
            <p:cNvSpPr/>
            <p:nvPr/>
          </p:nvSpPr>
          <p:spPr bwMode="auto">
            <a:xfrm>
              <a:off x="5625" y="3318"/>
              <a:ext cx="30" cy="39"/>
            </a:xfrm>
            <a:custGeom>
              <a:avLst/>
              <a:gdLst>
                <a:gd name="T0" fmla="*/ 1 w 10"/>
                <a:gd name="T1" fmla="*/ 6 h 13"/>
                <a:gd name="T2" fmla="*/ 10 w 10"/>
                <a:gd name="T3" fmla="*/ 6 h 13"/>
                <a:gd name="T4" fmla="*/ 1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" y="6"/>
                  </a:moveTo>
                  <a:cubicBezTo>
                    <a:pt x="0" y="13"/>
                    <a:pt x="10" y="12"/>
                    <a:pt x="10" y="6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7" name="Freeform 70"/>
            <p:cNvSpPr/>
            <p:nvPr/>
          </p:nvSpPr>
          <p:spPr bwMode="auto">
            <a:xfrm>
              <a:off x="5509" y="3087"/>
              <a:ext cx="30" cy="42"/>
            </a:xfrm>
            <a:custGeom>
              <a:avLst/>
              <a:gdLst>
                <a:gd name="T0" fmla="*/ 1 w 10"/>
                <a:gd name="T1" fmla="*/ 7 h 14"/>
                <a:gd name="T2" fmla="*/ 10 w 10"/>
                <a:gd name="T3" fmla="*/ 7 h 14"/>
                <a:gd name="T4" fmla="*/ 1 w 10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1" y="7"/>
                  </a:moveTo>
                  <a:cubicBezTo>
                    <a:pt x="0" y="14"/>
                    <a:pt x="10" y="13"/>
                    <a:pt x="10" y="7"/>
                  </a:cubicBezTo>
                  <a:cubicBezTo>
                    <a:pt x="10" y="1"/>
                    <a:pt x="1" y="0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8" name="Freeform 71"/>
            <p:cNvSpPr/>
            <p:nvPr/>
          </p:nvSpPr>
          <p:spPr bwMode="auto">
            <a:xfrm>
              <a:off x="5557" y="3069"/>
              <a:ext cx="33" cy="39"/>
            </a:xfrm>
            <a:custGeom>
              <a:avLst/>
              <a:gdLst>
                <a:gd name="T0" fmla="*/ 1 w 11"/>
                <a:gd name="T1" fmla="*/ 6 h 13"/>
                <a:gd name="T2" fmla="*/ 10 w 11"/>
                <a:gd name="T3" fmla="*/ 7 h 13"/>
                <a:gd name="T4" fmla="*/ 1 w 11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1" y="6"/>
                  </a:moveTo>
                  <a:cubicBezTo>
                    <a:pt x="0" y="13"/>
                    <a:pt x="11" y="13"/>
                    <a:pt x="10" y="7"/>
                  </a:cubicBezTo>
                  <a:cubicBezTo>
                    <a:pt x="10" y="1"/>
                    <a:pt x="2" y="0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9" name="Freeform 72"/>
            <p:cNvSpPr/>
            <p:nvPr/>
          </p:nvSpPr>
          <p:spPr bwMode="auto">
            <a:xfrm>
              <a:off x="5533" y="3117"/>
              <a:ext cx="60" cy="39"/>
            </a:xfrm>
            <a:custGeom>
              <a:avLst/>
              <a:gdLst>
                <a:gd name="T0" fmla="*/ 13 w 20"/>
                <a:gd name="T1" fmla="*/ 12 h 13"/>
                <a:gd name="T2" fmla="*/ 1 w 20"/>
                <a:gd name="T3" fmla="*/ 11 h 13"/>
                <a:gd name="T4" fmla="*/ 0 w 20"/>
                <a:gd name="T5" fmla="*/ 9 h 13"/>
                <a:gd name="T6" fmla="*/ 3 w 20"/>
                <a:gd name="T7" fmla="*/ 8 h 13"/>
                <a:gd name="T8" fmla="*/ 12 w 20"/>
                <a:gd name="T9" fmla="*/ 8 h 13"/>
                <a:gd name="T10" fmla="*/ 17 w 20"/>
                <a:gd name="T11" fmla="*/ 2 h 13"/>
                <a:gd name="T12" fmla="*/ 19 w 20"/>
                <a:gd name="T13" fmla="*/ 0 h 13"/>
                <a:gd name="T14" fmla="*/ 20 w 20"/>
                <a:gd name="T15" fmla="*/ 3 h 13"/>
                <a:gd name="T16" fmla="*/ 13 w 20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3">
                  <a:moveTo>
                    <a:pt x="13" y="12"/>
                  </a:moveTo>
                  <a:cubicBezTo>
                    <a:pt x="9" y="13"/>
                    <a:pt x="4" y="13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8"/>
                    <a:pt x="2" y="7"/>
                    <a:pt x="3" y="8"/>
                  </a:cubicBezTo>
                  <a:cubicBezTo>
                    <a:pt x="5" y="9"/>
                    <a:pt x="9" y="9"/>
                    <a:pt x="12" y="8"/>
                  </a:cubicBezTo>
                  <a:cubicBezTo>
                    <a:pt x="14" y="7"/>
                    <a:pt x="16" y="6"/>
                    <a:pt x="17" y="2"/>
                  </a:cubicBezTo>
                  <a:cubicBezTo>
                    <a:pt x="17" y="1"/>
                    <a:pt x="18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19" y="7"/>
                    <a:pt x="16" y="10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0" name="Freeform 73"/>
            <p:cNvSpPr/>
            <p:nvPr/>
          </p:nvSpPr>
          <p:spPr bwMode="auto">
            <a:xfrm>
              <a:off x="5631" y="2255"/>
              <a:ext cx="111" cy="597"/>
            </a:xfrm>
            <a:custGeom>
              <a:avLst/>
              <a:gdLst>
                <a:gd name="T0" fmla="*/ 2 w 37"/>
                <a:gd name="T1" fmla="*/ 1 h 199"/>
                <a:gd name="T2" fmla="*/ 1 w 37"/>
                <a:gd name="T3" fmla="*/ 4 h 199"/>
                <a:gd name="T4" fmla="*/ 7 w 37"/>
                <a:gd name="T5" fmla="*/ 79 h 199"/>
                <a:gd name="T6" fmla="*/ 7 w 37"/>
                <a:gd name="T7" fmla="*/ 82 h 199"/>
                <a:gd name="T8" fmla="*/ 6 w 37"/>
                <a:gd name="T9" fmla="*/ 133 h 199"/>
                <a:gd name="T10" fmla="*/ 33 w 37"/>
                <a:gd name="T11" fmla="*/ 197 h 199"/>
                <a:gd name="T12" fmla="*/ 36 w 37"/>
                <a:gd name="T13" fmla="*/ 198 h 199"/>
                <a:gd name="T14" fmla="*/ 37 w 37"/>
                <a:gd name="T15" fmla="*/ 195 h 199"/>
                <a:gd name="T16" fmla="*/ 10 w 37"/>
                <a:gd name="T17" fmla="*/ 132 h 199"/>
                <a:gd name="T18" fmla="*/ 11 w 37"/>
                <a:gd name="T19" fmla="*/ 83 h 199"/>
                <a:gd name="T20" fmla="*/ 12 w 37"/>
                <a:gd name="T21" fmla="*/ 80 h 199"/>
                <a:gd name="T22" fmla="*/ 5 w 37"/>
                <a:gd name="T23" fmla="*/ 1 h 199"/>
                <a:gd name="T24" fmla="*/ 2 w 37"/>
                <a:gd name="T25" fmla="*/ 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" h="199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7" y="24"/>
                    <a:pt x="11" y="56"/>
                    <a:pt x="7" y="79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4" y="99"/>
                    <a:pt x="1" y="114"/>
                    <a:pt x="6" y="133"/>
                  </a:cubicBezTo>
                  <a:cubicBezTo>
                    <a:pt x="10" y="151"/>
                    <a:pt x="18" y="177"/>
                    <a:pt x="33" y="197"/>
                  </a:cubicBezTo>
                  <a:cubicBezTo>
                    <a:pt x="34" y="199"/>
                    <a:pt x="35" y="199"/>
                    <a:pt x="36" y="198"/>
                  </a:cubicBezTo>
                  <a:cubicBezTo>
                    <a:pt x="37" y="197"/>
                    <a:pt x="37" y="196"/>
                    <a:pt x="37" y="195"/>
                  </a:cubicBezTo>
                  <a:cubicBezTo>
                    <a:pt x="22" y="175"/>
                    <a:pt x="15" y="149"/>
                    <a:pt x="10" y="132"/>
                  </a:cubicBezTo>
                  <a:cubicBezTo>
                    <a:pt x="6" y="114"/>
                    <a:pt x="8" y="100"/>
                    <a:pt x="11" y="83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6" y="56"/>
                    <a:pt x="22" y="23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1" name="Freeform 74"/>
            <p:cNvSpPr>
              <a:spLocks noEditPoints="1"/>
            </p:cNvSpPr>
            <p:nvPr/>
          </p:nvSpPr>
          <p:spPr bwMode="auto">
            <a:xfrm>
              <a:off x="5637" y="2177"/>
              <a:ext cx="90" cy="99"/>
            </a:xfrm>
            <a:custGeom>
              <a:avLst/>
              <a:gdLst>
                <a:gd name="T0" fmla="*/ 10 w 30"/>
                <a:gd name="T1" fmla="*/ 9 h 33"/>
                <a:gd name="T2" fmla="*/ 1 w 30"/>
                <a:gd name="T3" fmla="*/ 30 h 33"/>
                <a:gd name="T4" fmla="*/ 3 w 30"/>
                <a:gd name="T5" fmla="*/ 33 h 33"/>
                <a:gd name="T6" fmla="*/ 5 w 30"/>
                <a:gd name="T7" fmla="*/ 32 h 33"/>
                <a:gd name="T8" fmla="*/ 11 w 30"/>
                <a:gd name="T9" fmla="*/ 27 h 33"/>
                <a:gd name="T10" fmla="*/ 23 w 30"/>
                <a:gd name="T11" fmla="*/ 17 h 33"/>
                <a:gd name="T12" fmla="*/ 29 w 30"/>
                <a:gd name="T13" fmla="*/ 5 h 33"/>
                <a:gd name="T14" fmla="*/ 29 w 30"/>
                <a:gd name="T15" fmla="*/ 3 h 33"/>
                <a:gd name="T16" fmla="*/ 23 w 30"/>
                <a:gd name="T17" fmla="*/ 1 h 33"/>
                <a:gd name="T18" fmla="*/ 10 w 30"/>
                <a:gd name="T19" fmla="*/ 9 h 33"/>
                <a:gd name="T20" fmla="*/ 13 w 30"/>
                <a:gd name="T21" fmla="*/ 12 h 33"/>
                <a:gd name="T22" fmla="*/ 24 w 30"/>
                <a:gd name="T23" fmla="*/ 5 h 33"/>
                <a:gd name="T24" fmla="*/ 25 w 30"/>
                <a:gd name="T25" fmla="*/ 5 h 33"/>
                <a:gd name="T26" fmla="*/ 19 w 30"/>
                <a:gd name="T27" fmla="*/ 14 h 33"/>
                <a:gd name="T28" fmla="*/ 8 w 30"/>
                <a:gd name="T29" fmla="*/ 23 h 33"/>
                <a:gd name="T30" fmla="*/ 6 w 30"/>
                <a:gd name="T31" fmla="*/ 25 h 33"/>
                <a:gd name="T32" fmla="*/ 13 w 30"/>
                <a:gd name="T33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3">
                  <a:moveTo>
                    <a:pt x="10" y="9"/>
                  </a:moveTo>
                  <a:cubicBezTo>
                    <a:pt x="4" y="15"/>
                    <a:pt x="0" y="24"/>
                    <a:pt x="1" y="30"/>
                  </a:cubicBezTo>
                  <a:cubicBezTo>
                    <a:pt x="1" y="32"/>
                    <a:pt x="2" y="33"/>
                    <a:pt x="3" y="33"/>
                  </a:cubicBezTo>
                  <a:cubicBezTo>
                    <a:pt x="4" y="33"/>
                    <a:pt x="4" y="32"/>
                    <a:pt x="5" y="3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5" y="24"/>
                    <a:pt x="19" y="21"/>
                    <a:pt x="23" y="17"/>
                  </a:cubicBezTo>
                  <a:cubicBezTo>
                    <a:pt x="25" y="15"/>
                    <a:pt x="30" y="9"/>
                    <a:pt x="29" y="5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28" y="2"/>
                    <a:pt x="27" y="0"/>
                    <a:pt x="23" y="1"/>
                  </a:cubicBezTo>
                  <a:cubicBezTo>
                    <a:pt x="19" y="1"/>
                    <a:pt x="14" y="4"/>
                    <a:pt x="10" y="9"/>
                  </a:cubicBezTo>
                  <a:close/>
                  <a:moveTo>
                    <a:pt x="13" y="12"/>
                  </a:moveTo>
                  <a:cubicBezTo>
                    <a:pt x="17" y="8"/>
                    <a:pt x="20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4" y="7"/>
                    <a:pt x="22" y="11"/>
                    <a:pt x="19" y="14"/>
                  </a:cubicBezTo>
                  <a:cubicBezTo>
                    <a:pt x="16" y="17"/>
                    <a:pt x="12" y="20"/>
                    <a:pt x="8" y="23"/>
                  </a:cubicBezTo>
                  <a:cubicBezTo>
                    <a:pt x="8" y="23"/>
                    <a:pt x="7" y="24"/>
                    <a:pt x="6" y="25"/>
                  </a:cubicBezTo>
                  <a:cubicBezTo>
                    <a:pt x="7" y="20"/>
                    <a:pt x="10" y="16"/>
                    <a:pt x="1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2" name="Freeform 75"/>
            <p:cNvSpPr>
              <a:spLocks noEditPoints="1"/>
            </p:cNvSpPr>
            <p:nvPr/>
          </p:nvSpPr>
          <p:spPr bwMode="auto">
            <a:xfrm>
              <a:off x="5560" y="2213"/>
              <a:ext cx="92" cy="60"/>
            </a:xfrm>
            <a:custGeom>
              <a:avLst/>
              <a:gdLst>
                <a:gd name="T0" fmla="*/ 1 w 31"/>
                <a:gd name="T1" fmla="*/ 6 h 20"/>
                <a:gd name="T2" fmla="*/ 2 w 31"/>
                <a:gd name="T3" fmla="*/ 12 h 20"/>
                <a:gd name="T4" fmla="*/ 23 w 31"/>
                <a:gd name="T5" fmla="*/ 19 h 20"/>
                <a:gd name="T6" fmla="*/ 28 w 31"/>
                <a:gd name="T7" fmla="*/ 20 h 20"/>
                <a:gd name="T8" fmla="*/ 31 w 31"/>
                <a:gd name="T9" fmla="*/ 18 h 20"/>
                <a:gd name="T10" fmla="*/ 31 w 31"/>
                <a:gd name="T11" fmla="*/ 18 h 20"/>
                <a:gd name="T12" fmla="*/ 31 w 31"/>
                <a:gd name="T13" fmla="*/ 18 h 20"/>
                <a:gd name="T14" fmla="*/ 31 w 31"/>
                <a:gd name="T15" fmla="*/ 18 h 20"/>
                <a:gd name="T16" fmla="*/ 31 w 31"/>
                <a:gd name="T17" fmla="*/ 18 h 20"/>
                <a:gd name="T18" fmla="*/ 31 w 31"/>
                <a:gd name="T19" fmla="*/ 17 h 20"/>
                <a:gd name="T20" fmla="*/ 30 w 31"/>
                <a:gd name="T21" fmla="*/ 15 h 20"/>
                <a:gd name="T22" fmla="*/ 24 w 31"/>
                <a:gd name="T23" fmla="*/ 10 h 20"/>
                <a:gd name="T24" fmla="*/ 10 w 31"/>
                <a:gd name="T25" fmla="*/ 0 h 20"/>
                <a:gd name="T26" fmla="*/ 9 w 31"/>
                <a:gd name="T27" fmla="*/ 0 h 20"/>
                <a:gd name="T28" fmla="*/ 1 w 31"/>
                <a:gd name="T29" fmla="*/ 6 h 20"/>
                <a:gd name="T30" fmla="*/ 6 w 31"/>
                <a:gd name="T31" fmla="*/ 10 h 20"/>
                <a:gd name="T32" fmla="*/ 6 w 31"/>
                <a:gd name="T33" fmla="*/ 8 h 20"/>
                <a:gd name="T34" fmla="*/ 6 w 31"/>
                <a:gd name="T35" fmla="*/ 7 h 20"/>
                <a:gd name="T36" fmla="*/ 9 w 31"/>
                <a:gd name="T37" fmla="*/ 5 h 20"/>
                <a:gd name="T38" fmla="*/ 10 w 31"/>
                <a:gd name="T39" fmla="*/ 5 h 20"/>
                <a:gd name="T40" fmla="*/ 21 w 31"/>
                <a:gd name="T41" fmla="*/ 13 h 20"/>
                <a:gd name="T42" fmla="*/ 22 w 31"/>
                <a:gd name="T43" fmla="*/ 14 h 20"/>
                <a:gd name="T44" fmla="*/ 6 w 31"/>
                <a:gd name="T45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" h="20">
                  <a:moveTo>
                    <a:pt x="1" y="6"/>
                  </a:moveTo>
                  <a:cubicBezTo>
                    <a:pt x="0" y="8"/>
                    <a:pt x="1" y="11"/>
                    <a:pt x="2" y="12"/>
                  </a:cubicBezTo>
                  <a:cubicBezTo>
                    <a:pt x="6" y="17"/>
                    <a:pt x="15" y="18"/>
                    <a:pt x="23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20"/>
                    <a:pt x="30" y="19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6"/>
                    <a:pt x="31" y="15"/>
                    <a:pt x="30" y="15"/>
                  </a:cubicBezTo>
                  <a:cubicBezTo>
                    <a:pt x="28" y="14"/>
                    <a:pt x="26" y="12"/>
                    <a:pt x="24" y="10"/>
                  </a:cubicBezTo>
                  <a:cubicBezTo>
                    <a:pt x="20" y="5"/>
                    <a:pt x="15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2" y="0"/>
                    <a:pt x="1" y="6"/>
                  </a:cubicBezTo>
                  <a:close/>
                  <a:moveTo>
                    <a:pt x="6" y="10"/>
                  </a:moveTo>
                  <a:cubicBezTo>
                    <a:pt x="6" y="9"/>
                    <a:pt x="6" y="9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6" y="5"/>
                    <a:pt x="6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3" y="5"/>
                    <a:pt x="17" y="9"/>
                    <a:pt x="21" y="13"/>
                  </a:cubicBezTo>
                  <a:cubicBezTo>
                    <a:pt x="21" y="14"/>
                    <a:pt x="21" y="14"/>
                    <a:pt x="22" y="14"/>
                  </a:cubicBezTo>
                  <a:cubicBezTo>
                    <a:pt x="16" y="14"/>
                    <a:pt x="8" y="12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3" name="Freeform 76"/>
            <p:cNvSpPr/>
            <p:nvPr/>
          </p:nvSpPr>
          <p:spPr bwMode="auto">
            <a:xfrm>
              <a:off x="5637" y="2255"/>
              <a:ext cx="75" cy="87"/>
            </a:xfrm>
            <a:custGeom>
              <a:avLst/>
              <a:gdLst>
                <a:gd name="T0" fmla="*/ 0 w 25"/>
                <a:gd name="T1" fmla="*/ 3 h 29"/>
                <a:gd name="T2" fmla="*/ 2 w 25"/>
                <a:gd name="T3" fmla="*/ 5 h 29"/>
                <a:gd name="T4" fmla="*/ 20 w 25"/>
                <a:gd name="T5" fmla="*/ 27 h 29"/>
                <a:gd name="T6" fmla="*/ 23 w 25"/>
                <a:gd name="T7" fmla="*/ 29 h 29"/>
                <a:gd name="T8" fmla="*/ 25 w 25"/>
                <a:gd name="T9" fmla="*/ 26 h 29"/>
                <a:gd name="T10" fmla="*/ 2 w 25"/>
                <a:gd name="T11" fmla="*/ 1 h 29"/>
                <a:gd name="T12" fmla="*/ 0 w 25"/>
                <a:gd name="T13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9">
                  <a:moveTo>
                    <a:pt x="0" y="3"/>
                  </a:moveTo>
                  <a:cubicBezTo>
                    <a:pt x="0" y="4"/>
                    <a:pt x="1" y="5"/>
                    <a:pt x="2" y="5"/>
                  </a:cubicBezTo>
                  <a:cubicBezTo>
                    <a:pt x="10" y="5"/>
                    <a:pt x="15" y="12"/>
                    <a:pt x="20" y="27"/>
                  </a:cubicBezTo>
                  <a:cubicBezTo>
                    <a:pt x="20" y="28"/>
                    <a:pt x="22" y="29"/>
                    <a:pt x="23" y="29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3" y="19"/>
                    <a:pt x="17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4" name="Freeform 77"/>
            <p:cNvSpPr/>
            <p:nvPr/>
          </p:nvSpPr>
          <p:spPr bwMode="auto">
            <a:xfrm>
              <a:off x="5610" y="2258"/>
              <a:ext cx="42" cy="90"/>
            </a:xfrm>
            <a:custGeom>
              <a:avLst/>
              <a:gdLst>
                <a:gd name="T0" fmla="*/ 10 w 14"/>
                <a:gd name="T1" fmla="*/ 1 h 30"/>
                <a:gd name="T2" fmla="*/ 4 w 14"/>
                <a:gd name="T3" fmla="*/ 28 h 30"/>
                <a:gd name="T4" fmla="*/ 8 w 14"/>
                <a:gd name="T5" fmla="*/ 29 h 30"/>
                <a:gd name="T6" fmla="*/ 8 w 14"/>
                <a:gd name="T7" fmla="*/ 26 h 30"/>
                <a:gd name="T8" fmla="*/ 13 w 14"/>
                <a:gd name="T9" fmla="*/ 4 h 30"/>
                <a:gd name="T10" fmla="*/ 13 w 14"/>
                <a:gd name="T11" fmla="*/ 1 h 30"/>
                <a:gd name="T12" fmla="*/ 10 w 14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0">
                  <a:moveTo>
                    <a:pt x="10" y="1"/>
                  </a:moveTo>
                  <a:cubicBezTo>
                    <a:pt x="2" y="8"/>
                    <a:pt x="0" y="20"/>
                    <a:pt x="4" y="28"/>
                  </a:cubicBezTo>
                  <a:cubicBezTo>
                    <a:pt x="5" y="29"/>
                    <a:pt x="6" y="30"/>
                    <a:pt x="8" y="29"/>
                  </a:cubicBezTo>
                  <a:cubicBezTo>
                    <a:pt x="9" y="29"/>
                    <a:pt x="9" y="27"/>
                    <a:pt x="8" y="26"/>
                  </a:cubicBezTo>
                  <a:cubicBezTo>
                    <a:pt x="5" y="20"/>
                    <a:pt x="7" y="10"/>
                    <a:pt x="13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5" name="Freeform 78"/>
            <p:cNvSpPr/>
            <p:nvPr/>
          </p:nvSpPr>
          <p:spPr bwMode="auto">
            <a:xfrm>
              <a:off x="5628" y="2246"/>
              <a:ext cx="36" cy="42"/>
            </a:xfrm>
            <a:custGeom>
              <a:avLst/>
              <a:gdLst>
                <a:gd name="T0" fmla="*/ 8 w 12"/>
                <a:gd name="T1" fmla="*/ 5 h 14"/>
                <a:gd name="T2" fmla="*/ 1 w 12"/>
                <a:gd name="T3" fmla="*/ 7 h 14"/>
                <a:gd name="T4" fmla="*/ 8 w 12"/>
                <a:gd name="T5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4">
                  <a:moveTo>
                    <a:pt x="8" y="5"/>
                  </a:moveTo>
                  <a:cubicBezTo>
                    <a:pt x="5" y="0"/>
                    <a:pt x="0" y="3"/>
                    <a:pt x="1" y="7"/>
                  </a:cubicBezTo>
                  <a:cubicBezTo>
                    <a:pt x="3" y="14"/>
                    <a:pt x="12" y="11"/>
                    <a:pt x="8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6" name="Freeform 79"/>
            <p:cNvSpPr/>
            <p:nvPr/>
          </p:nvSpPr>
          <p:spPr bwMode="auto">
            <a:xfrm>
              <a:off x="5658" y="2768"/>
              <a:ext cx="201" cy="210"/>
            </a:xfrm>
            <a:custGeom>
              <a:avLst/>
              <a:gdLst>
                <a:gd name="T0" fmla="*/ 45 w 67"/>
                <a:gd name="T1" fmla="*/ 23 h 70"/>
                <a:gd name="T2" fmla="*/ 24 w 67"/>
                <a:gd name="T3" fmla="*/ 3 h 70"/>
                <a:gd name="T4" fmla="*/ 3 w 67"/>
                <a:gd name="T5" fmla="*/ 15 h 70"/>
                <a:gd name="T6" fmla="*/ 19 w 67"/>
                <a:gd name="T7" fmla="*/ 41 h 70"/>
                <a:gd name="T8" fmla="*/ 12 w 67"/>
                <a:gd name="T9" fmla="*/ 58 h 70"/>
                <a:gd name="T10" fmla="*/ 42 w 67"/>
                <a:gd name="T11" fmla="*/ 54 h 70"/>
                <a:gd name="T12" fmla="*/ 44 w 67"/>
                <a:gd name="T13" fmla="*/ 56 h 70"/>
                <a:gd name="T14" fmla="*/ 43 w 67"/>
                <a:gd name="T15" fmla="*/ 58 h 70"/>
                <a:gd name="T16" fmla="*/ 56 w 67"/>
                <a:gd name="T17" fmla="*/ 60 h 70"/>
                <a:gd name="T18" fmla="*/ 49 w 67"/>
                <a:gd name="T19" fmla="*/ 54 h 70"/>
                <a:gd name="T20" fmla="*/ 47 w 67"/>
                <a:gd name="T21" fmla="*/ 50 h 70"/>
                <a:gd name="T22" fmla="*/ 51 w 67"/>
                <a:gd name="T23" fmla="*/ 47 h 70"/>
                <a:gd name="T24" fmla="*/ 64 w 67"/>
                <a:gd name="T25" fmla="*/ 26 h 70"/>
                <a:gd name="T26" fmla="*/ 45 w 67"/>
                <a:gd name="T27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70">
                  <a:moveTo>
                    <a:pt x="45" y="23"/>
                  </a:moveTo>
                  <a:cubicBezTo>
                    <a:pt x="32" y="21"/>
                    <a:pt x="35" y="7"/>
                    <a:pt x="24" y="3"/>
                  </a:cubicBezTo>
                  <a:cubicBezTo>
                    <a:pt x="16" y="0"/>
                    <a:pt x="5" y="6"/>
                    <a:pt x="3" y="15"/>
                  </a:cubicBezTo>
                  <a:cubicBezTo>
                    <a:pt x="0" y="28"/>
                    <a:pt x="19" y="29"/>
                    <a:pt x="19" y="41"/>
                  </a:cubicBezTo>
                  <a:cubicBezTo>
                    <a:pt x="19" y="48"/>
                    <a:pt x="9" y="51"/>
                    <a:pt x="12" y="58"/>
                  </a:cubicBezTo>
                  <a:cubicBezTo>
                    <a:pt x="15" y="69"/>
                    <a:pt x="31" y="61"/>
                    <a:pt x="42" y="54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7"/>
                    <a:pt x="43" y="57"/>
                    <a:pt x="43" y="58"/>
                  </a:cubicBezTo>
                  <a:cubicBezTo>
                    <a:pt x="40" y="68"/>
                    <a:pt x="56" y="70"/>
                    <a:pt x="56" y="60"/>
                  </a:cubicBezTo>
                  <a:cubicBezTo>
                    <a:pt x="56" y="56"/>
                    <a:pt x="53" y="54"/>
                    <a:pt x="49" y="54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9" y="49"/>
                    <a:pt x="50" y="48"/>
                    <a:pt x="51" y="47"/>
                  </a:cubicBezTo>
                  <a:cubicBezTo>
                    <a:pt x="55" y="44"/>
                    <a:pt x="67" y="31"/>
                    <a:pt x="64" y="26"/>
                  </a:cubicBezTo>
                  <a:cubicBezTo>
                    <a:pt x="60" y="21"/>
                    <a:pt x="50" y="23"/>
                    <a:pt x="45" y="2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7" name="Freeform 80"/>
            <p:cNvSpPr/>
            <p:nvPr/>
          </p:nvSpPr>
          <p:spPr bwMode="auto">
            <a:xfrm>
              <a:off x="785" y="1340"/>
              <a:ext cx="711" cy="786"/>
            </a:xfrm>
            <a:custGeom>
              <a:avLst/>
              <a:gdLst>
                <a:gd name="T0" fmla="*/ 191 w 238"/>
                <a:gd name="T1" fmla="*/ 115 h 262"/>
                <a:gd name="T2" fmla="*/ 165 w 238"/>
                <a:gd name="T3" fmla="*/ 50 h 262"/>
                <a:gd name="T4" fmla="*/ 152 w 238"/>
                <a:gd name="T5" fmla="*/ 25 h 262"/>
                <a:gd name="T6" fmla="*/ 111 w 238"/>
                <a:gd name="T7" fmla="*/ 4 h 262"/>
                <a:gd name="T8" fmla="*/ 71 w 238"/>
                <a:gd name="T9" fmla="*/ 28 h 262"/>
                <a:gd name="T10" fmla="*/ 60 w 238"/>
                <a:gd name="T11" fmla="*/ 54 h 262"/>
                <a:gd name="T12" fmla="*/ 39 w 238"/>
                <a:gd name="T13" fmla="*/ 121 h 262"/>
                <a:gd name="T14" fmla="*/ 50 w 238"/>
                <a:gd name="T15" fmla="*/ 254 h 262"/>
                <a:gd name="T16" fmla="*/ 120 w 238"/>
                <a:gd name="T17" fmla="*/ 260 h 262"/>
                <a:gd name="T18" fmla="*/ 190 w 238"/>
                <a:gd name="T19" fmla="*/ 249 h 262"/>
                <a:gd name="T20" fmla="*/ 191 w 238"/>
                <a:gd name="T21" fmla="*/ 115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8" h="262">
                  <a:moveTo>
                    <a:pt x="191" y="115"/>
                  </a:moveTo>
                  <a:cubicBezTo>
                    <a:pt x="182" y="101"/>
                    <a:pt x="175" y="74"/>
                    <a:pt x="165" y="50"/>
                  </a:cubicBezTo>
                  <a:cubicBezTo>
                    <a:pt x="162" y="41"/>
                    <a:pt x="158" y="32"/>
                    <a:pt x="152" y="25"/>
                  </a:cubicBezTo>
                  <a:cubicBezTo>
                    <a:pt x="142" y="10"/>
                    <a:pt x="129" y="0"/>
                    <a:pt x="111" y="4"/>
                  </a:cubicBezTo>
                  <a:cubicBezTo>
                    <a:pt x="92" y="2"/>
                    <a:pt x="80" y="12"/>
                    <a:pt x="71" y="28"/>
                  </a:cubicBezTo>
                  <a:cubicBezTo>
                    <a:pt x="65" y="35"/>
                    <a:pt x="62" y="44"/>
                    <a:pt x="60" y="54"/>
                  </a:cubicBezTo>
                  <a:cubicBezTo>
                    <a:pt x="52" y="79"/>
                    <a:pt x="47" y="106"/>
                    <a:pt x="39" y="121"/>
                  </a:cubicBezTo>
                  <a:cubicBezTo>
                    <a:pt x="8" y="176"/>
                    <a:pt x="0" y="235"/>
                    <a:pt x="50" y="254"/>
                  </a:cubicBezTo>
                  <a:cubicBezTo>
                    <a:pt x="69" y="262"/>
                    <a:pt x="96" y="261"/>
                    <a:pt x="120" y="260"/>
                  </a:cubicBezTo>
                  <a:cubicBezTo>
                    <a:pt x="144" y="260"/>
                    <a:pt x="171" y="258"/>
                    <a:pt x="190" y="249"/>
                  </a:cubicBezTo>
                  <a:cubicBezTo>
                    <a:pt x="238" y="226"/>
                    <a:pt x="226" y="168"/>
                    <a:pt x="191" y="115"/>
                  </a:cubicBezTo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8" name="Freeform 81"/>
            <p:cNvSpPr/>
            <p:nvPr/>
          </p:nvSpPr>
          <p:spPr bwMode="auto">
            <a:xfrm>
              <a:off x="820" y="1817"/>
              <a:ext cx="284" cy="252"/>
            </a:xfrm>
            <a:custGeom>
              <a:avLst/>
              <a:gdLst>
                <a:gd name="T0" fmla="*/ 10 w 95"/>
                <a:gd name="T1" fmla="*/ 0 h 84"/>
                <a:gd name="T2" fmla="*/ 4 w 95"/>
                <a:gd name="T3" fmla="*/ 59 h 84"/>
                <a:gd name="T4" fmla="*/ 14 w 95"/>
                <a:gd name="T5" fmla="*/ 64 h 84"/>
                <a:gd name="T6" fmla="*/ 48 w 95"/>
                <a:gd name="T7" fmla="*/ 74 h 84"/>
                <a:gd name="T8" fmla="*/ 64 w 95"/>
                <a:gd name="T9" fmla="*/ 77 h 84"/>
                <a:gd name="T10" fmla="*/ 64 w 95"/>
                <a:gd name="T11" fmla="*/ 77 h 84"/>
                <a:gd name="T12" fmla="*/ 88 w 95"/>
                <a:gd name="T13" fmla="*/ 84 h 84"/>
                <a:gd name="T14" fmla="*/ 89 w 95"/>
                <a:gd name="T15" fmla="*/ 84 h 84"/>
                <a:gd name="T16" fmla="*/ 92 w 95"/>
                <a:gd name="T17" fmla="*/ 83 h 84"/>
                <a:gd name="T18" fmla="*/ 95 w 95"/>
                <a:gd name="T19" fmla="*/ 79 h 84"/>
                <a:gd name="T20" fmla="*/ 95 w 95"/>
                <a:gd name="T21" fmla="*/ 79 h 84"/>
                <a:gd name="T22" fmla="*/ 95 w 95"/>
                <a:gd name="T23" fmla="*/ 78 h 84"/>
                <a:gd name="T24" fmla="*/ 89 w 95"/>
                <a:gd name="T25" fmla="*/ 73 h 84"/>
                <a:gd name="T26" fmla="*/ 84 w 95"/>
                <a:gd name="T27" fmla="*/ 72 h 84"/>
                <a:gd name="T28" fmla="*/ 74 w 95"/>
                <a:gd name="T29" fmla="*/ 60 h 84"/>
                <a:gd name="T30" fmla="*/ 57 w 95"/>
                <a:gd name="T31" fmla="*/ 48 h 84"/>
                <a:gd name="T32" fmla="*/ 41 w 95"/>
                <a:gd name="T33" fmla="*/ 34 h 84"/>
                <a:gd name="T34" fmla="*/ 41 w 95"/>
                <a:gd name="T35" fmla="*/ 34 h 84"/>
                <a:gd name="T36" fmla="*/ 34 w 95"/>
                <a:gd name="T37" fmla="*/ 34 h 84"/>
                <a:gd name="T38" fmla="*/ 16 w 95"/>
                <a:gd name="T39" fmla="*/ 8 h 84"/>
                <a:gd name="T40" fmla="*/ 12 w 95"/>
                <a:gd name="T41" fmla="*/ 1 h 84"/>
                <a:gd name="T42" fmla="*/ 10 w 95"/>
                <a:gd name="T4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5" h="84">
                  <a:moveTo>
                    <a:pt x="10" y="0"/>
                  </a:moveTo>
                  <a:cubicBezTo>
                    <a:pt x="2" y="21"/>
                    <a:pt x="0" y="42"/>
                    <a:pt x="4" y="59"/>
                  </a:cubicBezTo>
                  <a:cubicBezTo>
                    <a:pt x="7" y="61"/>
                    <a:pt x="11" y="62"/>
                    <a:pt x="14" y="64"/>
                  </a:cubicBezTo>
                  <a:cubicBezTo>
                    <a:pt x="25" y="69"/>
                    <a:pt x="37" y="71"/>
                    <a:pt x="48" y="74"/>
                  </a:cubicBezTo>
                  <a:cubicBezTo>
                    <a:pt x="53" y="75"/>
                    <a:pt x="59" y="76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7"/>
                    <a:pt x="81" y="84"/>
                    <a:pt x="88" y="84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90" y="84"/>
                    <a:pt x="91" y="84"/>
                    <a:pt x="92" y="83"/>
                  </a:cubicBezTo>
                  <a:cubicBezTo>
                    <a:pt x="93" y="83"/>
                    <a:pt x="95" y="83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8"/>
                    <a:pt x="95" y="78"/>
                    <a:pt x="95" y="78"/>
                  </a:cubicBezTo>
                  <a:cubicBezTo>
                    <a:pt x="94" y="75"/>
                    <a:pt x="91" y="74"/>
                    <a:pt x="89" y="73"/>
                  </a:cubicBezTo>
                  <a:cubicBezTo>
                    <a:pt x="87" y="73"/>
                    <a:pt x="85" y="73"/>
                    <a:pt x="84" y="72"/>
                  </a:cubicBezTo>
                  <a:cubicBezTo>
                    <a:pt x="81" y="71"/>
                    <a:pt x="78" y="62"/>
                    <a:pt x="74" y="60"/>
                  </a:cubicBezTo>
                  <a:cubicBezTo>
                    <a:pt x="68" y="56"/>
                    <a:pt x="62" y="53"/>
                    <a:pt x="57" y="48"/>
                  </a:cubicBezTo>
                  <a:cubicBezTo>
                    <a:pt x="52" y="44"/>
                    <a:pt x="46" y="39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39" y="34"/>
                    <a:pt x="37" y="34"/>
                    <a:pt x="34" y="34"/>
                  </a:cubicBezTo>
                  <a:cubicBezTo>
                    <a:pt x="21" y="31"/>
                    <a:pt x="21" y="20"/>
                    <a:pt x="16" y="8"/>
                  </a:cubicBezTo>
                  <a:cubicBezTo>
                    <a:pt x="15" y="6"/>
                    <a:pt x="14" y="3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49" name="Freeform 82"/>
            <p:cNvSpPr/>
            <p:nvPr/>
          </p:nvSpPr>
          <p:spPr bwMode="auto">
            <a:xfrm>
              <a:off x="1185" y="1790"/>
              <a:ext cx="269" cy="273"/>
            </a:xfrm>
            <a:custGeom>
              <a:avLst/>
              <a:gdLst>
                <a:gd name="T0" fmla="*/ 76 w 90"/>
                <a:gd name="T1" fmla="*/ 0 h 91"/>
                <a:gd name="T2" fmla="*/ 74 w 90"/>
                <a:gd name="T3" fmla="*/ 2 h 91"/>
                <a:gd name="T4" fmla="*/ 70 w 90"/>
                <a:gd name="T5" fmla="*/ 11 h 91"/>
                <a:gd name="T6" fmla="*/ 54 w 90"/>
                <a:gd name="T7" fmla="*/ 37 h 91"/>
                <a:gd name="T8" fmla="*/ 48 w 90"/>
                <a:gd name="T9" fmla="*/ 39 h 91"/>
                <a:gd name="T10" fmla="*/ 36 w 90"/>
                <a:gd name="T11" fmla="*/ 52 h 91"/>
                <a:gd name="T12" fmla="*/ 19 w 90"/>
                <a:gd name="T13" fmla="*/ 66 h 91"/>
                <a:gd name="T14" fmla="*/ 11 w 90"/>
                <a:gd name="T15" fmla="*/ 79 h 91"/>
                <a:gd name="T16" fmla="*/ 6 w 90"/>
                <a:gd name="T17" fmla="*/ 80 h 91"/>
                <a:gd name="T18" fmla="*/ 1 w 90"/>
                <a:gd name="T19" fmla="*/ 86 h 91"/>
                <a:gd name="T20" fmla="*/ 0 w 90"/>
                <a:gd name="T21" fmla="*/ 87 h 91"/>
                <a:gd name="T22" fmla="*/ 0 w 90"/>
                <a:gd name="T23" fmla="*/ 87 h 91"/>
                <a:gd name="T24" fmla="*/ 4 w 90"/>
                <a:gd name="T25" fmla="*/ 91 h 91"/>
                <a:gd name="T26" fmla="*/ 6 w 90"/>
                <a:gd name="T27" fmla="*/ 91 h 91"/>
                <a:gd name="T28" fmla="*/ 7 w 90"/>
                <a:gd name="T29" fmla="*/ 91 h 91"/>
                <a:gd name="T30" fmla="*/ 31 w 90"/>
                <a:gd name="T31" fmla="*/ 81 h 91"/>
                <a:gd name="T32" fmla="*/ 31 w 90"/>
                <a:gd name="T33" fmla="*/ 81 h 91"/>
                <a:gd name="T34" fmla="*/ 47 w 90"/>
                <a:gd name="T35" fmla="*/ 77 h 91"/>
                <a:gd name="T36" fmla="*/ 80 w 90"/>
                <a:gd name="T37" fmla="*/ 63 h 91"/>
                <a:gd name="T38" fmla="*/ 87 w 90"/>
                <a:gd name="T39" fmla="*/ 59 h 91"/>
                <a:gd name="T40" fmla="*/ 76 w 90"/>
                <a:gd name="T4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0" h="91">
                  <a:moveTo>
                    <a:pt x="76" y="0"/>
                  </a:moveTo>
                  <a:cubicBezTo>
                    <a:pt x="75" y="1"/>
                    <a:pt x="75" y="2"/>
                    <a:pt x="74" y="2"/>
                  </a:cubicBezTo>
                  <a:cubicBezTo>
                    <a:pt x="72" y="5"/>
                    <a:pt x="71" y="8"/>
                    <a:pt x="70" y="11"/>
                  </a:cubicBezTo>
                  <a:cubicBezTo>
                    <a:pt x="66" y="23"/>
                    <a:pt x="67" y="33"/>
                    <a:pt x="54" y="37"/>
                  </a:cubicBezTo>
                  <a:cubicBezTo>
                    <a:pt x="52" y="38"/>
                    <a:pt x="50" y="38"/>
                    <a:pt x="48" y="39"/>
                  </a:cubicBezTo>
                  <a:cubicBezTo>
                    <a:pt x="44" y="43"/>
                    <a:pt x="40" y="48"/>
                    <a:pt x="36" y="52"/>
                  </a:cubicBezTo>
                  <a:cubicBezTo>
                    <a:pt x="31" y="57"/>
                    <a:pt x="25" y="62"/>
                    <a:pt x="19" y="66"/>
                  </a:cubicBezTo>
                  <a:cubicBezTo>
                    <a:pt x="16" y="68"/>
                    <a:pt x="14" y="77"/>
                    <a:pt x="11" y="79"/>
                  </a:cubicBezTo>
                  <a:cubicBezTo>
                    <a:pt x="10" y="79"/>
                    <a:pt x="8" y="80"/>
                    <a:pt x="6" y="80"/>
                  </a:cubicBezTo>
                  <a:cubicBezTo>
                    <a:pt x="4" y="81"/>
                    <a:pt x="2" y="83"/>
                    <a:pt x="1" y="8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1" y="91"/>
                    <a:pt x="4" y="90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6" y="91"/>
                    <a:pt x="7" y="91"/>
                    <a:pt x="7" y="91"/>
                  </a:cubicBezTo>
                  <a:cubicBezTo>
                    <a:pt x="14" y="91"/>
                    <a:pt x="30" y="81"/>
                    <a:pt x="31" y="81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6" y="80"/>
                    <a:pt x="42" y="79"/>
                    <a:pt x="47" y="77"/>
                  </a:cubicBezTo>
                  <a:cubicBezTo>
                    <a:pt x="58" y="73"/>
                    <a:pt x="70" y="69"/>
                    <a:pt x="80" y="63"/>
                  </a:cubicBezTo>
                  <a:cubicBezTo>
                    <a:pt x="82" y="62"/>
                    <a:pt x="85" y="61"/>
                    <a:pt x="87" y="59"/>
                  </a:cubicBezTo>
                  <a:cubicBezTo>
                    <a:pt x="90" y="42"/>
                    <a:pt x="85" y="21"/>
                    <a:pt x="76" y="0"/>
                  </a:cubicBezTo>
                </a:path>
              </a:pathLst>
            </a:custGeom>
            <a:solidFill>
              <a:srgbClr val="D00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0" name="Oval 83"/>
            <p:cNvSpPr>
              <a:spLocks noChangeArrowheads="1"/>
            </p:cNvSpPr>
            <p:nvPr/>
          </p:nvSpPr>
          <p:spPr bwMode="auto">
            <a:xfrm>
              <a:off x="779" y="1361"/>
              <a:ext cx="101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1" name="Oval 84"/>
            <p:cNvSpPr>
              <a:spLocks noChangeArrowheads="1"/>
            </p:cNvSpPr>
            <p:nvPr/>
          </p:nvSpPr>
          <p:spPr bwMode="auto">
            <a:xfrm>
              <a:off x="797" y="1382"/>
              <a:ext cx="65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2" name="Oval 85"/>
            <p:cNvSpPr>
              <a:spLocks noChangeArrowheads="1"/>
            </p:cNvSpPr>
            <p:nvPr/>
          </p:nvSpPr>
          <p:spPr bwMode="auto">
            <a:xfrm>
              <a:off x="1349" y="1340"/>
              <a:ext cx="102" cy="102"/>
            </a:xfrm>
            <a:prstGeom prst="ellipse">
              <a:avLst/>
            </a:pr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3" name="Oval 86"/>
            <p:cNvSpPr>
              <a:spLocks noChangeArrowheads="1"/>
            </p:cNvSpPr>
            <p:nvPr/>
          </p:nvSpPr>
          <p:spPr bwMode="auto">
            <a:xfrm>
              <a:off x="1370" y="1361"/>
              <a:ext cx="63" cy="63"/>
            </a:xfrm>
            <a:prstGeom prst="ellipse">
              <a:avLst/>
            </a:prstGeom>
            <a:solidFill>
              <a:srgbClr val="D0B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4" name="Freeform 87"/>
            <p:cNvSpPr/>
            <p:nvPr/>
          </p:nvSpPr>
          <p:spPr bwMode="auto">
            <a:xfrm>
              <a:off x="835" y="1153"/>
              <a:ext cx="580" cy="616"/>
            </a:xfrm>
            <a:custGeom>
              <a:avLst/>
              <a:gdLst>
                <a:gd name="T0" fmla="*/ 91 w 194"/>
                <a:gd name="T1" fmla="*/ 5 h 205"/>
                <a:gd name="T2" fmla="*/ 8 w 194"/>
                <a:gd name="T3" fmla="*/ 121 h 205"/>
                <a:gd name="T4" fmla="*/ 18 w 194"/>
                <a:gd name="T5" fmla="*/ 192 h 205"/>
                <a:gd name="T6" fmla="*/ 22 w 194"/>
                <a:gd name="T7" fmla="*/ 192 h 205"/>
                <a:gd name="T8" fmla="*/ 26 w 194"/>
                <a:gd name="T9" fmla="*/ 205 h 205"/>
                <a:gd name="T10" fmla="*/ 98 w 194"/>
                <a:gd name="T11" fmla="*/ 196 h 205"/>
                <a:gd name="T12" fmla="*/ 170 w 194"/>
                <a:gd name="T13" fmla="*/ 200 h 205"/>
                <a:gd name="T14" fmla="*/ 174 w 194"/>
                <a:gd name="T15" fmla="*/ 186 h 205"/>
                <a:gd name="T16" fmla="*/ 177 w 194"/>
                <a:gd name="T17" fmla="*/ 186 h 205"/>
                <a:gd name="T18" fmla="*/ 182 w 194"/>
                <a:gd name="T19" fmla="*/ 115 h 205"/>
                <a:gd name="T20" fmla="*/ 91 w 194"/>
                <a:gd name="T21" fmla="*/ 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205">
                  <a:moveTo>
                    <a:pt x="91" y="5"/>
                  </a:moveTo>
                  <a:cubicBezTo>
                    <a:pt x="39" y="4"/>
                    <a:pt x="5" y="68"/>
                    <a:pt x="8" y="121"/>
                  </a:cubicBezTo>
                  <a:cubicBezTo>
                    <a:pt x="9" y="148"/>
                    <a:pt x="0" y="170"/>
                    <a:pt x="18" y="192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23" y="196"/>
                    <a:pt x="25" y="201"/>
                    <a:pt x="26" y="205"/>
                  </a:cubicBezTo>
                  <a:cubicBezTo>
                    <a:pt x="98" y="196"/>
                    <a:pt x="98" y="196"/>
                    <a:pt x="98" y="196"/>
                  </a:cubicBezTo>
                  <a:cubicBezTo>
                    <a:pt x="170" y="200"/>
                    <a:pt x="170" y="200"/>
                    <a:pt x="170" y="200"/>
                  </a:cubicBezTo>
                  <a:cubicBezTo>
                    <a:pt x="171" y="195"/>
                    <a:pt x="173" y="191"/>
                    <a:pt x="174" y="186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94" y="163"/>
                    <a:pt x="183" y="142"/>
                    <a:pt x="182" y="115"/>
                  </a:cubicBezTo>
                  <a:cubicBezTo>
                    <a:pt x="182" y="61"/>
                    <a:pt x="142" y="0"/>
                    <a:pt x="91" y="5"/>
                  </a:cubicBezTo>
                </a:path>
              </a:pathLst>
            </a:custGeom>
            <a:solidFill>
              <a:srgbClr val="F8D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5" name="Freeform 88"/>
            <p:cNvSpPr/>
            <p:nvPr/>
          </p:nvSpPr>
          <p:spPr bwMode="auto">
            <a:xfrm>
              <a:off x="901" y="1592"/>
              <a:ext cx="445" cy="120"/>
            </a:xfrm>
            <a:custGeom>
              <a:avLst/>
              <a:gdLst>
                <a:gd name="T0" fmla="*/ 126 w 149"/>
                <a:gd name="T1" fmla="*/ 4 h 40"/>
                <a:gd name="T2" fmla="*/ 105 w 149"/>
                <a:gd name="T3" fmla="*/ 11 h 40"/>
                <a:gd name="T4" fmla="*/ 82 w 149"/>
                <a:gd name="T5" fmla="*/ 4 h 40"/>
                <a:gd name="T6" fmla="*/ 67 w 149"/>
                <a:gd name="T7" fmla="*/ 5 h 40"/>
                <a:gd name="T8" fmla="*/ 42 w 149"/>
                <a:gd name="T9" fmla="*/ 14 h 40"/>
                <a:gd name="T10" fmla="*/ 23 w 149"/>
                <a:gd name="T11" fmla="*/ 8 h 40"/>
                <a:gd name="T12" fmla="*/ 4 w 149"/>
                <a:gd name="T13" fmla="*/ 12 h 40"/>
                <a:gd name="T14" fmla="*/ 8 w 149"/>
                <a:gd name="T15" fmla="*/ 30 h 40"/>
                <a:gd name="T16" fmla="*/ 42 w 149"/>
                <a:gd name="T17" fmla="*/ 40 h 40"/>
                <a:gd name="T18" fmla="*/ 83 w 149"/>
                <a:gd name="T19" fmla="*/ 26 h 40"/>
                <a:gd name="T20" fmla="*/ 75 w 149"/>
                <a:gd name="T21" fmla="*/ 15 h 40"/>
                <a:gd name="T22" fmla="*/ 68 w 149"/>
                <a:gd name="T23" fmla="*/ 27 h 40"/>
                <a:gd name="T24" fmla="*/ 105 w 149"/>
                <a:gd name="T25" fmla="*/ 37 h 40"/>
                <a:gd name="T26" fmla="*/ 142 w 149"/>
                <a:gd name="T27" fmla="*/ 25 h 40"/>
                <a:gd name="T28" fmla="*/ 145 w 149"/>
                <a:gd name="T29" fmla="*/ 6 h 40"/>
                <a:gd name="T30" fmla="*/ 126 w 149"/>
                <a:gd name="T31" fmla="*/ 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40">
                  <a:moveTo>
                    <a:pt x="126" y="4"/>
                  </a:moveTo>
                  <a:cubicBezTo>
                    <a:pt x="121" y="8"/>
                    <a:pt x="113" y="11"/>
                    <a:pt x="105" y="11"/>
                  </a:cubicBezTo>
                  <a:cubicBezTo>
                    <a:pt x="97" y="11"/>
                    <a:pt x="88" y="8"/>
                    <a:pt x="82" y="4"/>
                  </a:cubicBezTo>
                  <a:cubicBezTo>
                    <a:pt x="78" y="1"/>
                    <a:pt x="71" y="1"/>
                    <a:pt x="67" y="5"/>
                  </a:cubicBezTo>
                  <a:cubicBezTo>
                    <a:pt x="60" y="11"/>
                    <a:pt x="51" y="14"/>
                    <a:pt x="42" y="14"/>
                  </a:cubicBezTo>
                  <a:cubicBezTo>
                    <a:pt x="35" y="14"/>
                    <a:pt x="28" y="12"/>
                    <a:pt x="23" y="8"/>
                  </a:cubicBezTo>
                  <a:cubicBezTo>
                    <a:pt x="16" y="4"/>
                    <a:pt x="8" y="6"/>
                    <a:pt x="4" y="12"/>
                  </a:cubicBezTo>
                  <a:cubicBezTo>
                    <a:pt x="0" y="18"/>
                    <a:pt x="2" y="26"/>
                    <a:pt x="8" y="30"/>
                  </a:cubicBezTo>
                  <a:cubicBezTo>
                    <a:pt x="18" y="37"/>
                    <a:pt x="30" y="40"/>
                    <a:pt x="42" y="40"/>
                  </a:cubicBezTo>
                  <a:cubicBezTo>
                    <a:pt x="56" y="40"/>
                    <a:pt x="71" y="35"/>
                    <a:pt x="83" y="26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79" y="34"/>
                    <a:pt x="92" y="37"/>
                    <a:pt x="105" y="37"/>
                  </a:cubicBezTo>
                  <a:cubicBezTo>
                    <a:pt x="118" y="37"/>
                    <a:pt x="131" y="34"/>
                    <a:pt x="142" y="25"/>
                  </a:cubicBezTo>
                  <a:cubicBezTo>
                    <a:pt x="148" y="21"/>
                    <a:pt x="149" y="12"/>
                    <a:pt x="145" y="6"/>
                  </a:cubicBezTo>
                  <a:cubicBezTo>
                    <a:pt x="140" y="1"/>
                    <a:pt x="132" y="0"/>
                    <a:pt x="126" y="4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6" name="Freeform 89"/>
            <p:cNvSpPr/>
            <p:nvPr/>
          </p:nvSpPr>
          <p:spPr bwMode="auto">
            <a:xfrm>
              <a:off x="1293" y="1622"/>
              <a:ext cx="29" cy="15"/>
            </a:xfrm>
            <a:custGeom>
              <a:avLst/>
              <a:gdLst>
                <a:gd name="T0" fmla="*/ 10 w 10"/>
                <a:gd name="T1" fmla="*/ 4 h 5"/>
                <a:gd name="T2" fmla="*/ 0 w 10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6" y="5"/>
                    <a:pt x="1" y="3"/>
                    <a:pt x="0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7" name="Freeform 90"/>
            <p:cNvSpPr/>
            <p:nvPr/>
          </p:nvSpPr>
          <p:spPr bwMode="auto">
            <a:xfrm>
              <a:off x="925" y="1637"/>
              <a:ext cx="33" cy="15"/>
            </a:xfrm>
            <a:custGeom>
              <a:avLst/>
              <a:gdLst>
                <a:gd name="T0" fmla="*/ 0 w 11"/>
                <a:gd name="T1" fmla="*/ 4 h 5"/>
                <a:gd name="T2" fmla="*/ 11 w 11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0" y="4"/>
                  </a:moveTo>
                  <a:cubicBezTo>
                    <a:pt x="5" y="5"/>
                    <a:pt x="9" y="3"/>
                    <a:pt x="11" y="0"/>
                  </a:cubicBezTo>
                </a:path>
              </a:pathLst>
            </a:custGeom>
            <a:noFill/>
            <a:ln w="128588" cap="rnd">
              <a:solidFill>
                <a:srgbClr val="96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8" name="Freeform 91"/>
            <p:cNvSpPr/>
            <p:nvPr/>
          </p:nvSpPr>
          <p:spPr bwMode="auto">
            <a:xfrm>
              <a:off x="1092" y="1643"/>
              <a:ext cx="66" cy="42"/>
            </a:xfrm>
            <a:custGeom>
              <a:avLst/>
              <a:gdLst>
                <a:gd name="T0" fmla="*/ 11 w 22"/>
                <a:gd name="T1" fmla="*/ 1 h 14"/>
                <a:gd name="T2" fmla="*/ 21 w 22"/>
                <a:gd name="T3" fmla="*/ 7 h 14"/>
                <a:gd name="T4" fmla="*/ 11 w 22"/>
                <a:gd name="T5" fmla="*/ 14 h 14"/>
                <a:gd name="T6" fmla="*/ 1 w 22"/>
                <a:gd name="T7" fmla="*/ 8 h 14"/>
                <a:gd name="T8" fmla="*/ 11 w 22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4">
                  <a:moveTo>
                    <a:pt x="11" y="1"/>
                  </a:moveTo>
                  <a:cubicBezTo>
                    <a:pt x="17" y="0"/>
                    <a:pt x="21" y="3"/>
                    <a:pt x="21" y="7"/>
                  </a:cubicBezTo>
                  <a:cubicBezTo>
                    <a:pt x="22" y="11"/>
                    <a:pt x="17" y="14"/>
                    <a:pt x="11" y="14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5" y="1"/>
                    <a:pt x="11" y="1"/>
                  </a:cubicBezTo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59" name="Oval 92"/>
            <p:cNvSpPr>
              <a:spLocks noChangeArrowheads="1"/>
            </p:cNvSpPr>
            <p:nvPr/>
          </p:nvSpPr>
          <p:spPr bwMode="auto">
            <a:xfrm>
              <a:off x="904" y="1493"/>
              <a:ext cx="78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0" name="Oval 93"/>
            <p:cNvSpPr>
              <a:spLocks noChangeArrowheads="1"/>
            </p:cNvSpPr>
            <p:nvPr/>
          </p:nvSpPr>
          <p:spPr bwMode="auto">
            <a:xfrm>
              <a:off x="1257" y="1478"/>
              <a:ext cx="77" cy="78"/>
            </a:xfrm>
            <a:prstGeom prst="ellipse">
              <a:avLst/>
            </a:prstGeom>
            <a:solidFill>
              <a:srgbClr val="EBAE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1" name="Freeform 94"/>
            <p:cNvSpPr/>
            <p:nvPr/>
          </p:nvSpPr>
          <p:spPr bwMode="auto">
            <a:xfrm>
              <a:off x="716" y="1219"/>
              <a:ext cx="816" cy="751"/>
            </a:xfrm>
            <a:custGeom>
              <a:avLst/>
              <a:gdLst>
                <a:gd name="T0" fmla="*/ 262 w 273"/>
                <a:gd name="T1" fmla="*/ 117 h 250"/>
                <a:gd name="T2" fmla="*/ 233 w 273"/>
                <a:gd name="T3" fmla="*/ 69 h 250"/>
                <a:gd name="T4" fmla="*/ 233 w 273"/>
                <a:gd name="T5" fmla="*/ 42 h 250"/>
                <a:gd name="T6" fmla="*/ 216 w 273"/>
                <a:gd name="T7" fmla="*/ 8 h 250"/>
                <a:gd name="T8" fmla="*/ 205 w 273"/>
                <a:gd name="T9" fmla="*/ 40 h 250"/>
                <a:gd name="T10" fmla="*/ 212 w 273"/>
                <a:gd name="T11" fmla="*/ 72 h 250"/>
                <a:gd name="T12" fmla="*/ 215 w 273"/>
                <a:gd name="T13" fmla="*/ 97 h 250"/>
                <a:gd name="T14" fmla="*/ 190 w 273"/>
                <a:gd name="T15" fmla="*/ 105 h 250"/>
                <a:gd name="T16" fmla="*/ 167 w 273"/>
                <a:gd name="T17" fmla="*/ 114 h 250"/>
                <a:gd name="T18" fmla="*/ 151 w 273"/>
                <a:gd name="T19" fmla="*/ 105 h 250"/>
                <a:gd name="T20" fmla="*/ 143 w 273"/>
                <a:gd name="T21" fmla="*/ 101 h 250"/>
                <a:gd name="T22" fmla="*/ 141 w 273"/>
                <a:gd name="T23" fmla="*/ 100 h 250"/>
                <a:gd name="T24" fmla="*/ 139 w 273"/>
                <a:gd name="T25" fmla="*/ 98 h 250"/>
                <a:gd name="T26" fmla="*/ 136 w 273"/>
                <a:gd name="T27" fmla="*/ 96 h 250"/>
                <a:gd name="T28" fmla="*/ 135 w 273"/>
                <a:gd name="T29" fmla="*/ 96 h 250"/>
                <a:gd name="T30" fmla="*/ 135 w 273"/>
                <a:gd name="T31" fmla="*/ 96 h 250"/>
                <a:gd name="T32" fmla="*/ 131 w 273"/>
                <a:gd name="T33" fmla="*/ 98 h 250"/>
                <a:gd name="T34" fmla="*/ 130 w 273"/>
                <a:gd name="T35" fmla="*/ 100 h 250"/>
                <a:gd name="T36" fmla="*/ 128 w 273"/>
                <a:gd name="T37" fmla="*/ 102 h 250"/>
                <a:gd name="T38" fmla="*/ 120 w 273"/>
                <a:gd name="T39" fmla="*/ 106 h 250"/>
                <a:gd name="T40" fmla="*/ 104 w 273"/>
                <a:gd name="T41" fmla="*/ 116 h 250"/>
                <a:gd name="T42" fmla="*/ 80 w 273"/>
                <a:gd name="T43" fmla="*/ 109 h 250"/>
                <a:gd name="T44" fmla="*/ 55 w 273"/>
                <a:gd name="T45" fmla="*/ 102 h 250"/>
                <a:gd name="T46" fmla="*/ 57 w 273"/>
                <a:gd name="T47" fmla="*/ 78 h 250"/>
                <a:gd name="T48" fmla="*/ 61 w 273"/>
                <a:gd name="T49" fmla="*/ 45 h 250"/>
                <a:gd name="T50" fmla="*/ 48 w 273"/>
                <a:gd name="T51" fmla="*/ 14 h 250"/>
                <a:gd name="T52" fmla="*/ 33 w 273"/>
                <a:gd name="T53" fmla="*/ 49 h 250"/>
                <a:gd name="T54" fmla="*/ 35 w 273"/>
                <a:gd name="T55" fmla="*/ 77 h 250"/>
                <a:gd name="T56" fmla="*/ 10 w 273"/>
                <a:gd name="T57" fmla="*/ 126 h 250"/>
                <a:gd name="T58" fmla="*/ 4 w 273"/>
                <a:gd name="T59" fmla="*/ 158 h 250"/>
                <a:gd name="T60" fmla="*/ 51 w 273"/>
                <a:gd name="T61" fmla="*/ 207 h 250"/>
                <a:gd name="T62" fmla="*/ 69 w 273"/>
                <a:gd name="T63" fmla="*/ 233 h 250"/>
                <a:gd name="T64" fmla="*/ 84 w 273"/>
                <a:gd name="T65" fmla="*/ 233 h 250"/>
                <a:gd name="T66" fmla="*/ 104 w 273"/>
                <a:gd name="T67" fmla="*/ 236 h 250"/>
                <a:gd name="T68" fmla="*/ 107 w 273"/>
                <a:gd name="T69" fmla="*/ 238 h 250"/>
                <a:gd name="T70" fmla="*/ 113 w 273"/>
                <a:gd name="T71" fmla="*/ 241 h 250"/>
                <a:gd name="T72" fmla="*/ 127 w 273"/>
                <a:gd name="T73" fmla="*/ 247 h 250"/>
                <a:gd name="T74" fmla="*/ 141 w 273"/>
                <a:gd name="T75" fmla="*/ 249 h 250"/>
                <a:gd name="T76" fmla="*/ 154 w 273"/>
                <a:gd name="T77" fmla="*/ 246 h 250"/>
                <a:gd name="T78" fmla="*/ 168 w 273"/>
                <a:gd name="T79" fmla="*/ 239 h 250"/>
                <a:gd name="T80" fmla="*/ 173 w 273"/>
                <a:gd name="T81" fmla="*/ 235 h 250"/>
                <a:gd name="T82" fmla="*/ 177 w 273"/>
                <a:gd name="T83" fmla="*/ 233 h 250"/>
                <a:gd name="T84" fmla="*/ 196 w 273"/>
                <a:gd name="T85" fmla="*/ 229 h 250"/>
                <a:gd name="T86" fmla="*/ 211 w 273"/>
                <a:gd name="T87" fmla="*/ 227 h 250"/>
                <a:gd name="T88" fmla="*/ 227 w 273"/>
                <a:gd name="T89" fmla="*/ 201 h 250"/>
                <a:gd name="T90" fmla="*/ 270 w 273"/>
                <a:gd name="T91" fmla="*/ 148 h 250"/>
                <a:gd name="T92" fmla="*/ 262 w 273"/>
                <a:gd name="T93" fmla="*/ 117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3" h="250">
                  <a:moveTo>
                    <a:pt x="262" y="117"/>
                  </a:moveTo>
                  <a:cubicBezTo>
                    <a:pt x="251" y="95"/>
                    <a:pt x="229" y="105"/>
                    <a:pt x="233" y="69"/>
                  </a:cubicBezTo>
                  <a:cubicBezTo>
                    <a:pt x="234" y="59"/>
                    <a:pt x="236" y="52"/>
                    <a:pt x="233" y="42"/>
                  </a:cubicBezTo>
                  <a:cubicBezTo>
                    <a:pt x="230" y="32"/>
                    <a:pt x="227" y="13"/>
                    <a:pt x="216" y="8"/>
                  </a:cubicBezTo>
                  <a:cubicBezTo>
                    <a:pt x="196" y="0"/>
                    <a:pt x="200" y="30"/>
                    <a:pt x="205" y="40"/>
                  </a:cubicBezTo>
                  <a:cubicBezTo>
                    <a:pt x="211" y="52"/>
                    <a:pt x="209" y="59"/>
                    <a:pt x="212" y="72"/>
                  </a:cubicBezTo>
                  <a:cubicBezTo>
                    <a:pt x="213" y="79"/>
                    <a:pt x="220" y="89"/>
                    <a:pt x="215" y="97"/>
                  </a:cubicBezTo>
                  <a:cubicBezTo>
                    <a:pt x="210" y="104"/>
                    <a:pt x="198" y="101"/>
                    <a:pt x="190" y="105"/>
                  </a:cubicBezTo>
                  <a:cubicBezTo>
                    <a:pt x="182" y="108"/>
                    <a:pt x="178" y="117"/>
                    <a:pt x="167" y="114"/>
                  </a:cubicBezTo>
                  <a:cubicBezTo>
                    <a:pt x="163" y="113"/>
                    <a:pt x="155" y="107"/>
                    <a:pt x="151" y="105"/>
                  </a:cubicBezTo>
                  <a:cubicBezTo>
                    <a:pt x="151" y="105"/>
                    <a:pt x="143" y="101"/>
                    <a:pt x="143" y="101"/>
                  </a:cubicBezTo>
                  <a:cubicBezTo>
                    <a:pt x="142" y="101"/>
                    <a:pt x="141" y="100"/>
                    <a:pt x="141" y="100"/>
                  </a:cubicBezTo>
                  <a:cubicBezTo>
                    <a:pt x="140" y="99"/>
                    <a:pt x="140" y="99"/>
                    <a:pt x="139" y="98"/>
                  </a:cubicBezTo>
                  <a:cubicBezTo>
                    <a:pt x="138" y="97"/>
                    <a:pt x="137" y="96"/>
                    <a:pt x="136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3" y="96"/>
                    <a:pt x="132" y="97"/>
                    <a:pt x="131" y="98"/>
                  </a:cubicBezTo>
                  <a:cubicBezTo>
                    <a:pt x="131" y="99"/>
                    <a:pt x="130" y="100"/>
                    <a:pt x="130" y="100"/>
                  </a:cubicBezTo>
                  <a:cubicBezTo>
                    <a:pt x="129" y="101"/>
                    <a:pt x="129" y="101"/>
                    <a:pt x="128" y="102"/>
                  </a:cubicBezTo>
                  <a:cubicBezTo>
                    <a:pt x="127" y="102"/>
                    <a:pt x="120" y="106"/>
                    <a:pt x="120" y="106"/>
                  </a:cubicBezTo>
                  <a:cubicBezTo>
                    <a:pt x="116" y="109"/>
                    <a:pt x="109" y="115"/>
                    <a:pt x="104" y="116"/>
                  </a:cubicBezTo>
                  <a:cubicBezTo>
                    <a:pt x="94" y="120"/>
                    <a:pt x="89" y="112"/>
                    <a:pt x="80" y="109"/>
                  </a:cubicBezTo>
                  <a:cubicBezTo>
                    <a:pt x="73" y="106"/>
                    <a:pt x="60" y="109"/>
                    <a:pt x="55" y="102"/>
                  </a:cubicBezTo>
                  <a:cubicBezTo>
                    <a:pt x="50" y="95"/>
                    <a:pt x="56" y="85"/>
                    <a:pt x="57" y="78"/>
                  </a:cubicBezTo>
                  <a:cubicBezTo>
                    <a:pt x="59" y="65"/>
                    <a:pt x="56" y="57"/>
                    <a:pt x="61" y="45"/>
                  </a:cubicBezTo>
                  <a:cubicBezTo>
                    <a:pt x="65" y="35"/>
                    <a:pt x="67" y="4"/>
                    <a:pt x="48" y="14"/>
                  </a:cubicBezTo>
                  <a:cubicBezTo>
                    <a:pt x="38" y="20"/>
                    <a:pt x="35" y="39"/>
                    <a:pt x="33" y="49"/>
                  </a:cubicBezTo>
                  <a:cubicBezTo>
                    <a:pt x="31" y="60"/>
                    <a:pt x="34" y="66"/>
                    <a:pt x="35" y="77"/>
                  </a:cubicBezTo>
                  <a:cubicBezTo>
                    <a:pt x="42" y="112"/>
                    <a:pt x="19" y="104"/>
                    <a:pt x="10" y="126"/>
                  </a:cubicBezTo>
                  <a:cubicBezTo>
                    <a:pt x="6" y="138"/>
                    <a:pt x="0" y="144"/>
                    <a:pt x="4" y="158"/>
                  </a:cubicBezTo>
                  <a:cubicBezTo>
                    <a:pt x="12" y="187"/>
                    <a:pt x="42" y="182"/>
                    <a:pt x="51" y="207"/>
                  </a:cubicBezTo>
                  <a:cubicBezTo>
                    <a:pt x="56" y="219"/>
                    <a:pt x="56" y="230"/>
                    <a:pt x="69" y="233"/>
                  </a:cubicBezTo>
                  <a:cubicBezTo>
                    <a:pt x="74" y="234"/>
                    <a:pt x="79" y="233"/>
                    <a:pt x="84" y="233"/>
                  </a:cubicBezTo>
                  <a:cubicBezTo>
                    <a:pt x="90" y="232"/>
                    <a:pt x="96" y="232"/>
                    <a:pt x="104" y="236"/>
                  </a:cubicBezTo>
                  <a:cubicBezTo>
                    <a:pt x="105" y="236"/>
                    <a:pt x="106" y="237"/>
                    <a:pt x="107" y="238"/>
                  </a:cubicBezTo>
                  <a:cubicBezTo>
                    <a:pt x="109" y="239"/>
                    <a:pt x="111" y="240"/>
                    <a:pt x="113" y="241"/>
                  </a:cubicBezTo>
                  <a:cubicBezTo>
                    <a:pt x="118" y="244"/>
                    <a:pt x="123" y="246"/>
                    <a:pt x="127" y="247"/>
                  </a:cubicBezTo>
                  <a:cubicBezTo>
                    <a:pt x="132" y="249"/>
                    <a:pt x="136" y="250"/>
                    <a:pt x="141" y="249"/>
                  </a:cubicBezTo>
                  <a:cubicBezTo>
                    <a:pt x="146" y="249"/>
                    <a:pt x="150" y="248"/>
                    <a:pt x="154" y="246"/>
                  </a:cubicBezTo>
                  <a:cubicBezTo>
                    <a:pt x="158" y="244"/>
                    <a:pt x="163" y="242"/>
                    <a:pt x="168" y="239"/>
                  </a:cubicBezTo>
                  <a:cubicBezTo>
                    <a:pt x="170" y="238"/>
                    <a:pt x="172" y="236"/>
                    <a:pt x="173" y="235"/>
                  </a:cubicBezTo>
                  <a:cubicBezTo>
                    <a:pt x="174" y="234"/>
                    <a:pt x="176" y="234"/>
                    <a:pt x="177" y="233"/>
                  </a:cubicBezTo>
                  <a:cubicBezTo>
                    <a:pt x="184" y="228"/>
                    <a:pt x="190" y="229"/>
                    <a:pt x="196" y="229"/>
                  </a:cubicBezTo>
                  <a:cubicBezTo>
                    <a:pt x="201" y="229"/>
                    <a:pt x="206" y="229"/>
                    <a:pt x="211" y="227"/>
                  </a:cubicBezTo>
                  <a:cubicBezTo>
                    <a:pt x="224" y="223"/>
                    <a:pt x="223" y="213"/>
                    <a:pt x="227" y="201"/>
                  </a:cubicBezTo>
                  <a:cubicBezTo>
                    <a:pt x="235" y="175"/>
                    <a:pt x="264" y="177"/>
                    <a:pt x="270" y="148"/>
                  </a:cubicBezTo>
                  <a:cubicBezTo>
                    <a:pt x="273" y="134"/>
                    <a:pt x="267" y="128"/>
                    <a:pt x="262" y="11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2" name="Freeform 95"/>
            <p:cNvSpPr/>
            <p:nvPr/>
          </p:nvSpPr>
          <p:spPr bwMode="auto">
            <a:xfrm>
              <a:off x="728" y="1231"/>
              <a:ext cx="792" cy="727"/>
            </a:xfrm>
            <a:custGeom>
              <a:avLst/>
              <a:gdLst>
                <a:gd name="T0" fmla="*/ 254 w 265"/>
                <a:gd name="T1" fmla="*/ 113 h 242"/>
                <a:gd name="T2" fmla="*/ 227 w 265"/>
                <a:gd name="T3" fmla="*/ 67 h 242"/>
                <a:gd name="T4" fmla="*/ 227 w 265"/>
                <a:gd name="T5" fmla="*/ 41 h 242"/>
                <a:gd name="T6" fmla="*/ 210 w 265"/>
                <a:gd name="T7" fmla="*/ 8 h 242"/>
                <a:gd name="T8" fmla="*/ 200 w 265"/>
                <a:gd name="T9" fmla="*/ 39 h 242"/>
                <a:gd name="T10" fmla="*/ 206 w 265"/>
                <a:gd name="T11" fmla="*/ 70 h 242"/>
                <a:gd name="T12" fmla="*/ 209 w 265"/>
                <a:gd name="T13" fmla="*/ 94 h 242"/>
                <a:gd name="T14" fmla="*/ 185 w 265"/>
                <a:gd name="T15" fmla="*/ 102 h 242"/>
                <a:gd name="T16" fmla="*/ 163 w 265"/>
                <a:gd name="T17" fmla="*/ 110 h 242"/>
                <a:gd name="T18" fmla="*/ 147 w 265"/>
                <a:gd name="T19" fmla="*/ 102 h 242"/>
                <a:gd name="T20" fmla="*/ 138 w 265"/>
                <a:gd name="T21" fmla="*/ 98 h 242"/>
                <a:gd name="T22" fmla="*/ 137 w 265"/>
                <a:gd name="T23" fmla="*/ 97 h 242"/>
                <a:gd name="T24" fmla="*/ 135 w 265"/>
                <a:gd name="T25" fmla="*/ 95 h 242"/>
                <a:gd name="T26" fmla="*/ 132 w 265"/>
                <a:gd name="T27" fmla="*/ 94 h 242"/>
                <a:gd name="T28" fmla="*/ 131 w 265"/>
                <a:gd name="T29" fmla="*/ 94 h 242"/>
                <a:gd name="T30" fmla="*/ 131 w 265"/>
                <a:gd name="T31" fmla="*/ 94 h 242"/>
                <a:gd name="T32" fmla="*/ 127 w 265"/>
                <a:gd name="T33" fmla="*/ 95 h 242"/>
                <a:gd name="T34" fmla="*/ 126 w 265"/>
                <a:gd name="T35" fmla="*/ 97 h 242"/>
                <a:gd name="T36" fmla="*/ 124 w 265"/>
                <a:gd name="T37" fmla="*/ 99 h 242"/>
                <a:gd name="T38" fmla="*/ 116 w 265"/>
                <a:gd name="T39" fmla="*/ 103 h 242"/>
                <a:gd name="T40" fmla="*/ 101 w 265"/>
                <a:gd name="T41" fmla="*/ 113 h 242"/>
                <a:gd name="T42" fmla="*/ 78 w 265"/>
                <a:gd name="T43" fmla="*/ 106 h 242"/>
                <a:gd name="T44" fmla="*/ 53 w 265"/>
                <a:gd name="T45" fmla="*/ 100 h 242"/>
                <a:gd name="T46" fmla="*/ 55 w 265"/>
                <a:gd name="T47" fmla="*/ 76 h 242"/>
                <a:gd name="T48" fmla="*/ 59 w 265"/>
                <a:gd name="T49" fmla="*/ 44 h 242"/>
                <a:gd name="T50" fmla="*/ 46 w 265"/>
                <a:gd name="T51" fmla="*/ 15 h 242"/>
                <a:gd name="T52" fmla="*/ 32 w 265"/>
                <a:gd name="T53" fmla="*/ 48 h 242"/>
                <a:gd name="T54" fmla="*/ 34 w 265"/>
                <a:gd name="T55" fmla="*/ 74 h 242"/>
                <a:gd name="T56" fmla="*/ 10 w 265"/>
                <a:gd name="T57" fmla="*/ 122 h 242"/>
                <a:gd name="T58" fmla="*/ 4 w 265"/>
                <a:gd name="T59" fmla="*/ 153 h 242"/>
                <a:gd name="T60" fmla="*/ 49 w 265"/>
                <a:gd name="T61" fmla="*/ 201 h 242"/>
                <a:gd name="T62" fmla="*/ 67 w 265"/>
                <a:gd name="T63" fmla="*/ 225 h 242"/>
                <a:gd name="T64" fmla="*/ 81 w 265"/>
                <a:gd name="T65" fmla="*/ 225 h 242"/>
                <a:gd name="T66" fmla="*/ 100 w 265"/>
                <a:gd name="T67" fmla="*/ 228 h 242"/>
                <a:gd name="T68" fmla="*/ 104 w 265"/>
                <a:gd name="T69" fmla="*/ 230 h 242"/>
                <a:gd name="T70" fmla="*/ 110 w 265"/>
                <a:gd name="T71" fmla="*/ 233 h 242"/>
                <a:gd name="T72" fmla="*/ 123 w 265"/>
                <a:gd name="T73" fmla="*/ 239 h 242"/>
                <a:gd name="T74" fmla="*/ 137 w 265"/>
                <a:gd name="T75" fmla="*/ 241 h 242"/>
                <a:gd name="T76" fmla="*/ 150 w 265"/>
                <a:gd name="T77" fmla="*/ 238 h 242"/>
                <a:gd name="T78" fmla="*/ 163 w 265"/>
                <a:gd name="T79" fmla="*/ 231 h 242"/>
                <a:gd name="T80" fmla="*/ 168 w 265"/>
                <a:gd name="T81" fmla="*/ 228 h 242"/>
                <a:gd name="T82" fmla="*/ 172 w 265"/>
                <a:gd name="T83" fmla="*/ 225 h 242"/>
                <a:gd name="T84" fmla="*/ 191 w 265"/>
                <a:gd name="T85" fmla="*/ 221 h 242"/>
                <a:gd name="T86" fmla="*/ 205 w 265"/>
                <a:gd name="T87" fmla="*/ 220 h 242"/>
                <a:gd name="T88" fmla="*/ 221 w 265"/>
                <a:gd name="T89" fmla="*/ 194 h 242"/>
                <a:gd name="T90" fmla="*/ 263 w 265"/>
                <a:gd name="T91" fmla="*/ 143 h 242"/>
                <a:gd name="T92" fmla="*/ 254 w 265"/>
                <a:gd name="T93" fmla="*/ 113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65" h="242">
                  <a:moveTo>
                    <a:pt x="254" y="113"/>
                  </a:moveTo>
                  <a:cubicBezTo>
                    <a:pt x="244" y="93"/>
                    <a:pt x="223" y="102"/>
                    <a:pt x="227" y="67"/>
                  </a:cubicBezTo>
                  <a:cubicBezTo>
                    <a:pt x="227" y="57"/>
                    <a:pt x="230" y="51"/>
                    <a:pt x="227" y="41"/>
                  </a:cubicBezTo>
                  <a:cubicBezTo>
                    <a:pt x="224" y="31"/>
                    <a:pt x="220" y="13"/>
                    <a:pt x="210" y="8"/>
                  </a:cubicBezTo>
                  <a:cubicBezTo>
                    <a:pt x="190" y="0"/>
                    <a:pt x="195" y="29"/>
                    <a:pt x="200" y="39"/>
                  </a:cubicBezTo>
                  <a:cubicBezTo>
                    <a:pt x="205" y="50"/>
                    <a:pt x="203" y="58"/>
                    <a:pt x="206" y="70"/>
                  </a:cubicBezTo>
                  <a:cubicBezTo>
                    <a:pt x="207" y="77"/>
                    <a:pt x="214" y="86"/>
                    <a:pt x="209" y="94"/>
                  </a:cubicBezTo>
                  <a:cubicBezTo>
                    <a:pt x="205" y="101"/>
                    <a:pt x="192" y="98"/>
                    <a:pt x="185" y="102"/>
                  </a:cubicBezTo>
                  <a:cubicBezTo>
                    <a:pt x="177" y="105"/>
                    <a:pt x="173" y="113"/>
                    <a:pt x="163" y="110"/>
                  </a:cubicBezTo>
                  <a:cubicBezTo>
                    <a:pt x="158" y="109"/>
                    <a:pt x="151" y="104"/>
                    <a:pt x="147" y="102"/>
                  </a:cubicBezTo>
                  <a:cubicBezTo>
                    <a:pt x="146" y="102"/>
                    <a:pt x="139" y="98"/>
                    <a:pt x="138" y="98"/>
                  </a:cubicBezTo>
                  <a:cubicBezTo>
                    <a:pt x="138" y="98"/>
                    <a:pt x="137" y="98"/>
                    <a:pt x="137" y="97"/>
                  </a:cubicBezTo>
                  <a:cubicBezTo>
                    <a:pt x="136" y="96"/>
                    <a:pt x="136" y="96"/>
                    <a:pt x="135" y="95"/>
                  </a:cubicBezTo>
                  <a:cubicBezTo>
                    <a:pt x="134" y="94"/>
                    <a:pt x="133" y="94"/>
                    <a:pt x="132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29" y="94"/>
                    <a:pt x="128" y="94"/>
                    <a:pt x="127" y="95"/>
                  </a:cubicBezTo>
                  <a:cubicBezTo>
                    <a:pt x="127" y="96"/>
                    <a:pt x="126" y="97"/>
                    <a:pt x="126" y="97"/>
                  </a:cubicBezTo>
                  <a:cubicBezTo>
                    <a:pt x="125" y="98"/>
                    <a:pt x="125" y="98"/>
                    <a:pt x="124" y="99"/>
                  </a:cubicBezTo>
                  <a:cubicBezTo>
                    <a:pt x="123" y="99"/>
                    <a:pt x="117" y="103"/>
                    <a:pt x="116" y="103"/>
                  </a:cubicBezTo>
                  <a:cubicBezTo>
                    <a:pt x="112" y="105"/>
                    <a:pt x="106" y="111"/>
                    <a:pt x="101" y="113"/>
                  </a:cubicBezTo>
                  <a:cubicBezTo>
                    <a:pt x="91" y="116"/>
                    <a:pt x="86" y="109"/>
                    <a:pt x="78" y="106"/>
                  </a:cubicBezTo>
                  <a:cubicBezTo>
                    <a:pt x="70" y="103"/>
                    <a:pt x="58" y="106"/>
                    <a:pt x="53" y="100"/>
                  </a:cubicBezTo>
                  <a:cubicBezTo>
                    <a:pt x="48" y="93"/>
                    <a:pt x="54" y="83"/>
                    <a:pt x="55" y="76"/>
                  </a:cubicBezTo>
                  <a:cubicBezTo>
                    <a:pt x="57" y="63"/>
                    <a:pt x="54" y="56"/>
                    <a:pt x="59" y="44"/>
                  </a:cubicBezTo>
                  <a:cubicBezTo>
                    <a:pt x="63" y="34"/>
                    <a:pt x="65" y="5"/>
                    <a:pt x="46" y="15"/>
                  </a:cubicBezTo>
                  <a:cubicBezTo>
                    <a:pt x="36" y="20"/>
                    <a:pt x="34" y="39"/>
                    <a:pt x="32" y="48"/>
                  </a:cubicBezTo>
                  <a:cubicBezTo>
                    <a:pt x="30" y="58"/>
                    <a:pt x="32" y="65"/>
                    <a:pt x="34" y="74"/>
                  </a:cubicBezTo>
                  <a:cubicBezTo>
                    <a:pt x="40" y="108"/>
                    <a:pt x="18" y="101"/>
                    <a:pt x="10" y="122"/>
                  </a:cubicBezTo>
                  <a:cubicBezTo>
                    <a:pt x="5" y="133"/>
                    <a:pt x="0" y="140"/>
                    <a:pt x="4" y="153"/>
                  </a:cubicBezTo>
                  <a:cubicBezTo>
                    <a:pt x="11" y="181"/>
                    <a:pt x="40" y="176"/>
                    <a:pt x="49" y="201"/>
                  </a:cubicBezTo>
                  <a:cubicBezTo>
                    <a:pt x="54" y="212"/>
                    <a:pt x="54" y="222"/>
                    <a:pt x="67" y="225"/>
                  </a:cubicBezTo>
                  <a:cubicBezTo>
                    <a:pt x="72" y="226"/>
                    <a:pt x="76" y="226"/>
                    <a:pt x="81" y="225"/>
                  </a:cubicBezTo>
                  <a:cubicBezTo>
                    <a:pt x="87" y="225"/>
                    <a:pt x="93" y="224"/>
                    <a:pt x="100" y="228"/>
                  </a:cubicBezTo>
                  <a:cubicBezTo>
                    <a:pt x="102" y="229"/>
                    <a:pt x="103" y="229"/>
                    <a:pt x="104" y="230"/>
                  </a:cubicBezTo>
                  <a:cubicBezTo>
                    <a:pt x="106" y="231"/>
                    <a:pt x="107" y="232"/>
                    <a:pt x="110" y="233"/>
                  </a:cubicBezTo>
                  <a:cubicBezTo>
                    <a:pt x="115" y="236"/>
                    <a:pt x="119" y="238"/>
                    <a:pt x="123" y="239"/>
                  </a:cubicBezTo>
                  <a:cubicBezTo>
                    <a:pt x="128" y="241"/>
                    <a:pt x="132" y="242"/>
                    <a:pt x="137" y="241"/>
                  </a:cubicBezTo>
                  <a:cubicBezTo>
                    <a:pt x="141" y="241"/>
                    <a:pt x="145" y="240"/>
                    <a:pt x="150" y="238"/>
                  </a:cubicBezTo>
                  <a:cubicBezTo>
                    <a:pt x="154" y="236"/>
                    <a:pt x="158" y="234"/>
                    <a:pt x="163" y="231"/>
                  </a:cubicBezTo>
                  <a:cubicBezTo>
                    <a:pt x="165" y="230"/>
                    <a:pt x="167" y="229"/>
                    <a:pt x="168" y="228"/>
                  </a:cubicBezTo>
                  <a:cubicBezTo>
                    <a:pt x="169" y="227"/>
                    <a:pt x="171" y="226"/>
                    <a:pt x="172" y="225"/>
                  </a:cubicBezTo>
                  <a:cubicBezTo>
                    <a:pt x="178" y="221"/>
                    <a:pt x="185" y="221"/>
                    <a:pt x="191" y="221"/>
                  </a:cubicBezTo>
                  <a:cubicBezTo>
                    <a:pt x="195" y="221"/>
                    <a:pt x="200" y="222"/>
                    <a:pt x="205" y="220"/>
                  </a:cubicBezTo>
                  <a:cubicBezTo>
                    <a:pt x="218" y="216"/>
                    <a:pt x="217" y="206"/>
                    <a:pt x="221" y="194"/>
                  </a:cubicBezTo>
                  <a:cubicBezTo>
                    <a:pt x="228" y="169"/>
                    <a:pt x="257" y="172"/>
                    <a:pt x="263" y="143"/>
                  </a:cubicBezTo>
                  <a:cubicBezTo>
                    <a:pt x="265" y="130"/>
                    <a:pt x="260" y="124"/>
                    <a:pt x="254" y="1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3" name="Freeform 96"/>
            <p:cNvSpPr/>
            <p:nvPr/>
          </p:nvSpPr>
          <p:spPr bwMode="auto">
            <a:xfrm>
              <a:off x="1027" y="1355"/>
              <a:ext cx="41" cy="99"/>
            </a:xfrm>
            <a:custGeom>
              <a:avLst/>
              <a:gdLst>
                <a:gd name="T0" fmla="*/ 6 w 14"/>
                <a:gd name="T1" fmla="*/ 1 h 33"/>
                <a:gd name="T2" fmla="*/ 14 w 14"/>
                <a:gd name="T3" fmla="*/ 16 h 33"/>
                <a:gd name="T4" fmla="*/ 8 w 14"/>
                <a:gd name="T5" fmla="*/ 32 h 33"/>
                <a:gd name="T6" fmla="*/ 0 w 14"/>
                <a:gd name="T7" fmla="*/ 17 h 33"/>
                <a:gd name="T8" fmla="*/ 6 w 14"/>
                <a:gd name="T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3">
                  <a:moveTo>
                    <a:pt x="6" y="1"/>
                  </a:moveTo>
                  <a:cubicBezTo>
                    <a:pt x="10" y="0"/>
                    <a:pt x="13" y="7"/>
                    <a:pt x="14" y="16"/>
                  </a:cubicBezTo>
                  <a:cubicBezTo>
                    <a:pt x="14" y="25"/>
                    <a:pt x="11" y="32"/>
                    <a:pt x="8" y="32"/>
                  </a:cubicBezTo>
                  <a:cubicBezTo>
                    <a:pt x="4" y="33"/>
                    <a:pt x="1" y="26"/>
                    <a:pt x="0" y="17"/>
                  </a:cubicBezTo>
                  <a:cubicBezTo>
                    <a:pt x="0" y="8"/>
                    <a:pt x="3" y="1"/>
                    <a:pt x="6" y="1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4" name="Freeform 97"/>
            <p:cNvSpPr/>
            <p:nvPr/>
          </p:nvSpPr>
          <p:spPr bwMode="auto">
            <a:xfrm>
              <a:off x="1161" y="1352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6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1" y="0"/>
                    <a:pt x="14" y="7"/>
                    <a:pt x="14" y="16"/>
                  </a:cubicBezTo>
                  <a:cubicBezTo>
                    <a:pt x="14" y="24"/>
                    <a:pt x="12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6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5" name="Freeform 98"/>
            <p:cNvSpPr/>
            <p:nvPr/>
          </p:nvSpPr>
          <p:spPr bwMode="auto">
            <a:xfrm>
              <a:off x="1080" y="1243"/>
              <a:ext cx="245" cy="151"/>
            </a:xfrm>
            <a:custGeom>
              <a:avLst/>
              <a:gdLst>
                <a:gd name="T0" fmla="*/ 21 w 82"/>
                <a:gd name="T1" fmla="*/ 34 h 50"/>
                <a:gd name="T2" fmla="*/ 51 w 82"/>
                <a:gd name="T3" fmla="*/ 27 h 50"/>
                <a:gd name="T4" fmla="*/ 77 w 82"/>
                <a:gd name="T5" fmla="*/ 50 h 50"/>
                <a:gd name="T6" fmla="*/ 39 w 82"/>
                <a:gd name="T7" fmla="*/ 0 h 50"/>
                <a:gd name="T8" fmla="*/ 11 w 82"/>
                <a:gd name="T9" fmla="*/ 10 h 50"/>
                <a:gd name="T10" fmla="*/ 21 w 82"/>
                <a:gd name="T11" fmla="*/ 3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0">
                  <a:moveTo>
                    <a:pt x="21" y="34"/>
                  </a:moveTo>
                  <a:cubicBezTo>
                    <a:pt x="32" y="35"/>
                    <a:pt x="36" y="27"/>
                    <a:pt x="51" y="27"/>
                  </a:cubicBezTo>
                  <a:cubicBezTo>
                    <a:pt x="72" y="28"/>
                    <a:pt x="70" y="40"/>
                    <a:pt x="77" y="50"/>
                  </a:cubicBezTo>
                  <a:cubicBezTo>
                    <a:pt x="82" y="29"/>
                    <a:pt x="71" y="2"/>
                    <a:pt x="39" y="0"/>
                  </a:cubicBezTo>
                  <a:cubicBezTo>
                    <a:pt x="30" y="0"/>
                    <a:pt x="17" y="4"/>
                    <a:pt x="11" y="10"/>
                  </a:cubicBezTo>
                  <a:cubicBezTo>
                    <a:pt x="0" y="19"/>
                    <a:pt x="6" y="34"/>
                    <a:pt x="21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6" name="Freeform 99"/>
            <p:cNvSpPr/>
            <p:nvPr/>
          </p:nvSpPr>
          <p:spPr bwMode="auto">
            <a:xfrm>
              <a:off x="898" y="1246"/>
              <a:ext cx="245" cy="163"/>
            </a:xfrm>
            <a:custGeom>
              <a:avLst/>
              <a:gdLst>
                <a:gd name="T0" fmla="*/ 62 w 82"/>
                <a:gd name="T1" fmla="*/ 34 h 54"/>
                <a:gd name="T2" fmla="*/ 32 w 82"/>
                <a:gd name="T3" fmla="*/ 29 h 54"/>
                <a:gd name="T4" fmla="*/ 7 w 82"/>
                <a:gd name="T5" fmla="*/ 54 h 54"/>
                <a:gd name="T6" fmla="*/ 41 w 82"/>
                <a:gd name="T7" fmla="*/ 1 h 54"/>
                <a:gd name="T8" fmla="*/ 71 w 82"/>
                <a:gd name="T9" fmla="*/ 9 h 54"/>
                <a:gd name="T10" fmla="*/ 62 w 82"/>
                <a:gd name="T11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54">
                  <a:moveTo>
                    <a:pt x="62" y="34"/>
                  </a:moveTo>
                  <a:cubicBezTo>
                    <a:pt x="51" y="36"/>
                    <a:pt x="47" y="28"/>
                    <a:pt x="32" y="29"/>
                  </a:cubicBezTo>
                  <a:cubicBezTo>
                    <a:pt x="11" y="32"/>
                    <a:pt x="13" y="44"/>
                    <a:pt x="7" y="54"/>
                  </a:cubicBezTo>
                  <a:cubicBezTo>
                    <a:pt x="0" y="33"/>
                    <a:pt x="10" y="5"/>
                    <a:pt x="41" y="1"/>
                  </a:cubicBezTo>
                  <a:cubicBezTo>
                    <a:pt x="50" y="0"/>
                    <a:pt x="64" y="4"/>
                    <a:pt x="71" y="9"/>
                  </a:cubicBezTo>
                  <a:cubicBezTo>
                    <a:pt x="82" y="18"/>
                    <a:pt x="77" y="32"/>
                    <a:pt x="62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7" name="Freeform 101"/>
            <p:cNvSpPr/>
            <p:nvPr/>
          </p:nvSpPr>
          <p:spPr bwMode="auto">
            <a:xfrm>
              <a:off x="800" y="967"/>
              <a:ext cx="800" cy="505"/>
            </a:xfrm>
            <a:custGeom>
              <a:avLst/>
              <a:gdLst>
                <a:gd name="T0" fmla="*/ 105 w 268"/>
                <a:gd name="T1" fmla="*/ 1 h 168"/>
                <a:gd name="T2" fmla="*/ 57 w 268"/>
                <a:gd name="T3" fmla="*/ 14 h 168"/>
                <a:gd name="T4" fmla="*/ 23 w 268"/>
                <a:gd name="T5" fmla="*/ 41 h 168"/>
                <a:gd name="T6" fmla="*/ 4 w 268"/>
                <a:gd name="T7" fmla="*/ 75 h 168"/>
                <a:gd name="T8" fmla="*/ 4 w 268"/>
                <a:gd name="T9" fmla="*/ 106 h 168"/>
                <a:gd name="T10" fmla="*/ 20 w 268"/>
                <a:gd name="T11" fmla="*/ 111 h 168"/>
                <a:gd name="T12" fmla="*/ 25 w 268"/>
                <a:gd name="T13" fmla="*/ 110 h 168"/>
                <a:gd name="T14" fmla="*/ 70 w 268"/>
                <a:gd name="T15" fmla="*/ 102 h 168"/>
                <a:gd name="T16" fmla="*/ 123 w 268"/>
                <a:gd name="T17" fmla="*/ 93 h 168"/>
                <a:gd name="T18" fmla="*/ 208 w 268"/>
                <a:gd name="T19" fmla="*/ 123 h 168"/>
                <a:gd name="T20" fmla="*/ 225 w 268"/>
                <a:gd name="T21" fmla="*/ 138 h 168"/>
                <a:gd name="T22" fmla="*/ 263 w 268"/>
                <a:gd name="T23" fmla="*/ 168 h 168"/>
                <a:gd name="T24" fmla="*/ 268 w 268"/>
                <a:gd name="T25" fmla="*/ 161 h 168"/>
                <a:gd name="T26" fmla="*/ 225 w 268"/>
                <a:gd name="T27" fmla="*/ 94 h 168"/>
                <a:gd name="T28" fmla="*/ 177 w 268"/>
                <a:gd name="T29" fmla="*/ 21 h 168"/>
                <a:gd name="T30" fmla="*/ 143 w 268"/>
                <a:gd name="T31" fmla="*/ 5 h 168"/>
                <a:gd name="T32" fmla="*/ 105 w 268"/>
                <a:gd name="T33" fmla="*/ 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8" h="168">
                  <a:moveTo>
                    <a:pt x="105" y="1"/>
                  </a:moveTo>
                  <a:cubicBezTo>
                    <a:pt x="88" y="2"/>
                    <a:pt x="71" y="6"/>
                    <a:pt x="57" y="14"/>
                  </a:cubicBezTo>
                  <a:cubicBezTo>
                    <a:pt x="44" y="21"/>
                    <a:pt x="33" y="30"/>
                    <a:pt x="23" y="41"/>
                  </a:cubicBezTo>
                  <a:cubicBezTo>
                    <a:pt x="14" y="52"/>
                    <a:pt x="7" y="64"/>
                    <a:pt x="4" y="75"/>
                  </a:cubicBezTo>
                  <a:cubicBezTo>
                    <a:pt x="0" y="89"/>
                    <a:pt x="0" y="100"/>
                    <a:pt x="4" y="106"/>
                  </a:cubicBezTo>
                  <a:cubicBezTo>
                    <a:pt x="7" y="109"/>
                    <a:pt x="12" y="111"/>
                    <a:pt x="20" y="111"/>
                  </a:cubicBezTo>
                  <a:cubicBezTo>
                    <a:pt x="22" y="111"/>
                    <a:pt x="23" y="111"/>
                    <a:pt x="25" y="110"/>
                  </a:cubicBezTo>
                  <a:cubicBezTo>
                    <a:pt x="41" y="108"/>
                    <a:pt x="56" y="105"/>
                    <a:pt x="70" y="102"/>
                  </a:cubicBezTo>
                  <a:cubicBezTo>
                    <a:pt x="88" y="98"/>
                    <a:pt x="106" y="94"/>
                    <a:pt x="123" y="93"/>
                  </a:cubicBezTo>
                  <a:cubicBezTo>
                    <a:pt x="154" y="92"/>
                    <a:pt x="180" y="101"/>
                    <a:pt x="208" y="123"/>
                  </a:cubicBezTo>
                  <a:cubicBezTo>
                    <a:pt x="215" y="129"/>
                    <a:pt x="220" y="134"/>
                    <a:pt x="225" y="138"/>
                  </a:cubicBezTo>
                  <a:cubicBezTo>
                    <a:pt x="234" y="148"/>
                    <a:pt x="243" y="156"/>
                    <a:pt x="263" y="168"/>
                  </a:cubicBezTo>
                  <a:cubicBezTo>
                    <a:pt x="265" y="165"/>
                    <a:pt x="265" y="163"/>
                    <a:pt x="268" y="161"/>
                  </a:cubicBezTo>
                  <a:cubicBezTo>
                    <a:pt x="247" y="145"/>
                    <a:pt x="237" y="121"/>
                    <a:pt x="225" y="94"/>
                  </a:cubicBezTo>
                  <a:cubicBezTo>
                    <a:pt x="213" y="66"/>
                    <a:pt x="201" y="38"/>
                    <a:pt x="177" y="21"/>
                  </a:cubicBezTo>
                  <a:cubicBezTo>
                    <a:pt x="166" y="14"/>
                    <a:pt x="155" y="9"/>
                    <a:pt x="143" y="5"/>
                  </a:cubicBezTo>
                  <a:cubicBezTo>
                    <a:pt x="130" y="2"/>
                    <a:pt x="118" y="0"/>
                    <a:pt x="105" y="1"/>
                  </a:cubicBezTo>
                </a:path>
              </a:pathLst>
            </a:custGeom>
            <a:solidFill>
              <a:srgbClr val="51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268" name="Picture 10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7" y="1399"/>
              <a:ext cx="17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9" name="Picture 10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8" y="1405"/>
              <a:ext cx="125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0" name="Freeform 105"/>
            <p:cNvSpPr/>
            <p:nvPr/>
          </p:nvSpPr>
          <p:spPr bwMode="auto">
            <a:xfrm>
              <a:off x="955" y="1976"/>
              <a:ext cx="176" cy="132"/>
            </a:xfrm>
            <a:custGeom>
              <a:avLst/>
              <a:gdLst>
                <a:gd name="T0" fmla="*/ 23 w 59"/>
                <a:gd name="T1" fmla="*/ 28 h 44"/>
                <a:gd name="T2" fmla="*/ 10 w 59"/>
                <a:gd name="T3" fmla="*/ 20 h 44"/>
                <a:gd name="T4" fmla="*/ 7 w 59"/>
                <a:gd name="T5" fmla="*/ 17 h 44"/>
                <a:gd name="T6" fmla="*/ 1 w 59"/>
                <a:gd name="T7" fmla="*/ 14 h 44"/>
                <a:gd name="T8" fmla="*/ 4 w 59"/>
                <a:gd name="T9" fmla="*/ 5 h 44"/>
                <a:gd name="T10" fmla="*/ 12 w 59"/>
                <a:gd name="T11" fmla="*/ 2 h 44"/>
                <a:gd name="T12" fmla="*/ 20 w 59"/>
                <a:gd name="T13" fmla="*/ 1 h 44"/>
                <a:gd name="T14" fmla="*/ 31 w 59"/>
                <a:gd name="T15" fmla="*/ 0 h 44"/>
                <a:gd name="T16" fmla="*/ 44 w 59"/>
                <a:gd name="T17" fmla="*/ 1 h 44"/>
                <a:gd name="T18" fmla="*/ 49 w 59"/>
                <a:gd name="T19" fmla="*/ 8 h 44"/>
                <a:gd name="T20" fmla="*/ 41 w 59"/>
                <a:gd name="T21" fmla="*/ 11 h 44"/>
                <a:gd name="T22" fmla="*/ 56 w 59"/>
                <a:gd name="T23" fmla="*/ 18 h 44"/>
                <a:gd name="T24" fmla="*/ 54 w 59"/>
                <a:gd name="T25" fmla="*/ 33 h 44"/>
                <a:gd name="T26" fmla="*/ 23 w 59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44">
                  <a:moveTo>
                    <a:pt x="23" y="28"/>
                  </a:moveTo>
                  <a:cubicBezTo>
                    <a:pt x="19" y="25"/>
                    <a:pt x="14" y="24"/>
                    <a:pt x="10" y="20"/>
                  </a:cubicBezTo>
                  <a:cubicBezTo>
                    <a:pt x="9" y="19"/>
                    <a:pt x="9" y="18"/>
                    <a:pt x="7" y="17"/>
                  </a:cubicBezTo>
                  <a:cubicBezTo>
                    <a:pt x="5" y="16"/>
                    <a:pt x="3" y="16"/>
                    <a:pt x="1" y="14"/>
                  </a:cubicBezTo>
                  <a:cubicBezTo>
                    <a:pt x="0" y="11"/>
                    <a:pt x="2" y="7"/>
                    <a:pt x="4" y="5"/>
                  </a:cubicBezTo>
                  <a:cubicBezTo>
                    <a:pt x="7" y="0"/>
                    <a:pt x="7" y="1"/>
                    <a:pt x="12" y="2"/>
                  </a:cubicBezTo>
                  <a:cubicBezTo>
                    <a:pt x="14" y="2"/>
                    <a:pt x="18" y="1"/>
                    <a:pt x="20" y="1"/>
                  </a:cubicBezTo>
                  <a:cubicBezTo>
                    <a:pt x="24" y="1"/>
                    <a:pt x="28" y="0"/>
                    <a:pt x="31" y="0"/>
                  </a:cubicBezTo>
                  <a:cubicBezTo>
                    <a:pt x="35" y="0"/>
                    <a:pt x="40" y="0"/>
                    <a:pt x="44" y="1"/>
                  </a:cubicBezTo>
                  <a:cubicBezTo>
                    <a:pt x="46" y="2"/>
                    <a:pt x="50" y="5"/>
                    <a:pt x="49" y="8"/>
                  </a:cubicBezTo>
                  <a:cubicBezTo>
                    <a:pt x="47" y="12"/>
                    <a:pt x="43" y="11"/>
                    <a:pt x="41" y="11"/>
                  </a:cubicBezTo>
                  <a:cubicBezTo>
                    <a:pt x="46" y="13"/>
                    <a:pt x="52" y="14"/>
                    <a:pt x="56" y="18"/>
                  </a:cubicBezTo>
                  <a:cubicBezTo>
                    <a:pt x="59" y="22"/>
                    <a:pt x="58" y="29"/>
                    <a:pt x="54" y="33"/>
                  </a:cubicBezTo>
                  <a:cubicBezTo>
                    <a:pt x="46" y="44"/>
                    <a:pt x="31" y="32"/>
                    <a:pt x="23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1" name="Freeform 106"/>
            <p:cNvSpPr/>
            <p:nvPr/>
          </p:nvSpPr>
          <p:spPr bwMode="auto">
            <a:xfrm>
              <a:off x="946" y="1940"/>
              <a:ext cx="96" cy="123"/>
            </a:xfrm>
            <a:custGeom>
              <a:avLst/>
              <a:gdLst>
                <a:gd name="T0" fmla="*/ 27 w 32"/>
                <a:gd name="T1" fmla="*/ 20 h 41"/>
                <a:gd name="T2" fmla="*/ 29 w 32"/>
                <a:gd name="T3" fmla="*/ 13 h 41"/>
                <a:gd name="T4" fmla="*/ 14 w 32"/>
                <a:gd name="T5" fmla="*/ 3 h 41"/>
                <a:gd name="T6" fmla="*/ 5 w 32"/>
                <a:gd name="T7" fmla="*/ 17 h 41"/>
                <a:gd name="T8" fmla="*/ 5 w 32"/>
                <a:gd name="T9" fmla="*/ 38 h 41"/>
                <a:gd name="T10" fmla="*/ 20 w 32"/>
                <a:gd name="T11" fmla="*/ 37 h 41"/>
                <a:gd name="T12" fmla="*/ 27 w 32"/>
                <a:gd name="T1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1">
                  <a:moveTo>
                    <a:pt x="27" y="20"/>
                  </a:moveTo>
                  <a:cubicBezTo>
                    <a:pt x="27" y="17"/>
                    <a:pt x="28" y="15"/>
                    <a:pt x="29" y="13"/>
                  </a:cubicBezTo>
                  <a:cubicBezTo>
                    <a:pt x="32" y="4"/>
                    <a:pt x="21" y="0"/>
                    <a:pt x="14" y="3"/>
                  </a:cubicBezTo>
                  <a:cubicBezTo>
                    <a:pt x="8" y="7"/>
                    <a:pt x="6" y="11"/>
                    <a:pt x="5" y="17"/>
                  </a:cubicBezTo>
                  <a:cubicBezTo>
                    <a:pt x="4" y="23"/>
                    <a:pt x="0" y="34"/>
                    <a:pt x="5" y="38"/>
                  </a:cubicBezTo>
                  <a:cubicBezTo>
                    <a:pt x="8" y="40"/>
                    <a:pt x="17" y="41"/>
                    <a:pt x="20" y="37"/>
                  </a:cubicBezTo>
                  <a:cubicBezTo>
                    <a:pt x="23" y="32"/>
                    <a:pt x="25" y="25"/>
                    <a:pt x="27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2" name="Freeform 107"/>
            <p:cNvSpPr/>
            <p:nvPr/>
          </p:nvSpPr>
          <p:spPr bwMode="auto">
            <a:xfrm>
              <a:off x="1161" y="1961"/>
              <a:ext cx="170" cy="141"/>
            </a:xfrm>
            <a:custGeom>
              <a:avLst/>
              <a:gdLst>
                <a:gd name="T0" fmla="*/ 36 w 57"/>
                <a:gd name="T1" fmla="*/ 29 h 47"/>
                <a:gd name="T2" fmla="*/ 48 w 57"/>
                <a:gd name="T3" fmla="*/ 20 h 47"/>
                <a:gd name="T4" fmla="*/ 51 w 57"/>
                <a:gd name="T5" fmla="*/ 16 h 47"/>
                <a:gd name="T6" fmla="*/ 56 w 57"/>
                <a:gd name="T7" fmla="*/ 13 h 47"/>
                <a:gd name="T8" fmla="*/ 52 w 57"/>
                <a:gd name="T9" fmla="*/ 4 h 47"/>
                <a:gd name="T10" fmla="*/ 44 w 57"/>
                <a:gd name="T11" fmla="*/ 2 h 47"/>
                <a:gd name="T12" fmla="*/ 36 w 57"/>
                <a:gd name="T13" fmla="*/ 2 h 47"/>
                <a:gd name="T14" fmla="*/ 25 w 57"/>
                <a:gd name="T15" fmla="*/ 2 h 47"/>
                <a:gd name="T16" fmla="*/ 13 w 57"/>
                <a:gd name="T17" fmla="*/ 5 h 47"/>
                <a:gd name="T18" fmla="*/ 8 w 57"/>
                <a:gd name="T19" fmla="*/ 12 h 47"/>
                <a:gd name="T20" fmla="*/ 17 w 57"/>
                <a:gd name="T21" fmla="*/ 13 h 47"/>
                <a:gd name="T22" fmla="*/ 2 w 57"/>
                <a:gd name="T23" fmla="*/ 22 h 47"/>
                <a:gd name="T24" fmla="*/ 5 w 57"/>
                <a:gd name="T25" fmla="*/ 37 h 47"/>
                <a:gd name="T26" fmla="*/ 36 w 57"/>
                <a:gd name="T27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47">
                  <a:moveTo>
                    <a:pt x="36" y="29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49" y="19"/>
                    <a:pt x="49" y="18"/>
                    <a:pt x="51" y="16"/>
                  </a:cubicBezTo>
                  <a:cubicBezTo>
                    <a:pt x="53" y="15"/>
                    <a:pt x="55" y="15"/>
                    <a:pt x="56" y="13"/>
                  </a:cubicBezTo>
                  <a:cubicBezTo>
                    <a:pt x="57" y="10"/>
                    <a:pt x="54" y="6"/>
                    <a:pt x="52" y="4"/>
                  </a:cubicBezTo>
                  <a:cubicBezTo>
                    <a:pt x="49" y="0"/>
                    <a:pt x="49" y="1"/>
                    <a:pt x="44" y="2"/>
                  </a:cubicBezTo>
                  <a:cubicBezTo>
                    <a:pt x="42" y="2"/>
                    <a:pt x="38" y="2"/>
                    <a:pt x="36" y="2"/>
                  </a:cubicBezTo>
                  <a:cubicBezTo>
                    <a:pt x="32" y="2"/>
                    <a:pt x="28" y="2"/>
                    <a:pt x="25" y="2"/>
                  </a:cubicBezTo>
                  <a:cubicBezTo>
                    <a:pt x="21" y="2"/>
                    <a:pt x="16" y="3"/>
                    <a:pt x="13" y="5"/>
                  </a:cubicBezTo>
                  <a:cubicBezTo>
                    <a:pt x="10" y="6"/>
                    <a:pt x="6" y="9"/>
                    <a:pt x="8" y="12"/>
                  </a:cubicBezTo>
                  <a:cubicBezTo>
                    <a:pt x="10" y="15"/>
                    <a:pt x="14" y="14"/>
                    <a:pt x="17" y="13"/>
                  </a:cubicBezTo>
                  <a:cubicBezTo>
                    <a:pt x="12" y="16"/>
                    <a:pt x="5" y="18"/>
                    <a:pt x="2" y="22"/>
                  </a:cubicBezTo>
                  <a:cubicBezTo>
                    <a:pt x="0" y="27"/>
                    <a:pt x="1" y="33"/>
                    <a:pt x="5" y="37"/>
                  </a:cubicBezTo>
                  <a:cubicBezTo>
                    <a:pt x="15" y="47"/>
                    <a:pt x="28" y="34"/>
                    <a:pt x="36" y="2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3" name="Freeform 108"/>
            <p:cNvSpPr/>
            <p:nvPr/>
          </p:nvSpPr>
          <p:spPr bwMode="auto">
            <a:xfrm>
              <a:off x="1242" y="1925"/>
              <a:ext cx="101" cy="123"/>
            </a:xfrm>
            <a:custGeom>
              <a:avLst/>
              <a:gdLst>
                <a:gd name="T0" fmla="*/ 6 w 34"/>
                <a:gd name="T1" fmla="*/ 21 h 41"/>
                <a:gd name="T2" fmla="*/ 3 w 34"/>
                <a:gd name="T3" fmla="*/ 14 h 41"/>
                <a:gd name="T4" fmla="*/ 17 w 34"/>
                <a:gd name="T5" fmla="*/ 3 h 41"/>
                <a:gd name="T6" fmla="*/ 27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6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6" y="21"/>
                  </a:moveTo>
                  <a:cubicBezTo>
                    <a:pt x="5" y="18"/>
                    <a:pt x="4" y="17"/>
                    <a:pt x="3" y="14"/>
                  </a:cubicBezTo>
                  <a:cubicBezTo>
                    <a:pt x="0" y="5"/>
                    <a:pt x="9" y="0"/>
                    <a:pt x="17" y="3"/>
                  </a:cubicBezTo>
                  <a:cubicBezTo>
                    <a:pt x="23" y="6"/>
                    <a:pt x="26" y="10"/>
                    <a:pt x="27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6" y="40"/>
                    <a:pt x="18" y="41"/>
                    <a:pt x="15" y="37"/>
                  </a:cubicBezTo>
                  <a:cubicBezTo>
                    <a:pt x="11" y="33"/>
                    <a:pt x="8" y="26"/>
                    <a:pt x="6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4" name="Freeform 109"/>
            <p:cNvSpPr/>
            <p:nvPr/>
          </p:nvSpPr>
          <p:spPr bwMode="auto">
            <a:xfrm>
              <a:off x="1071" y="1913"/>
              <a:ext cx="141" cy="147"/>
            </a:xfrm>
            <a:custGeom>
              <a:avLst/>
              <a:gdLst>
                <a:gd name="T0" fmla="*/ 43 w 47"/>
                <a:gd name="T1" fmla="*/ 5 h 49"/>
                <a:gd name="T2" fmla="*/ 25 w 47"/>
                <a:gd name="T3" fmla="*/ 4 h 49"/>
                <a:gd name="T4" fmla="*/ 6 w 47"/>
                <a:gd name="T5" fmla="*/ 4 h 49"/>
                <a:gd name="T6" fmla="*/ 7 w 47"/>
                <a:gd name="T7" fmla="*/ 45 h 49"/>
                <a:gd name="T8" fmla="*/ 23 w 47"/>
                <a:gd name="T9" fmla="*/ 47 h 49"/>
                <a:gd name="T10" fmla="*/ 43 w 47"/>
                <a:gd name="T11" fmla="*/ 45 h 49"/>
                <a:gd name="T12" fmla="*/ 44 w 47"/>
                <a:gd name="T13" fmla="*/ 27 h 49"/>
                <a:gd name="T14" fmla="*/ 43 w 47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9">
                  <a:moveTo>
                    <a:pt x="43" y="5"/>
                  </a:moveTo>
                  <a:cubicBezTo>
                    <a:pt x="40" y="0"/>
                    <a:pt x="30" y="4"/>
                    <a:pt x="25" y="4"/>
                  </a:cubicBezTo>
                  <a:cubicBezTo>
                    <a:pt x="19" y="4"/>
                    <a:pt x="12" y="0"/>
                    <a:pt x="6" y="4"/>
                  </a:cubicBezTo>
                  <a:cubicBezTo>
                    <a:pt x="0" y="9"/>
                    <a:pt x="2" y="40"/>
                    <a:pt x="7" y="45"/>
                  </a:cubicBezTo>
                  <a:cubicBezTo>
                    <a:pt x="11" y="49"/>
                    <a:pt x="18" y="47"/>
                    <a:pt x="23" y="47"/>
                  </a:cubicBezTo>
                  <a:cubicBezTo>
                    <a:pt x="28" y="46"/>
                    <a:pt x="40" y="48"/>
                    <a:pt x="43" y="45"/>
                  </a:cubicBezTo>
                  <a:cubicBezTo>
                    <a:pt x="47" y="41"/>
                    <a:pt x="45" y="31"/>
                    <a:pt x="44" y="27"/>
                  </a:cubicBezTo>
                  <a:cubicBezTo>
                    <a:pt x="43" y="21"/>
                    <a:pt x="46" y="9"/>
                    <a:pt x="43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5" name="Freeform 110"/>
            <p:cNvSpPr>
              <a:spLocks noEditPoints="1"/>
            </p:cNvSpPr>
            <p:nvPr/>
          </p:nvSpPr>
          <p:spPr bwMode="auto">
            <a:xfrm>
              <a:off x="1077" y="1868"/>
              <a:ext cx="126" cy="186"/>
            </a:xfrm>
            <a:custGeom>
              <a:avLst/>
              <a:gdLst>
                <a:gd name="T0" fmla="*/ 42 w 42"/>
                <a:gd name="T1" fmla="*/ 35 h 62"/>
                <a:gd name="T2" fmla="*/ 41 w 42"/>
                <a:gd name="T3" fmla="*/ 34 h 62"/>
                <a:gd name="T4" fmla="*/ 21 w 42"/>
                <a:gd name="T5" fmla="*/ 37 h 62"/>
                <a:gd name="T6" fmla="*/ 20 w 42"/>
                <a:gd name="T7" fmla="*/ 20 h 62"/>
                <a:gd name="T8" fmla="*/ 21 w 42"/>
                <a:gd name="T9" fmla="*/ 20 h 62"/>
                <a:gd name="T10" fmla="*/ 33 w 42"/>
                <a:gd name="T11" fmla="*/ 7 h 62"/>
                <a:gd name="T12" fmla="*/ 31 w 42"/>
                <a:gd name="T13" fmla="*/ 3 h 62"/>
                <a:gd name="T14" fmla="*/ 27 w 42"/>
                <a:gd name="T15" fmla="*/ 1 h 62"/>
                <a:gd name="T16" fmla="*/ 21 w 42"/>
                <a:gd name="T17" fmla="*/ 6 h 62"/>
                <a:gd name="T18" fmla="*/ 19 w 42"/>
                <a:gd name="T19" fmla="*/ 12 h 62"/>
                <a:gd name="T20" fmla="*/ 18 w 42"/>
                <a:gd name="T21" fmla="*/ 8 h 62"/>
                <a:gd name="T22" fmla="*/ 15 w 42"/>
                <a:gd name="T23" fmla="*/ 3 h 62"/>
                <a:gd name="T24" fmla="*/ 11 w 42"/>
                <a:gd name="T25" fmla="*/ 0 h 62"/>
                <a:gd name="T26" fmla="*/ 6 w 42"/>
                <a:gd name="T27" fmla="*/ 4 h 62"/>
                <a:gd name="T28" fmla="*/ 5 w 42"/>
                <a:gd name="T29" fmla="*/ 9 h 62"/>
                <a:gd name="T30" fmla="*/ 11 w 42"/>
                <a:gd name="T31" fmla="*/ 17 h 62"/>
                <a:gd name="T32" fmla="*/ 18 w 42"/>
                <a:gd name="T33" fmla="*/ 20 h 62"/>
                <a:gd name="T34" fmla="*/ 18 w 42"/>
                <a:gd name="T35" fmla="*/ 21 h 62"/>
                <a:gd name="T36" fmla="*/ 19 w 42"/>
                <a:gd name="T37" fmla="*/ 37 h 62"/>
                <a:gd name="T38" fmla="*/ 1 w 42"/>
                <a:gd name="T39" fmla="*/ 37 h 62"/>
                <a:gd name="T40" fmla="*/ 0 w 42"/>
                <a:gd name="T41" fmla="*/ 38 h 62"/>
                <a:gd name="T42" fmla="*/ 0 w 42"/>
                <a:gd name="T43" fmla="*/ 39 h 62"/>
                <a:gd name="T44" fmla="*/ 19 w 42"/>
                <a:gd name="T45" fmla="*/ 39 h 62"/>
                <a:gd name="T46" fmla="*/ 23 w 42"/>
                <a:gd name="T47" fmla="*/ 61 h 62"/>
                <a:gd name="T48" fmla="*/ 24 w 42"/>
                <a:gd name="T49" fmla="*/ 62 h 62"/>
                <a:gd name="T50" fmla="*/ 24 w 42"/>
                <a:gd name="T51" fmla="*/ 62 h 62"/>
                <a:gd name="T52" fmla="*/ 25 w 42"/>
                <a:gd name="T53" fmla="*/ 61 h 62"/>
                <a:gd name="T54" fmla="*/ 22 w 42"/>
                <a:gd name="T55" fmla="*/ 39 h 62"/>
                <a:gd name="T56" fmla="*/ 42 w 42"/>
                <a:gd name="T57" fmla="*/ 36 h 62"/>
                <a:gd name="T58" fmla="*/ 42 w 42"/>
                <a:gd name="T59" fmla="*/ 35 h 62"/>
                <a:gd name="T60" fmla="*/ 12 w 42"/>
                <a:gd name="T61" fmla="*/ 15 h 62"/>
                <a:gd name="T62" fmla="*/ 7 w 42"/>
                <a:gd name="T63" fmla="*/ 8 h 62"/>
                <a:gd name="T64" fmla="*/ 8 w 42"/>
                <a:gd name="T65" fmla="*/ 5 h 62"/>
                <a:gd name="T66" fmla="*/ 11 w 42"/>
                <a:gd name="T67" fmla="*/ 2 h 62"/>
                <a:gd name="T68" fmla="*/ 11 w 42"/>
                <a:gd name="T69" fmla="*/ 2 h 62"/>
                <a:gd name="T70" fmla="*/ 14 w 42"/>
                <a:gd name="T71" fmla="*/ 4 h 62"/>
                <a:gd name="T72" fmla="*/ 18 w 42"/>
                <a:gd name="T73" fmla="*/ 18 h 62"/>
                <a:gd name="T74" fmla="*/ 12 w 42"/>
                <a:gd name="T75" fmla="*/ 15 h 62"/>
                <a:gd name="T76" fmla="*/ 23 w 42"/>
                <a:gd name="T77" fmla="*/ 7 h 62"/>
                <a:gd name="T78" fmla="*/ 27 w 42"/>
                <a:gd name="T79" fmla="*/ 3 h 62"/>
                <a:gd name="T80" fmla="*/ 30 w 42"/>
                <a:gd name="T81" fmla="*/ 7 h 62"/>
                <a:gd name="T82" fmla="*/ 20 w 42"/>
                <a:gd name="T83" fmla="*/ 18 h 62"/>
                <a:gd name="T84" fmla="*/ 23 w 42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2" h="62">
                  <a:moveTo>
                    <a:pt x="42" y="35"/>
                  </a:moveTo>
                  <a:cubicBezTo>
                    <a:pt x="42" y="34"/>
                    <a:pt x="42" y="34"/>
                    <a:pt x="41" y="34"/>
                  </a:cubicBezTo>
                  <a:cubicBezTo>
                    <a:pt x="35" y="36"/>
                    <a:pt x="28" y="37"/>
                    <a:pt x="21" y="37"/>
                  </a:cubicBezTo>
                  <a:cubicBezTo>
                    <a:pt x="21" y="32"/>
                    <a:pt x="21" y="26"/>
                    <a:pt x="20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9" y="16"/>
                    <a:pt x="33" y="11"/>
                    <a:pt x="33" y="7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0" y="2"/>
                    <a:pt x="28" y="1"/>
                    <a:pt x="27" y="1"/>
                  </a:cubicBezTo>
                  <a:cubicBezTo>
                    <a:pt x="25" y="1"/>
                    <a:pt x="22" y="3"/>
                    <a:pt x="21" y="6"/>
                  </a:cubicBezTo>
                  <a:cubicBezTo>
                    <a:pt x="20" y="7"/>
                    <a:pt x="19" y="10"/>
                    <a:pt x="19" y="12"/>
                  </a:cubicBezTo>
                  <a:cubicBezTo>
                    <a:pt x="19" y="11"/>
                    <a:pt x="18" y="9"/>
                    <a:pt x="18" y="8"/>
                  </a:cubicBezTo>
                  <a:cubicBezTo>
                    <a:pt x="17" y="6"/>
                    <a:pt x="16" y="4"/>
                    <a:pt x="15" y="3"/>
                  </a:cubicBezTo>
                  <a:cubicBezTo>
                    <a:pt x="14" y="1"/>
                    <a:pt x="13" y="0"/>
                    <a:pt x="11" y="0"/>
                  </a:cubicBezTo>
                  <a:cubicBezTo>
                    <a:pt x="10" y="0"/>
                    <a:pt x="8" y="2"/>
                    <a:pt x="6" y="4"/>
                  </a:cubicBezTo>
                  <a:cubicBezTo>
                    <a:pt x="5" y="5"/>
                    <a:pt x="5" y="7"/>
                    <a:pt x="5" y="9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3" y="19"/>
                    <a:pt x="16" y="20"/>
                    <a:pt x="18" y="20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6"/>
                    <a:pt x="19" y="32"/>
                    <a:pt x="19" y="37"/>
                  </a:cubicBezTo>
                  <a:cubicBezTo>
                    <a:pt x="13" y="38"/>
                    <a:pt x="7" y="37"/>
                    <a:pt x="1" y="37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9"/>
                    <a:pt x="0" y="39"/>
                  </a:cubicBezTo>
                  <a:cubicBezTo>
                    <a:pt x="7" y="39"/>
                    <a:pt x="13" y="40"/>
                    <a:pt x="19" y="39"/>
                  </a:cubicBezTo>
                  <a:cubicBezTo>
                    <a:pt x="20" y="47"/>
                    <a:pt x="21" y="55"/>
                    <a:pt x="23" y="61"/>
                  </a:cubicBezTo>
                  <a:cubicBezTo>
                    <a:pt x="23" y="62"/>
                    <a:pt x="23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1"/>
                  </a:cubicBezTo>
                  <a:cubicBezTo>
                    <a:pt x="23" y="55"/>
                    <a:pt x="22" y="47"/>
                    <a:pt x="22" y="39"/>
                  </a:cubicBezTo>
                  <a:cubicBezTo>
                    <a:pt x="28" y="39"/>
                    <a:pt x="35" y="38"/>
                    <a:pt x="42" y="36"/>
                  </a:cubicBezTo>
                  <a:cubicBezTo>
                    <a:pt x="42" y="36"/>
                    <a:pt x="42" y="35"/>
                    <a:pt x="42" y="35"/>
                  </a:cubicBezTo>
                  <a:close/>
                  <a:moveTo>
                    <a:pt x="12" y="15"/>
                  </a:moveTo>
                  <a:cubicBezTo>
                    <a:pt x="9" y="13"/>
                    <a:pt x="7" y="11"/>
                    <a:pt x="7" y="8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9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3" y="3"/>
                    <a:pt x="14" y="4"/>
                  </a:cubicBezTo>
                  <a:cubicBezTo>
                    <a:pt x="16" y="7"/>
                    <a:pt x="17" y="15"/>
                    <a:pt x="18" y="18"/>
                  </a:cubicBezTo>
                  <a:cubicBezTo>
                    <a:pt x="16" y="18"/>
                    <a:pt x="14" y="17"/>
                    <a:pt x="12" y="15"/>
                  </a:cubicBezTo>
                  <a:close/>
                  <a:moveTo>
                    <a:pt x="23" y="7"/>
                  </a:moveTo>
                  <a:cubicBezTo>
                    <a:pt x="24" y="4"/>
                    <a:pt x="26" y="3"/>
                    <a:pt x="27" y="3"/>
                  </a:cubicBezTo>
                  <a:cubicBezTo>
                    <a:pt x="29" y="3"/>
                    <a:pt x="30" y="5"/>
                    <a:pt x="30" y="7"/>
                  </a:cubicBezTo>
                  <a:cubicBezTo>
                    <a:pt x="31" y="9"/>
                    <a:pt x="28" y="14"/>
                    <a:pt x="20" y="18"/>
                  </a:cubicBezTo>
                  <a:cubicBezTo>
                    <a:pt x="20" y="13"/>
                    <a:pt x="21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6" name="Freeform 111"/>
            <p:cNvSpPr/>
            <p:nvPr/>
          </p:nvSpPr>
          <p:spPr bwMode="auto">
            <a:xfrm>
              <a:off x="668" y="1925"/>
              <a:ext cx="206" cy="234"/>
            </a:xfrm>
            <a:custGeom>
              <a:avLst/>
              <a:gdLst>
                <a:gd name="T0" fmla="*/ 66 w 69"/>
                <a:gd name="T1" fmla="*/ 38 h 78"/>
                <a:gd name="T2" fmla="*/ 67 w 69"/>
                <a:gd name="T3" fmla="*/ 22 h 78"/>
                <a:gd name="T4" fmla="*/ 61 w 69"/>
                <a:gd name="T5" fmla="*/ 26 h 78"/>
                <a:gd name="T6" fmla="*/ 38 w 69"/>
                <a:gd name="T7" fmla="*/ 28 h 78"/>
                <a:gd name="T8" fmla="*/ 25 w 69"/>
                <a:gd name="T9" fmla="*/ 16 h 78"/>
                <a:gd name="T10" fmla="*/ 13 w 69"/>
                <a:gd name="T11" fmla="*/ 1 h 78"/>
                <a:gd name="T12" fmla="*/ 6 w 69"/>
                <a:gd name="T13" fmla="*/ 33 h 78"/>
                <a:gd name="T14" fmla="*/ 14 w 69"/>
                <a:gd name="T15" fmla="*/ 41 h 78"/>
                <a:gd name="T16" fmla="*/ 11 w 69"/>
                <a:gd name="T17" fmla="*/ 46 h 78"/>
                <a:gd name="T18" fmla="*/ 14 w 69"/>
                <a:gd name="T19" fmla="*/ 57 h 78"/>
                <a:gd name="T20" fmla="*/ 49 w 69"/>
                <a:gd name="T21" fmla="*/ 58 h 78"/>
                <a:gd name="T22" fmla="*/ 69 w 69"/>
                <a:gd name="T23" fmla="*/ 56 h 78"/>
                <a:gd name="T24" fmla="*/ 66 w 69"/>
                <a:gd name="T25" fmla="*/ 3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78">
                  <a:moveTo>
                    <a:pt x="66" y="38"/>
                  </a:moveTo>
                  <a:cubicBezTo>
                    <a:pt x="66" y="32"/>
                    <a:pt x="66" y="27"/>
                    <a:pt x="67" y="22"/>
                  </a:cubicBezTo>
                  <a:cubicBezTo>
                    <a:pt x="64" y="24"/>
                    <a:pt x="61" y="26"/>
                    <a:pt x="61" y="26"/>
                  </a:cubicBezTo>
                  <a:cubicBezTo>
                    <a:pt x="52" y="29"/>
                    <a:pt x="47" y="32"/>
                    <a:pt x="38" y="28"/>
                  </a:cubicBezTo>
                  <a:cubicBezTo>
                    <a:pt x="29" y="25"/>
                    <a:pt x="28" y="24"/>
                    <a:pt x="25" y="16"/>
                  </a:cubicBezTo>
                  <a:cubicBezTo>
                    <a:pt x="23" y="11"/>
                    <a:pt x="19" y="2"/>
                    <a:pt x="13" y="1"/>
                  </a:cubicBezTo>
                  <a:cubicBezTo>
                    <a:pt x="0" y="0"/>
                    <a:pt x="4" y="27"/>
                    <a:pt x="6" y="33"/>
                  </a:cubicBezTo>
                  <a:cubicBezTo>
                    <a:pt x="8" y="39"/>
                    <a:pt x="13" y="35"/>
                    <a:pt x="14" y="41"/>
                  </a:cubicBezTo>
                  <a:cubicBezTo>
                    <a:pt x="15" y="45"/>
                    <a:pt x="13" y="44"/>
                    <a:pt x="11" y="46"/>
                  </a:cubicBezTo>
                  <a:cubicBezTo>
                    <a:pt x="10" y="48"/>
                    <a:pt x="13" y="55"/>
                    <a:pt x="14" y="57"/>
                  </a:cubicBezTo>
                  <a:cubicBezTo>
                    <a:pt x="24" y="78"/>
                    <a:pt x="34" y="59"/>
                    <a:pt x="49" y="58"/>
                  </a:cubicBezTo>
                  <a:cubicBezTo>
                    <a:pt x="56" y="58"/>
                    <a:pt x="62" y="57"/>
                    <a:pt x="69" y="56"/>
                  </a:cubicBezTo>
                  <a:cubicBezTo>
                    <a:pt x="67" y="50"/>
                    <a:pt x="66" y="44"/>
                    <a:pt x="66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7" name="Freeform 112"/>
            <p:cNvSpPr/>
            <p:nvPr/>
          </p:nvSpPr>
          <p:spPr bwMode="auto">
            <a:xfrm>
              <a:off x="782" y="1952"/>
              <a:ext cx="134" cy="177"/>
            </a:xfrm>
            <a:custGeom>
              <a:avLst/>
              <a:gdLst>
                <a:gd name="T0" fmla="*/ 7 w 45"/>
                <a:gd name="T1" fmla="*/ 28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8"/>
                  </a:moveTo>
                  <a:cubicBezTo>
                    <a:pt x="7" y="25"/>
                    <a:pt x="5" y="22"/>
                    <a:pt x="4" y="19"/>
                  </a:cubicBezTo>
                  <a:cubicBezTo>
                    <a:pt x="0" y="5"/>
                    <a:pt x="14" y="0"/>
                    <a:pt x="25" y="5"/>
                  </a:cubicBezTo>
                  <a:cubicBezTo>
                    <a:pt x="33" y="9"/>
                    <a:pt x="37" y="16"/>
                    <a:pt x="38" y="25"/>
                  </a:cubicBezTo>
                  <a:cubicBezTo>
                    <a:pt x="39" y="32"/>
                    <a:pt x="45" y="49"/>
                    <a:pt x="39" y="54"/>
                  </a:cubicBezTo>
                  <a:cubicBezTo>
                    <a:pt x="34" y="58"/>
                    <a:pt x="21" y="59"/>
                    <a:pt x="17" y="53"/>
                  </a:cubicBezTo>
                  <a:cubicBezTo>
                    <a:pt x="13" y="46"/>
                    <a:pt x="9" y="36"/>
                    <a:pt x="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8" name="Freeform 113"/>
            <p:cNvSpPr/>
            <p:nvPr/>
          </p:nvSpPr>
          <p:spPr bwMode="auto">
            <a:xfrm>
              <a:off x="1415" y="1886"/>
              <a:ext cx="194" cy="243"/>
            </a:xfrm>
            <a:custGeom>
              <a:avLst/>
              <a:gdLst>
                <a:gd name="T0" fmla="*/ 51 w 65"/>
                <a:gd name="T1" fmla="*/ 2 h 81"/>
                <a:gd name="T2" fmla="*/ 40 w 65"/>
                <a:gd name="T3" fmla="*/ 18 h 81"/>
                <a:gd name="T4" fmla="*/ 29 w 65"/>
                <a:gd name="T5" fmla="*/ 32 h 81"/>
                <a:gd name="T6" fmla="*/ 5 w 65"/>
                <a:gd name="T7" fmla="*/ 31 h 81"/>
                <a:gd name="T8" fmla="*/ 0 w 65"/>
                <a:gd name="T9" fmla="*/ 28 h 81"/>
                <a:gd name="T10" fmla="*/ 4 w 65"/>
                <a:gd name="T11" fmla="*/ 50 h 81"/>
                <a:gd name="T12" fmla="*/ 3 w 65"/>
                <a:gd name="T13" fmla="*/ 62 h 81"/>
                <a:gd name="T14" fmla="*/ 20 w 65"/>
                <a:gd name="T15" fmla="*/ 63 h 81"/>
                <a:gd name="T16" fmla="*/ 55 w 65"/>
                <a:gd name="T17" fmla="*/ 59 h 81"/>
                <a:gd name="T18" fmla="*/ 57 w 65"/>
                <a:gd name="T19" fmla="*/ 47 h 81"/>
                <a:gd name="T20" fmla="*/ 53 w 65"/>
                <a:gd name="T21" fmla="*/ 43 h 81"/>
                <a:gd name="T22" fmla="*/ 61 w 65"/>
                <a:gd name="T23" fmla="*/ 34 h 81"/>
                <a:gd name="T24" fmla="*/ 51 w 65"/>
                <a:gd name="T25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81">
                  <a:moveTo>
                    <a:pt x="51" y="2"/>
                  </a:moveTo>
                  <a:cubicBezTo>
                    <a:pt x="45" y="3"/>
                    <a:pt x="42" y="13"/>
                    <a:pt x="40" y="18"/>
                  </a:cubicBezTo>
                  <a:cubicBezTo>
                    <a:pt x="38" y="27"/>
                    <a:pt x="37" y="28"/>
                    <a:pt x="29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5" y="31"/>
                    <a:pt x="2" y="30"/>
                    <a:pt x="0" y="28"/>
                  </a:cubicBezTo>
                  <a:cubicBezTo>
                    <a:pt x="2" y="35"/>
                    <a:pt x="3" y="43"/>
                    <a:pt x="4" y="50"/>
                  </a:cubicBezTo>
                  <a:cubicBezTo>
                    <a:pt x="4" y="54"/>
                    <a:pt x="4" y="58"/>
                    <a:pt x="3" y="62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6"/>
                    <a:pt x="59" y="50"/>
                    <a:pt x="57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6"/>
                    <a:pt x="60" y="40"/>
                    <a:pt x="61" y="34"/>
                  </a:cubicBezTo>
                  <a:cubicBezTo>
                    <a:pt x="63" y="28"/>
                    <a:pt x="65" y="0"/>
                    <a:pt x="51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9" name="Freeform 114"/>
            <p:cNvSpPr/>
            <p:nvPr/>
          </p:nvSpPr>
          <p:spPr bwMode="auto">
            <a:xfrm>
              <a:off x="1370" y="1925"/>
              <a:ext cx="126" cy="180"/>
            </a:xfrm>
            <a:custGeom>
              <a:avLst/>
              <a:gdLst>
                <a:gd name="T0" fmla="*/ 36 w 42"/>
                <a:gd name="T1" fmla="*/ 28 h 60"/>
                <a:gd name="T2" fmla="*/ 39 w 42"/>
                <a:gd name="T3" fmla="*/ 19 h 60"/>
                <a:gd name="T4" fmla="*/ 17 w 42"/>
                <a:gd name="T5" fmla="*/ 6 h 60"/>
                <a:gd name="T6" fmla="*/ 5 w 42"/>
                <a:gd name="T7" fmla="*/ 27 h 60"/>
                <a:gd name="T8" fmla="*/ 7 w 42"/>
                <a:gd name="T9" fmla="*/ 57 h 60"/>
                <a:gd name="T10" fmla="*/ 28 w 42"/>
                <a:gd name="T11" fmla="*/ 54 h 60"/>
                <a:gd name="T12" fmla="*/ 36 w 42"/>
                <a:gd name="T13" fmla="*/ 2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0">
                  <a:moveTo>
                    <a:pt x="36" y="28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4"/>
                    <a:pt x="27" y="0"/>
                    <a:pt x="17" y="6"/>
                  </a:cubicBezTo>
                  <a:cubicBezTo>
                    <a:pt x="9" y="11"/>
                    <a:pt x="5" y="18"/>
                    <a:pt x="5" y="27"/>
                  </a:cubicBezTo>
                  <a:cubicBezTo>
                    <a:pt x="4" y="35"/>
                    <a:pt x="0" y="52"/>
                    <a:pt x="7" y="57"/>
                  </a:cubicBezTo>
                  <a:cubicBezTo>
                    <a:pt x="12" y="60"/>
                    <a:pt x="24" y="60"/>
                    <a:pt x="28" y="54"/>
                  </a:cubicBezTo>
                  <a:cubicBezTo>
                    <a:pt x="32" y="47"/>
                    <a:pt x="35" y="37"/>
                    <a:pt x="36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0" name="Freeform 115"/>
            <p:cNvSpPr>
              <a:spLocks noEditPoints="1"/>
            </p:cNvSpPr>
            <p:nvPr/>
          </p:nvSpPr>
          <p:spPr bwMode="auto">
            <a:xfrm>
              <a:off x="928" y="1385"/>
              <a:ext cx="380" cy="159"/>
            </a:xfrm>
            <a:custGeom>
              <a:avLst/>
              <a:gdLst>
                <a:gd name="T0" fmla="*/ 124 w 127"/>
                <a:gd name="T1" fmla="*/ 10 h 53"/>
                <a:gd name="T2" fmla="*/ 97 w 127"/>
                <a:gd name="T3" fmla="*/ 1 h 53"/>
                <a:gd name="T4" fmla="*/ 70 w 127"/>
                <a:gd name="T5" fmla="*/ 11 h 53"/>
                <a:gd name="T6" fmla="*/ 56 w 127"/>
                <a:gd name="T7" fmla="*/ 12 h 53"/>
                <a:gd name="T8" fmla="*/ 28 w 127"/>
                <a:gd name="T9" fmla="*/ 4 h 53"/>
                <a:gd name="T10" fmla="*/ 2 w 127"/>
                <a:gd name="T11" fmla="*/ 14 h 53"/>
                <a:gd name="T12" fmla="*/ 0 w 127"/>
                <a:gd name="T13" fmla="*/ 25 h 53"/>
                <a:gd name="T14" fmla="*/ 18 w 127"/>
                <a:gd name="T15" fmla="*/ 52 h 53"/>
                <a:gd name="T16" fmla="*/ 29 w 127"/>
                <a:gd name="T17" fmla="*/ 53 h 53"/>
                <a:gd name="T18" fmla="*/ 55 w 127"/>
                <a:gd name="T19" fmla="*/ 34 h 53"/>
                <a:gd name="T20" fmla="*/ 58 w 127"/>
                <a:gd name="T21" fmla="*/ 19 h 53"/>
                <a:gd name="T22" fmla="*/ 68 w 127"/>
                <a:gd name="T23" fmla="*/ 19 h 53"/>
                <a:gd name="T24" fmla="*/ 72 w 127"/>
                <a:gd name="T25" fmla="*/ 33 h 53"/>
                <a:gd name="T26" fmla="*/ 100 w 127"/>
                <a:gd name="T27" fmla="*/ 50 h 53"/>
                <a:gd name="T28" fmla="*/ 111 w 127"/>
                <a:gd name="T29" fmla="*/ 48 h 53"/>
                <a:gd name="T30" fmla="*/ 126 w 127"/>
                <a:gd name="T31" fmla="*/ 20 h 53"/>
                <a:gd name="T32" fmla="*/ 124 w 127"/>
                <a:gd name="T33" fmla="*/ 10 h 53"/>
                <a:gd name="T34" fmla="*/ 54 w 127"/>
                <a:gd name="T35" fmla="*/ 25 h 53"/>
                <a:gd name="T36" fmla="*/ 35 w 127"/>
                <a:gd name="T37" fmla="*/ 49 h 53"/>
                <a:gd name="T38" fmla="*/ 28 w 127"/>
                <a:gd name="T39" fmla="*/ 50 h 53"/>
                <a:gd name="T40" fmla="*/ 4 w 127"/>
                <a:gd name="T41" fmla="*/ 32 h 53"/>
                <a:gd name="T42" fmla="*/ 4 w 127"/>
                <a:gd name="T43" fmla="*/ 28 h 53"/>
                <a:gd name="T44" fmla="*/ 12 w 127"/>
                <a:gd name="T45" fmla="*/ 9 h 53"/>
                <a:gd name="T46" fmla="*/ 27 w 127"/>
                <a:gd name="T47" fmla="*/ 6 h 53"/>
                <a:gd name="T48" fmla="*/ 28 w 127"/>
                <a:gd name="T49" fmla="*/ 6 h 53"/>
                <a:gd name="T50" fmla="*/ 44 w 127"/>
                <a:gd name="T51" fmla="*/ 9 h 53"/>
                <a:gd name="T52" fmla="*/ 46 w 127"/>
                <a:gd name="T53" fmla="*/ 10 h 53"/>
                <a:gd name="T54" fmla="*/ 55 w 127"/>
                <a:gd name="T55" fmla="*/ 21 h 53"/>
                <a:gd name="T56" fmla="*/ 54 w 127"/>
                <a:gd name="T57" fmla="*/ 25 h 53"/>
                <a:gd name="T58" fmla="*/ 123 w 127"/>
                <a:gd name="T59" fmla="*/ 28 h 53"/>
                <a:gd name="T60" fmla="*/ 101 w 127"/>
                <a:gd name="T61" fmla="*/ 48 h 53"/>
                <a:gd name="T62" fmla="*/ 93 w 127"/>
                <a:gd name="T63" fmla="*/ 47 h 53"/>
                <a:gd name="T64" fmla="*/ 73 w 127"/>
                <a:gd name="T65" fmla="*/ 24 h 53"/>
                <a:gd name="T66" fmla="*/ 72 w 127"/>
                <a:gd name="T67" fmla="*/ 21 h 53"/>
                <a:gd name="T68" fmla="*/ 80 w 127"/>
                <a:gd name="T69" fmla="*/ 9 h 53"/>
                <a:gd name="T70" fmla="*/ 82 w 127"/>
                <a:gd name="T71" fmla="*/ 8 h 53"/>
                <a:gd name="T72" fmla="*/ 98 w 127"/>
                <a:gd name="T73" fmla="*/ 4 h 53"/>
                <a:gd name="T74" fmla="*/ 99 w 127"/>
                <a:gd name="T75" fmla="*/ 4 h 53"/>
                <a:gd name="T76" fmla="*/ 114 w 127"/>
                <a:gd name="T77" fmla="*/ 6 h 53"/>
                <a:gd name="T78" fmla="*/ 123 w 127"/>
                <a:gd name="T79" fmla="*/ 23 h 53"/>
                <a:gd name="T80" fmla="*/ 123 w 127"/>
                <a:gd name="T81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7" h="53">
                  <a:moveTo>
                    <a:pt x="124" y="10"/>
                  </a:moveTo>
                  <a:cubicBezTo>
                    <a:pt x="121" y="0"/>
                    <a:pt x="104" y="1"/>
                    <a:pt x="97" y="1"/>
                  </a:cubicBezTo>
                  <a:cubicBezTo>
                    <a:pt x="84" y="2"/>
                    <a:pt x="71" y="10"/>
                    <a:pt x="70" y="11"/>
                  </a:cubicBezTo>
                  <a:cubicBezTo>
                    <a:pt x="66" y="9"/>
                    <a:pt x="60" y="9"/>
                    <a:pt x="56" y="12"/>
                  </a:cubicBezTo>
                  <a:cubicBezTo>
                    <a:pt x="55" y="11"/>
                    <a:pt x="42" y="3"/>
                    <a:pt x="28" y="4"/>
                  </a:cubicBezTo>
                  <a:cubicBezTo>
                    <a:pt x="22" y="4"/>
                    <a:pt x="4" y="4"/>
                    <a:pt x="2" y="14"/>
                  </a:cubicBezTo>
                  <a:cubicBezTo>
                    <a:pt x="1" y="18"/>
                    <a:pt x="0" y="21"/>
                    <a:pt x="0" y="25"/>
                  </a:cubicBezTo>
                  <a:cubicBezTo>
                    <a:pt x="1" y="32"/>
                    <a:pt x="3" y="48"/>
                    <a:pt x="18" y="52"/>
                  </a:cubicBezTo>
                  <a:cubicBezTo>
                    <a:pt x="22" y="52"/>
                    <a:pt x="25" y="53"/>
                    <a:pt x="29" y="53"/>
                  </a:cubicBezTo>
                  <a:cubicBezTo>
                    <a:pt x="43" y="52"/>
                    <a:pt x="52" y="44"/>
                    <a:pt x="55" y="34"/>
                  </a:cubicBezTo>
                  <a:cubicBezTo>
                    <a:pt x="58" y="23"/>
                    <a:pt x="58" y="20"/>
                    <a:pt x="58" y="19"/>
                  </a:cubicBezTo>
                  <a:cubicBezTo>
                    <a:pt x="58" y="14"/>
                    <a:pt x="68" y="13"/>
                    <a:pt x="68" y="19"/>
                  </a:cubicBezTo>
                  <a:cubicBezTo>
                    <a:pt x="68" y="19"/>
                    <a:pt x="68" y="23"/>
                    <a:pt x="72" y="33"/>
                  </a:cubicBezTo>
                  <a:cubicBezTo>
                    <a:pt x="76" y="43"/>
                    <a:pt x="86" y="51"/>
                    <a:pt x="100" y="50"/>
                  </a:cubicBezTo>
                  <a:cubicBezTo>
                    <a:pt x="103" y="50"/>
                    <a:pt x="107" y="49"/>
                    <a:pt x="111" y="48"/>
                  </a:cubicBezTo>
                  <a:cubicBezTo>
                    <a:pt x="126" y="44"/>
                    <a:pt x="127" y="27"/>
                    <a:pt x="126" y="20"/>
                  </a:cubicBezTo>
                  <a:cubicBezTo>
                    <a:pt x="126" y="16"/>
                    <a:pt x="126" y="13"/>
                    <a:pt x="124" y="10"/>
                  </a:cubicBezTo>
                  <a:moveTo>
                    <a:pt x="54" y="25"/>
                  </a:moveTo>
                  <a:cubicBezTo>
                    <a:pt x="51" y="38"/>
                    <a:pt x="48" y="45"/>
                    <a:pt x="35" y="49"/>
                  </a:cubicBezTo>
                  <a:cubicBezTo>
                    <a:pt x="33" y="50"/>
                    <a:pt x="30" y="50"/>
                    <a:pt x="28" y="50"/>
                  </a:cubicBezTo>
                  <a:cubicBezTo>
                    <a:pt x="16" y="51"/>
                    <a:pt x="5" y="45"/>
                    <a:pt x="4" y="32"/>
                  </a:cubicBezTo>
                  <a:cubicBezTo>
                    <a:pt x="4" y="31"/>
                    <a:pt x="4" y="29"/>
                    <a:pt x="4" y="28"/>
                  </a:cubicBezTo>
                  <a:cubicBezTo>
                    <a:pt x="4" y="15"/>
                    <a:pt x="6" y="12"/>
                    <a:pt x="12" y="9"/>
                  </a:cubicBezTo>
                  <a:cubicBezTo>
                    <a:pt x="15" y="8"/>
                    <a:pt x="21" y="7"/>
                    <a:pt x="27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3" y="6"/>
                    <a:pt x="39" y="7"/>
                    <a:pt x="44" y="9"/>
                  </a:cubicBezTo>
                  <a:cubicBezTo>
                    <a:pt x="44" y="9"/>
                    <a:pt x="45" y="9"/>
                    <a:pt x="46" y="10"/>
                  </a:cubicBezTo>
                  <a:cubicBezTo>
                    <a:pt x="49" y="11"/>
                    <a:pt x="54" y="15"/>
                    <a:pt x="55" y="21"/>
                  </a:cubicBezTo>
                  <a:cubicBezTo>
                    <a:pt x="55" y="22"/>
                    <a:pt x="55" y="23"/>
                    <a:pt x="54" y="25"/>
                  </a:cubicBezTo>
                  <a:moveTo>
                    <a:pt x="123" y="28"/>
                  </a:moveTo>
                  <a:cubicBezTo>
                    <a:pt x="123" y="41"/>
                    <a:pt x="112" y="47"/>
                    <a:pt x="101" y="48"/>
                  </a:cubicBezTo>
                  <a:cubicBezTo>
                    <a:pt x="99" y="48"/>
                    <a:pt x="96" y="48"/>
                    <a:pt x="93" y="47"/>
                  </a:cubicBezTo>
                  <a:cubicBezTo>
                    <a:pt x="80" y="44"/>
                    <a:pt x="77" y="37"/>
                    <a:pt x="73" y="24"/>
                  </a:cubicBezTo>
                  <a:cubicBezTo>
                    <a:pt x="72" y="23"/>
                    <a:pt x="72" y="22"/>
                    <a:pt x="72" y="21"/>
                  </a:cubicBezTo>
                  <a:cubicBezTo>
                    <a:pt x="72" y="14"/>
                    <a:pt x="77" y="10"/>
                    <a:pt x="80" y="9"/>
                  </a:cubicBezTo>
                  <a:cubicBezTo>
                    <a:pt x="81" y="8"/>
                    <a:pt x="82" y="8"/>
                    <a:pt x="82" y="8"/>
                  </a:cubicBezTo>
                  <a:cubicBezTo>
                    <a:pt x="87" y="5"/>
                    <a:pt x="93" y="4"/>
                    <a:pt x="98" y="4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105" y="4"/>
                    <a:pt x="110" y="5"/>
                    <a:pt x="114" y="6"/>
                  </a:cubicBezTo>
                  <a:cubicBezTo>
                    <a:pt x="120" y="8"/>
                    <a:pt x="123" y="11"/>
                    <a:pt x="123" y="23"/>
                  </a:cubicBezTo>
                  <a:cubicBezTo>
                    <a:pt x="123" y="25"/>
                    <a:pt x="123" y="26"/>
                    <a:pt x="123" y="28"/>
                  </a:cubicBezTo>
                </a:path>
              </a:pathLst>
            </a:custGeom>
            <a:solidFill>
              <a:srgbClr val="A21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281" name="Picture 116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5" y="1676"/>
              <a:ext cx="107" cy="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117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4" y="1660"/>
              <a:ext cx="86" cy="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118"/>
            <p:cNvSpPr/>
            <p:nvPr/>
          </p:nvSpPr>
          <p:spPr bwMode="auto">
            <a:xfrm>
              <a:off x="853" y="1505"/>
              <a:ext cx="338" cy="243"/>
            </a:xfrm>
            <a:custGeom>
              <a:avLst/>
              <a:gdLst>
                <a:gd name="T0" fmla="*/ 79 w 113"/>
                <a:gd name="T1" fmla="*/ 8 h 81"/>
                <a:gd name="T2" fmla="*/ 46 w 113"/>
                <a:gd name="T3" fmla="*/ 36 h 81"/>
                <a:gd name="T4" fmla="*/ 0 w 113"/>
                <a:gd name="T5" fmla="*/ 19 h 81"/>
                <a:gd name="T6" fmla="*/ 8 w 113"/>
                <a:gd name="T7" fmla="*/ 45 h 81"/>
                <a:gd name="T8" fmla="*/ 76 w 113"/>
                <a:gd name="T9" fmla="*/ 65 h 81"/>
                <a:gd name="T10" fmla="*/ 106 w 113"/>
                <a:gd name="T11" fmla="*/ 34 h 81"/>
                <a:gd name="T12" fmla="*/ 79 w 113"/>
                <a:gd name="T13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81">
                  <a:moveTo>
                    <a:pt x="79" y="8"/>
                  </a:moveTo>
                  <a:cubicBezTo>
                    <a:pt x="64" y="14"/>
                    <a:pt x="65" y="28"/>
                    <a:pt x="46" y="36"/>
                  </a:cubicBezTo>
                  <a:cubicBezTo>
                    <a:pt x="20" y="47"/>
                    <a:pt x="14" y="27"/>
                    <a:pt x="0" y="19"/>
                  </a:cubicBezTo>
                  <a:cubicBezTo>
                    <a:pt x="0" y="16"/>
                    <a:pt x="1" y="30"/>
                    <a:pt x="8" y="45"/>
                  </a:cubicBezTo>
                  <a:cubicBezTo>
                    <a:pt x="18" y="63"/>
                    <a:pt x="37" y="81"/>
                    <a:pt x="76" y="65"/>
                  </a:cubicBezTo>
                  <a:cubicBezTo>
                    <a:pt x="87" y="60"/>
                    <a:pt x="101" y="46"/>
                    <a:pt x="106" y="34"/>
                  </a:cubicBezTo>
                  <a:cubicBezTo>
                    <a:pt x="113" y="16"/>
                    <a:pt x="98" y="0"/>
                    <a:pt x="79" y="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4" name="Freeform 119"/>
            <p:cNvSpPr/>
            <p:nvPr/>
          </p:nvSpPr>
          <p:spPr bwMode="auto">
            <a:xfrm>
              <a:off x="1051" y="1508"/>
              <a:ext cx="337" cy="225"/>
            </a:xfrm>
            <a:custGeom>
              <a:avLst/>
              <a:gdLst>
                <a:gd name="T0" fmla="*/ 34 w 113"/>
                <a:gd name="T1" fmla="*/ 7 h 75"/>
                <a:gd name="T2" fmla="*/ 69 w 113"/>
                <a:gd name="T3" fmla="*/ 31 h 75"/>
                <a:gd name="T4" fmla="*/ 113 w 113"/>
                <a:gd name="T5" fmla="*/ 11 h 75"/>
                <a:gd name="T6" fmla="*/ 106 w 113"/>
                <a:gd name="T7" fmla="*/ 39 h 75"/>
                <a:gd name="T8" fmla="*/ 41 w 113"/>
                <a:gd name="T9" fmla="*/ 62 h 75"/>
                <a:gd name="T10" fmla="*/ 9 w 113"/>
                <a:gd name="T11" fmla="*/ 34 h 75"/>
                <a:gd name="T12" fmla="*/ 34 w 113"/>
                <a:gd name="T13" fmla="*/ 7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75">
                  <a:moveTo>
                    <a:pt x="34" y="7"/>
                  </a:moveTo>
                  <a:cubicBezTo>
                    <a:pt x="49" y="12"/>
                    <a:pt x="50" y="25"/>
                    <a:pt x="69" y="31"/>
                  </a:cubicBezTo>
                  <a:cubicBezTo>
                    <a:pt x="96" y="40"/>
                    <a:pt x="99" y="20"/>
                    <a:pt x="113" y="11"/>
                  </a:cubicBezTo>
                  <a:cubicBezTo>
                    <a:pt x="113" y="8"/>
                    <a:pt x="113" y="23"/>
                    <a:pt x="106" y="39"/>
                  </a:cubicBezTo>
                  <a:cubicBezTo>
                    <a:pt x="98" y="57"/>
                    <a:pt x="80" y="75"/>
                    <a:pt x="41" y="62"/>
                  </a:cubicBezTo>
                  <a:cubicBezTo>
                    <a:pt x="30" y="59"/>
                    <a:pt x="15" y="46"/>
                    <a:pt x="9" y="34"/>
                  </a:cubicBezTo>
                  <a:cubicBezTo>
                    <a:pt x="0" y="17"/>
                    <a:pt x="15" y="0"/>
                    <a:pt x="34" y="7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5" name="Freeform 120"/>
            <p:cNvSpPr/>
            <p:nvPr/>
          </p:nvSpPr>
          <p:spPr bwMode="auto">
            <a:xfrm>
              <a:off x="865" y="1517"/>
              <a:ext cx="323" cy="216"/>
            </a:xfrm>
            <a:custGeom>
              <a:avLst/>
              <a:gdLst>
                <a:gd name="T0" fmla="*/ 76 w 108"/>
                <a:gd name="T1" fmla="*/ 7 h 72"/>
                <a:gd name="T2" fmla="*/ 44 w 108"/>
                <a:gd name="T3" fmla="*/ 32 h 72"/>
                <a:gd name="T4" fmla="*/ 0 w 108"/>
                <a:gd name="T5" fmla="*/ 19 h 72"/>
                <a:gd name="T6" fmla="*/ 72 w 108"/>
                <a:gd name="T7" fmla="*/ 57 h 72"/>
                <a:gd name="T8" fmla="*/ 101 w 108"/>
                <a:gd name="T9" fmla="*/ 30 h 72"/>
                <a:gd name="T10" fmla="*/ 76 w 108"/>
                <a:gd name="T11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72">
                  <a:moveTo>
                    <a:pt x="76" y="7"/>
                  </a:moveTo>
                  <a:cubicBezTo>
                    <a:pt x="62" y="12"/>
                    <a:pt x="62" y="24"/>
                    <a:pt x="44" y="32"/>
                  </a:cubicBezTo>
                  <a:cubicBezTo>
                    <a:pt x="19" y="41"/>
                    <a:pt x="14" y="27"/>
                    <a:pt x="0" y="19"/>
                  </a:cubicBezTo>
                  <a:cubicBezTo>
                    <a:pt x="6" y="47"/>
                    <a:pt x="34" y="72"/>
                    <a:pt x="72" y="57"/>
                  </a:cubicBezTo>
                  <a:cubicBezTo>
                    <a:pt x="83" y="53"/>
                    <a:pt x="96" y="41"/>
                    <a:pt x="101" y="30"/>
                  </a:cubicBezTo>
                  <a:cubicBezTo>
                    <a:pt x="108" y="14"/>
                    <a:pt x="93" y="0"/>
                    <a:pt x="7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6" name="Freeform 121"/>
            <p:cNvSpPr/>
            <p:nvPr/>
          </p:nvSpPr>
          <p:spPr bwMode="auto">
            <a:xfrm>
              <a:off x="1054" y="1520"/>
              <a:ext cx="322" cy="201"/>
            </a:xfrm>
            <a:custGeom>
              <a:avLst/>
              <a:gdLst>
                <a:gd name="T0" fmla="*/ 32 w 108"/>
                <a:gd name="T1" fmla="*/ 5 h 67"/>
                <a:gd name="T2" fmla="*/ 66 w 108"/>
                <a:gd name="T3" fmla="*/ 27 h 67"/>
                <a:gd name="T4" fmla="*/ 108 w 108"/>
                <a:gd name="T5" fmla="*/ 12 h 67"/>
                <a:gd name="T6" fmla="*/ 39 w 108"/>
                <a:gd name="T7" fmla="*/ 55 h 67"/>
                <a:gd name="T8" fmla="*/ 9 w 108"/>
                <a:gd name="T9" fmla="*/ 30 h 67"/>
                <a:gd name="T10" fmla="*/ 32 w 108"/>
                <a:gd name="T11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67">
                  <a:moveTo>
                    <a:pt x="32" y="5"/>
                  </a:moveTo>
                  <a:cubicBezTo>
                    <a:pt x="47" y="10"/>
                    <a:pt x="47" y="22"/>
                    <a:pt x="66" y="27"/>
                  </a:cubicBezTo>
                  <a:cubicBezTo>
                    <a:pt x="91" y="35"/>
                    <a:pt x="95" y="20"/>
                    <a:pt x="108" y="12"/>
                  </a:cubicBezTo>
                  <a:cubicBezTo>
                    <a:pt x="105" y="40"/>
                    <a:pt x="78" y="67"/>
                    <a:pt x="39" y="55"/>
                  </a:cubicBezTo>
                  <a:cubicBezTo>
                    <a:pt x="29" y="52"/>
                    <a:pt x="14" y="40"/>
                    <a:pt x="9" y="30"/>
                  </a:cubicBezTo>
                  <a:cubicBezTo>
                    <a:pt x="0" y="14"/>
                    <a:pt x="14" y="0"/>
                    <a:pt x="3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287" name="Picture 12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8" y="1431"/>
              <a:ext cx="180" cy="1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" name="Picture 123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4" y="1434"/>
              <a:ext cx="170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9" name="Freeform 124"/>
            <p:cNvSpPr/>
            <p:nvPr/>
          </p:nvSpPr>
          <p:spPr bwMode="auto">
            <a:xfrm>
              <a:off x="6044" y="1565"/>
              <a:ext cx="714" cy="675"/>
            </a:xfrm>
            <a:custGeom>
              <a:avLst/>
              <a:gdLst>
                <a:gd name="T0" fmla="*/ 191 w 239"/>
                <a:gd name="T1" fmla="*/ 98 h 225"/>
                <a:gd name="T2" fmla="*/ 165 w 239"/>
                <a:gd name="T3" fmla="*/ 43 h 225"/>
                <a:gd name="T4" fmla="*/ 152 w 239"/>
                <a:gd name="T5" fmla="*/ 21 h 225"/>
                <a:gd name="T6" fmla="*/ 111 w 239"/>
                <a:gd name="T7" fmla="*/ 4 h 225"/>
                <a:gd name="T8" fmla="*/ 71 w 239"/>
                <a:gd name="T9" fmla="*/ 25 h 225"/>
                <a:gd name="T10" fmla="*/ 61 w 239"/>
                <a:gd name="T11" fmla="*/ 47 h 225"/>
                <a:gd name="T12" fmla="*/ 39 w 239"/>
                <a:gd name="T13" fmla="*/ 105 h 225"/>
                <a:gd name="T14" fmla="*/ 50 w 239"/>
                <a:gd name="T15" fmla="*/ 219 h 225"/>
                <a:gd name="T16" fmla="*/ 121 w 239"/>
                <a:gd name="T17" fmla="*/ 223 h 225"/>
                <a:gd name="T18" fmla="*/ 191 w 239"/>
                <a:gd name="T19" fmla="*/ 213 h 225"/>
                <a:gd name="T20" fmla="*/ 191 w 239"/>
                <a:gd name="T21" fmla="*/ 98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9" h="225">
                  <a:moveTo>
                    <a:pt x="191" y="98"/>
                  </a:moveTo>
                  <a:cubicBezTo>
                    <a:pt x="182" y="86"/>
                    <a:pt x="175" y="63"/>
                    <a:pt x="165" y="43"/>
                  </a:cubicBezTo>
                  <a:cubicBezTo>
                    <a:pt x="162" y="34"/>
                    <a:pt x="159" y="27"/>
                    <a:pt x="152" y="21"/>
                  </a:cubicBezTo>
                  <a:cubicBezTo>
                    <a:pt x="142" y="9"/>
                    <a:pt x="129" y="0"/>
                    <a:pt x="111" y="4"/>
                  </a:cubicBezTo>
                  <a:cubicBezTo>
                    <a:pt x="93" y="2"/>
                    <a:pt x="80" y="11"/>
                    <a:pt x="71" y="25"/>
                  </a:cubicBezTo>
                  <a:cubicBezTo>
                    <a:pt x="66" y="31"/>
                    <a:pt x="63" y="39"/>
                    <a:pt x="61" y="47"/>
                  </a:cubicBezTo>
                  <a:cubicBezTo>
                    <a:pt x="53" y="69"/>
                    <a:pt x="48" y="92"/>
                    <a:pt x="39" y="105"/>
                  </a:cubicBezTo>
                  <a:cubicBezTo>
                    <a:pt x="9" y="152"/>
                    <a:pt x="0" y="203"/>
                    <a:pt x="50" y="219"/>
                  </a:cubicBezTo>
                  <a:cubicBezTo>
                    <a:pt x="70" y="225"/>
                    <a:pt x="97" y="224"/>
                    <a:pt x="121" y="223"/>
                  </a:cubicBezTo>
                  <a:cubicBezTo>
                    <a:pt x="145" y="222"/>
                    <a:pt x="172" y="221"/>
                    <a:pt x="191" y="213"/>
                  </a:cubicBezTo>
                  <a:cubicBezTo>
                    <a:pt x="239" y="193"/>
                    <a:pt x="226" y="143"/>
                    <a:pt x="191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0" name="Freeform 125"/>
            <p:cNvSpPr/>
            <p:nvPr/>
          </p:nvSpPr>
          <p:spPr bwMode="auto">
            <a:xfrm>
              <a:off x="5924" y="2039"/>
              <a:ext cx="209" cy="237"/>
            </a:xfrm>
            <a:custGeom>
              <a:avLst/>
              <a:gdLst>
                <a:gd name="T0" fmla="*/ 67 w 70"/>
                <a:gd name="T1" fmla="*/ 38 h 79"/>
                <a:gd name="T2" fmla="*/ 68 w 70"/>
                <a:gd name="T3" fmla="*/ 23 h 79"/>
                <a:gd name="T4" fmla="*/ 62 w 70"/>
                <a:gd name="T5" fmla="*/ 26 h 79"/>
                <a:gd name="T6" fmla="*/ 38 w 70"/>
                <a:gd name="T7" fmla="*/ 29 h 79"/>
                <a:gd name="T8" fmla="*/ 26 w 70"/>
                <a:gd name="T9" fmla="*/ 17 h 79"/>
                <a:gd name="T10" fmla="*/ 13 w 70"/>
                <a:gd name="T11" fmla="*/ 2 h 79"/>
                <a:gd name="T12" fmla="*/ 6 w 70"/>
                <a:gd name="T13" fmla="*/ 34 h 79"/>
                <a:gd name="T14" fmla="*/ 15 w 70"/>
                <a:gd name="T15" fmla="*/ 42 h 79"/>
                <a:gd name="T16" fmla="*/ 12 w 70"/>
                <a:gd name="T17" fmla="*/ 47 h 79"/>
                <a:gd name="T18" fmla="*/ 14 w 70"/>
                <a:gd name="T19" fmla="*/ 58 h 79"/>
                <a:gd name="T20" fmla="*/ 50 w 70"/>
                <a:gd name="T21" fmla="*/ 59 h 79"/>
                <a:gd name="T22" fmla="*/ 70 w 70"/>
                <a:gd name="T23" fmla="*/ 56 h 79"/>
                <a:gd name="T24" fmla="*/ 67 w 70"/>
                <a:gd name="T25" fmla="*/ 38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79">
                  <a:moveTo>
                    <a:pt x="67" y="38"/>
                  </a:moveTo>
                  <a:cubicBezTo>
                    <a:pt x="67" y="33"/>
                    <a:pt x="67" y="28"/>
                    <a:pt x="68" y="23"/>
                  </a:cubicBezTo>
                  <a:cubicBezTo>
                    <a:pt x="65" y="24"/>
                    <a:pt x="62" y="26"/>
                    <a:pt x="62" y="26"/>
                  </a:cubicBezTo>
                  <a:cubicBezTo>
                    <a:pt x="53" y="30"/>
                    <a:pt x="48" y="32"/>
                    <a:pt x="38" y="29"/>
                  </a:cubicBezTo>
                  <a:cubicBezTo>
                    <a:pt x="29" y="26"/>
                    <a:pt x="29" y="25"/>
                    <a:pt x="26" y="17"/>
                  </a:cubicBezTo>
                  <a:cubicBezTo>
                    <a:pt x="24" y="12"/>
                    <a:pt x="20" y="2"/>
                    <a:pt x="13" y="2"/>
                  </a:cubicBezTo>
                  <a:cubicBezTo>
                    <a:pt x="0" y="0"/>
                    <a:pt x="4" y="28"/>
                    <a:pt x="6" y="34"/>
                  </a:cubicBezTo>
                  <a:cubicBezTo>
                    <a:pt x="8" y="39"/>
                    <a:pt x="14" y="35"/>
                    <a:pt x="15" y="42"/>
                  </a:cubicBezTo>
                  <a:cubicBezTo>
                    <a:pt x="15" y="46"/>
                    <a:pt x="13" y="44"/>
                    <a:pt x="12" y="47"/>
                  </a:cubicBezTo>
                  <a:cubicBezTo>
                    <a:pt x="10" y="49"/>
                    <a:pt x="13" y="56"/>
                    <a:pt x="14" y="58"/>
                  </a:cubicBezTo>
                  <a:cubicBezTo>
                    <a:pt x="25" y="79"/>
                    <a:pt x="35" y="59"/>
                    <a:pt x="50" y="59"/>
                  </a:cubicBezTo>
                  <a:cubicBezTo>
                    <a:pt x="57" y="58"/>
                    <a:pt x="63" y="57"/>
                    <a:pt x="70" y="56"/>
                  </a:cubicBezTo>
                  <a:cubicBezTo>
                    <a:pt x="68" y="50"/>
                    <a:pt x="67" y="44"/>
                    <a:pt x="67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1" name="Freeform 126"/>
            <p:cNvSpPr/>
            <p:nvPr/>
          </p:nvSpPr>
          <p:spPr bwMode="auto">
            <a:xfrm>
              <a:off x="6041" y="2066"/>
              <a:ext cx="134" cy="177"/>
            </a:xfrm>
            <a:custGeom>
              <a:avLst/>
              <a:gdLst>
                <a:gd name="T0" fmla="*/ 7 w 45"/>
                <a:gd name="T1" fmla="*/ 29 h 59"/>
                <a:gd name="T2" fmla="*/ 4 w 45"/>
                <a:gd name="T3" fmla="*/ 19 h 59"/>
                <a:gd name="T4" fmla="*/ 25 w 45"/>
                <a:gd name="T5" fmla="*/ 5 h 59"/>
                <a:gd name="T6" fmla="*/ 38 w 45"/>
                <a:gd name="T7" fmla="*/ 25 h 59"/>
                <a:gd name="T8" fmla="*/ 39 w 45"/>
                <a:gd name="T9" fmla="*/ 54 h 59"/>
                <a:gd name="T10" fmla="*/ 17 w 45"/>
                <a:gd name="T11" fmla="*/ 53 h 59"/>
                <a:gd name="T12" fmla="*/ 7 w 45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59">
                  <a:moveTo>
                    <a:pt x="7" y="29"/>
                  </a:moveTo>
                  <a:cubicBezTo>
                    <a:pt x="6" y="26"/>
                    <a:pt x="5" y="23"/>
                    <a:pt x="4" y="19"/>
                  </a:cubicBezTo>
                  <a:cubicBezTo>
                    <a:pt x="0" y="6"/>
                    <a:pt x="14" y="0"/>
                    <a:pt x="25" y="5"/>
                  </a:cubicBezTo>
                  <a:cubicBezTo>
                    <a:pt x="33" y="10"/>
                    <a:pt x="37" y="16"/>
                    <a:pt x="38" y="25"/>
                  </a:cubicBezTo>
                  <a:cubicBezTo>
                    <a:pt x="39" y="33"/>
                    <a:pt x="45" y="49"/>
                    <a:pt x="39" y="54"/>
                  </a:cubicBezTo>
                  <a:cubicBezTo>
                    <a:pt x="34" y="58"/>
                    <a:pt x="22" y="59"/>
                    <a:pt x="17" y="53"/>
                  </a:cubicBezTo>
                  <a:cubicBezTo>
                    <a:pt x="13" y="46"/>
                    <a:pt x="9" y="37"/>
                    <a:pt x="7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2" name="Freeform 127"/>
            <p:cNvSpPr/>
            <p:nvPr/>
          </p:nvSpPr>
          <p:spPr bwMode="auto">
            <a:xfrm>
              <a:off x="6674" y="1997"/>
              <a:ext cx="192" cy="243"/>
            </a:xfrm>
            <a:custGeom>
              <a:avLst/>
              <a:gdLst>
                <a:gd name="T0" fmla="*/ 51 w 64"/>
                <a:gd name="T1" fmla="*/ 3 h 81"/>
                <a:gd name="T2" fmla="*/ 40 w 64"/>
                <a:gd name="T3" fmla="*/ 19 h 81"/>
                <a:gd name="T4" fmla="*/ 28 w 64"/>
                <a:gd name="T5" fmla="*/ 32 h 81"/>
                <a:gd name="T6" fmla="*/ 5 w 64"/>
                <a:gd name="T7" fmla="*/ 31 h 81"/>
                <a:gd name="T8" fmla="*/ 0 w 64"/>
                <a:gd name="T9" fmla="*/ 29 h 81"/>
                <a:gd name="T10" fmla="*/ 4 w 64"/>
                <a:gd name="T11" fmla="*/ 51 h 81"/>
                <a:gd name="T12" fmla="*/ 3 w 64"/>
                <a:gd name="T13" fmla="*/ 63 h 81"/>
                <a:gd name="T14" fmla="*/ 20 w 64"/>
                <a:gd name="T15" fmla="*/ 63 h 81"/>
                <a:gd name="T16" fmla="*/ 55 w 64"/>
                <a:gd name="T17" fmla="*/ 59 h 81"/>
                <a:gd name="T18" fmla="*/ 56 w 64"/>
                <a:gd name="T19" fmla="*/ 47 h 81"/>
                <a:gd name="T20" fmla="*/ 53 w 64"/>
                <a:gd name="T21" fmla="*/ 43 h 81"/>
                <a:gd name="T22" fmla="*/ 61 w 64"/>
                <a:gd name="T23" fmla="*/ 35 h 81"/>
                <a:gd name="T24" fmla="*/ 51 w 64"/>
                <a:gd name="T25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81">
                  <a:moveTo>
                    <a:pt x="51" y="3"/>
                  </a:moveTo>
                  <a:cubicBezTo>
                    <a:pt x="44" y="4"/>
                    <a:pt x="41" y="14"/>
                    <a:pt x="40" y="19"/>
                  </a:cubicBezTo>
                  <a:cubicBezTo>
                    <a:pt x="37" y="27"/>
                    <a:pt x="37" y="28"/>
                    <a:pt x="28" y="32"/>
                  </a:cubicBezTo>
                  <a:cubicBezTo>
                    <a:pt x="19" y="36"/>
                    <a:pt x="14" y="34"/>
                    <a:pt x="5" y="31"/>
                  </a:cubicBezTo>
                  <a:cubicBezTo>
                    <a:pt x="4" y="31"/>
                    <a:pt x="2" y="30"/>
                    <a:pt x="0" y="29"/>
                  </a:cubicBezTo>
                  <a:cubicBezTo>
                    <a:pt x="2" y="36"/>
                    <a:pt x="3" y="43"/>
                    <a:pt x="4" y="51"/>
                  </a:cubicBezTo>
                  <a:cubicBezTo>
                    <a:pt x="4" y="55"/>
                    <a:pt x="4" y="59"/>
                    <a:pt x="3" y="63"/>
                  </a:cubicBezTo>
                  <a:cubicBezTo>
                    <a:pt x="9" y="63"/>
                    <a:pt x="14" y="63"/>
                    <a:pt x="20" y="63"/>
                  </a:cubicBezTo>
                  <a:cubicBezTo>
                    <a:pt x="34" y="62"/>
                    <a:pt x="47" y="81"/>
                    <a:pt x="55" y="59"/>
                  </a:cubicBezTo>
                  <a:cubicBezTo>
                    <a:pt x="56" y="57"/>
                    <a:pt x="58" y="50"/>
                    <a:pt x="56" y="47"/>
                  </a:cubicBezTo>
                  <a:cubicBezTo>
                    <a:pt x="55" y="45"/>
                    <a:pt x="53" y="47"/>
                    <a:pt x="53" y="43"/>
                  </a:cubicBezTo>
                  <a:cubicBezTo>
                    <a:pt x="54" y="37"/>
                    <a:pt x="60" y="40"/>
                    <a:pt x="61" y="35"/>
                  </a:cubicBezTo>
                  <a:cubicBezTo>
                    <a:pt x="62" y="28"/>
                    <a:pt x="64" y="0"/>
                    <a:pt x="5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3" name="Freeform 128"/>
            <p:cNvSpPr/>
            <p:nvPr/>
          </p:nvSpPr>
          <p:spPr bwMode="auto">
            <a:xfrm>
              <a:off x="6629" y="2036"/>
              <a:ext cx="126" cy="183"/>
            </a:xfrm>
            <a:custGeom>
              <a:avLst/>
              <a:gdLst>
                <a:gd name="T0" fmla="*/ 36 w 42"/>
                <a:gd name="T1" fmla="*/ 29 h 61"/>
                <a:gd name="T2" fmla="*/ 39 w 42"/>
                <a:gd name="T3" fmla="*/ 19 h 61"/>
                <a:gd name="T4" fmla="*/ 17 w 42"/>
                <a:gd name="T5" fmla="*/ 7 h 61"/>
                <a:gd name="T6" fmla="*/ 5 w 42"/>
                <a:gd name="T7" fmla="*/ 28 h 61"/>
                <a:gd name="T8" fmla="*/ 7 w 42"/>
                <a:gd name="T9" fmla="*/ 57 h 61"/>
                <a:gd name="T10" fmla="*/ 28 w 42"/>
                <a:gd name="T11" fmla="*/ 54 h 61"/>
                <a:gd name="T12" fmla="*/ 36 w 42"/>
                <a:gd name="T13" fmla="*/ 2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61">
                  <a:moveTo>
                    <a:pt x="36" y="29"/>
                  </a:moveTo>
                  <a:cubicBezTo>
                    <a:pt x="37" y="25"/>
                    <a:pt x="38" y="22"/>
                    <a:pt x="39" y="19"/>
                  </a:cubicBezTo>
                  <a:cubicBezTo>
                    <a:pt x="42" y="5"/>
                    <a:pt x="27" y="0"/>
                    <a:pt x="17" y="7"/>
                  </a:cubicBezTo>
                  <a:cubicBezTo>
                    <a:pt x="9" y="12"/>
                    <a:pt x="5" y="18"/>
                    <a:pt x="5" y="28"/>
                  </a:cubicBezTo>
                  <a:cubicBezTo>
                    <a:pt x="4" y="36"/>
                    <a:pt x="0" y="53"/>
                    <a:pt x="7" y="57"/>
                  </a:cubicBezTo>
                  <a:cubicBezTo>
                    <a:pt x="12" y="61"/>
                    <a:pt x="25" y="61"/>
                    <a:pt x="28" y="54"/>
                  </a:cubicBezTo>
                  <a:cubicBezTo>
                    <a:pt x="32" y="47"/>
                    <a:pt x="35" y="37"/>
                    <a:pt x="36" y="29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4" name="Oval 129"/>
            <p:cNvSpPr>
              <a:spLocks noChangeArrowheads="1"/>
            </p:cNvSpPr>
            <p:nvPr/>
          </p:nvSpPr>
          <p:spPr bwMode="auto">
            <a:xfrm>
              <a:off x="6369" y="2036"/>
              <a:ext cx="54" cy="5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295" name="Picture 130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5" y="1745"/>
              <a:ext cx="502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Oval 131"/>
            <p:cNvSpPr>
              <a:spLocks noChangeArrowheads="1"/>
            </p:cNvSpPr>
            <p:nvPr/>
          </p:nvSpPr>
          <p:spPr bwMode="auto">
            <a:xfrm>
              <a:off x="6065" y="1304"/>
              <a:ext cx="615" cy="6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7" name="Oval 132"/>
            <p:cNvSpPr>
              <a:spLocks noChangeArrowheads="1"/>
            </p:cNvSpPr>
            <p:nvPr/>
          </p:nvSpPr>
          <p:spPr bwMode="auto">
            <a:xfrm>
              <a:off x="6364" y="1775"/>
              <a:ext cx="38" cy="3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8" name="Oval 133"/>
            <p:cNvSpPr>
              <a:spLocks noChangeArrowheads="1"/>
            </p:cNvSpPr>
            <p:nvPr/>
          </p:nvSpPr>
          <p:spPr bwMode="auto">
            <a:xfrm>
              <a:off x="6253" y="1739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9" name="Oval 134"/>
            <p:cNvSpPr>
              <a:spLocks noChangeArrowheads="1"/>
            </p:cNvSpPr>
            <p:nvPr/>
          </p:nvSpPr>
          <p:spPr bwMode="auto">
            <a:xfrm>
              <a:off x="6483" y="1727"/>
              <a:ext cx="24" cy="2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0" name="Oval 135"/>
            <p:cNvSpPr>
              <a:spLocks noChangeArrowheads="1"/>
            </p:cNvSpPr>
            <p:nvPr/>
          </p:nvSpPr>
          <p:spPr bwMode="auto">
            <a:xfrm>
              <a:off x="6507" y="1709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1" name="Oval 136"/>
            <p:cNvSpPr>
              <a:spLocks noChangeArrowheads="1"/>
            </p:cNvSpPr>
            <p:nvPr/>
          </p:nvSpPr>
          <p:spPr bwMode="auto">
            <a:xfrm>
              <a:off x="6232" y="1724"/>
              <a:ext cx="18" cy="1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2" name="Oval 137"/>
            <p:cNvSpPr>
              <a:spLocks noChangeArrowheads="1"/>
            </p:cNvSpPr>
            <p:nvPr/>
          </p:nvSpPr>
          <p:spPr bwMode="auto">
            <a:xfrm>
              <a:off x="6316" y="1772"/>
              <a:ext cx="36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3" name="Oval 138"/>
            <p:cNvSpPr>
              <a:spLocks noChangeArrowheads="1"/>
            </p:cNvSpPr>
            <p:nvPr/>
          </p:nvSpPr>
          <p:spPr bwMode="auto">
            <a:xfrm>
              <a:off x="6411" y="1766"/>
              <a:ext cx="33" cy="3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4" name="Oval 139"/>
            <p:cNvSpPr>
              <a:spLocks noChangeArrowheads="1"/>
            </p:cNvSpPr>
            <p:nvPr/>
          </p:nvSpPr>
          <p:spPr bwMode="auto">
            <a:xfrm>
              <a:off x="6280" y="1757"/>
              <a:ext cx="30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5" name="Oval 140"/>
            <p:cNvSpPr>
              <a:spLocks noChangeArrowheads="1"/>
            </p:cNvSpPr>
            <p:nvPr/>
          </p:nvSpPr>
          <p:spPr bwMode="auto">
            <a:xfrm>
              <a:off x="6453" y="1748"/>
              <a:ext cx="27" cy="2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06" name="Picture 141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2" y="1615"/>
              <a:ext cx="107" cy="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7" name="Picture 142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4" y="1621"/>
              <a:ext cx="99" cy="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" name="Freeform 143"/>
            <p:cNvSpPr/>
            <p:nvPr/>
          </p:nvSpPr>
          <p:spPr bwMode="auto">
            <a:xfrm>
              <a:off x="6280" y="1523"/>
              <a:ext cx="42" cy="96"/>
            </a:xfrm>
            <a:custGeom>
              <a:avLst/>
              <a:gdLst>
                <a:gd name="T0" fmla="*/ 7 w 14"/>
                <a:gd name="T1" fmla="*/ 0 h 32"/>
                <a:gd name="T2" fmla="*/ 14 w 14"/>
                <a:gd name="T3" fmla="*/ 15 h 32"/>
                <a:gd name="T4" fmla="*/ 8 w 14"/>
                <a:gd name="T5" fmla="*/ 32 h 32"/>
                <a:gd name="T6" fmla="*/ 1 w 14"/>
                <a:gd name="T7" fmla="*/ 16 h 32"/>
                <a:gd name="T8" fmla="*/ 7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7" y="0"/>
                  </a:moveTo>
                  <a:cubicBezTo>
                    <a:pt x="10" y="0"/>
                    <a:pt x="14" y="7"/>
                    <a:pt x="14" y="15"/>
                  </a:cubicBezTo>
                  <a:cubicBezTo>
                    <a:pt x="14" y="24"/>
                    <a:pt x="11" y="32"/>
                    <a:pt x="8" y="32"/>
                  </a:cubicBezTo>
                  <a:cubicBezTo>
                    <a:pt x="4" y="32"/>
                    <a:pt x="1" y="25"/>
                    <a:pt x="1" y="16"/>
                  </a:cubicBezTo>
                  <a:cubicBezTo>
                    <a:pt x="0" y="7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09" name="Freeform 144"/>
            <p:cNvSpPr/>
            <p:nvPr/>
          </p:nvSpPr>
          <p:spPr bwMode="auto">
            <a:xfrm>
              <a:off x="6417" y="1517"/>
              <a:ext cx="42" cy="96"/>
            </a:xfrm>
            <a:custGeom>
              <a:avLst/>
              <a:gdLst>
                <a:gd name="T0" fmla="*/ 6 w 14"/>
                <a:gd name="T1" fmla="*/ 0 h 32"/>
                <a:gd name="T2" fmla="*/ 13 w 14"/>
                <a:gd name="T3" fmla="*/ 16 h 32"/>
                <a:gd name="T4" fmla="*/ 7 w 14"/>
                <a:gd name="T5" fmla="*/ 32 h 32"/>
                <a:gd name="T6" fmla="*/ 0 w 14"/>
                <a:gd name="T7" fmla="*/ 16 h 32"/>
                <a:gd name="T8" fmla="*/ 6 w 14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2">
                  <a:moveTo>
                    <a:pt x="6" y="0"/>
                  </a:moveTo>
                  <a:cubicBezTo>
                    <a:pt x="10" y="0"/>
                    <a:pt x="13" y="7"/>
                    <a:pt x="13" y="16"/>
                  </a:cubicBezTo>
                  <a:cubicBezTo>
                    <a:pt x="14" y="25"/>
                    <a:pt x="11" y="32"/>
                    <a:pt x="7" y="32"/>
                  </a:cubicBezTo>
                  <a:cubicBezTo>
                    <a:pt x="3" y="32"/>
                    <a:pt x="0" y="25"/>
                    <a:pt x="0" y="16"/>
                  </a:cubicBezTo>
                  <a:cubicBezTo>
                    <a:pt x="0" y="7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0" name="Freeform 145"/>
            <p:cNvSpPr/>
            <p:nvPr/>
          </p:nvSpPr>
          <p:spPr bwMode="auto">
            <a:xfrm>
              <a:off x="6086" y="1027"/>
              <a:ext cx="523" cy="466"/>
            </a:xfrm>
            <a:custGeom>
              <a:avLst/>
              <a:gdLst>
                <a:gd name="T0" fmla="*/ 173 w 175"/>
                <a:gd name="T1" fmla="*/ 36 h 155"/>
                <a:gd name="T2" fmla="*/ 163 w 175"/>
                <a:gd name="T3" fmla="*/ 6 h 155"/>
                <a:gd name="T4" fmla="*/ 85 w 175"/>
                <a:gd name="T5" fmla="*/ 3 h 155"/>
                <a:gd name="T6" fmla="*/ 8 w 175"/>
                <a:gd name="T7" fmla="*/ 15 h 155"/>
                <a:gd name="T8" fmla="*/ 1 w 175"/>
                <a:gd name="T9" fmla="*/ 46 h 155"/>
                <a:gd name="T10" fmla="*/ 14 w 175"/>
                <a:gd name="T11" fmla="*/ 149 h 155"/>
                <a:gd name="T12" fmla="*/ 13 w 175"/>
                <a:gd name="T13" fmla="*/ 155 h 155"/>
                <a:gd name="T14" fmla="*/ 173 w 175"/>
                <a:gd name="T15" fmla="*/ 146 h 155"/>
                <a:gd name="T16" fmla="*/ 172 w 175"/>
                <a:gd name="T17" fmla="*/ 140 h 155"/>
                <a:gd name="T18" fmla="*/ 173 w 175"/>
                <a:gd name="T19" fmla="*/ 3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5" h="155">
                  <a:moveTo>
                    <a:pt x="173" y="36"/>
                  </a:moveTo>
                  <a:cubicBezTo>
                    <a:pt x="172" y="23"/>
                    <a:pt x="170" y="11"/>
                    <a:pt x="163" y="6"/>
                  </a:cubicBezTo>
                  <a:cubicBezTo>
                    <a:pt x="154" y="0"/>
                    <a:pt x="96" y="1"/>
                    <a:pt x="85" y="3"/>
                  </a:cubicBezTo>
                  <a:cubicBezTo>
                    <a:pt x="74" y="3"/>
                    <a:pt x="16" y="8"/>
                    <a:pt x="8" y="15"/>
                  </a:cubicBezTo>
                  <a:cubicBezTo>
                    <a:pt x="1" y="21"/>
                    <a:pt x="0" y="33"/>
                    <a:pt x="1" y="46"/>
                  </a:cubicBezTo>
                  <a:cubicBezTo>
                    <a:pt x="3" y="82"/>
                    <a:pt x="11" y="112"/>
                    <a:pt x="14" y="149"/>
                  </a:cubicBezTo>
                  <a:cubicBezTo>
                    <a:pt x="13" y="151"/>
                    <a:pt x="13" y="153"/>
                    <a:pt x="13" y="155"/>
                  </a:cubicBezTo>
                  <a:cubicBezTo>
                    <a:pt x="173" y="146"/>
                    <a:pt x="173" y="146"/>
                    <a:pt x="173" y="146"/>
                  </a:cubicBezTo>
                  <a:cubicBezTo>
                    <a:pt x="173" y="144"/>
                    <a:pt x="173" y="142"/>
                    <a:pt x="172" y="140"/>
                  </a:cubicBezTo>
                  <a:cubicBezTo>
                    <a:pt x="170" y="103"/>
                    <a:pt x="175" y="72"/>
                    <a:pt x="173" y="3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1" name="Freeform 146"/>
            <p:cNvSpPr/>
            <p:nvPr/>
          </p:nvSpPr>
          <p:spPr bwMode="auto">
            <a:xfrm>
              <a:off x="6095" y="1039"/>
              <a:ext cx="505" cy="304"/>
            </a:xfrm>
            <a:custGeom>
              <a:avLst/>
              <a:gdLst>
                <a:gd name="T0" fmla="*/ 114 w 169"/>
                <a:gd name="T1" fmla="*/ 0 h 101"/>
                <a:gd name="T2" fmla="*/ 91 w 169"/>
                <a:gd name="T3" fmla="*/ 1 h 101"/>
                <a:gd name="T4" fmla="*/ 82 w 169"/>
                <a:gd name="T5" fmla="*/ 2 h 101"/>
                <a:gd name="T6" fmla="*/ 82 w 169"/>
                <a:gd name="T7" fmla="*/ 2 h 101"/>
                <a:gd name="T8" fmla="*/ 82 w 169"/>
                <a:gd name="T9" fmla="*/ 2 h 101"/>
                <a:gd name="T10" fmla="*/ 81 w 169"/>
                <a:gd name="T11" fmla="*/ 2 h 101"/>
                <a:gd name="T12" fmla="*/ 74 w 169"/>
                <a:gd name="T13" fmla="*/ 2 h 101"/>
                <a:gd name="T14" fmla="*/ 35 w 169"/>
                <a:gd name="T15" fmla="*/ 6 h 101"/>
                <a:gd name="T16" fmla="*/ 7 w 169"/>
                <a:gd name="T17" fmla="*/ 13 h 101"/>
                <a:gd name="T18" fmla="*/ 1 w 169"/>
                <a:gd name="T19" fmla="*/ 42 h 101"/>
                <a:gd name="T20" fmla="*/ 1 w 169"/>
                <a:gd name="T21" fmla="*/ 42 h 101"/>
                <a:gd name="T22" fmla="*/ 1 w 169"/>
                <a:gd name="T23" fmla="*/ 42 h 101"/>
                <a:gd name="T24" fmla="*/ 7 w 169"/>
                <a:gd name="T25" fmla="*/ 93 h 101"/>
                <a:gd name="T26" fmla="*/ 8 w 169"/>
                <a:gd name="T27" fmla="*/ 101 h 101"/>
                <a:gd name="T28" fmla="*/ 31 w 169"/>
                <a:gd name="T29" fmla="*/ 100 h 101"/>
                <a:gd name="T30" fmla="*/ 57 w 169"/>
                <a:gd name="T31" fmla="*/ 101 h 101"/>
                <a:gd name="T32" fmla="*/ 79 w 169"/>
                <a:gd name="T33" fmla="*/ 101 h 101"/>
                <a:gd name="T34" fmla="*/ 82 w 169"/>
                <a:gd name="T35" fmla="*/ 101 h 101"/>
                <a:gd name="T36" fmla="*/ 88 w 169"/>
                <a:gd name="T37" fmla="*/ 101 h 101"/>
                <a:gd name="T38" fmla="*/ 93 w 169"/>
                <a:gd name="T39" fmla="*/ 100 h 101"/>
                <a:gd name="T40" fmla="*/ 167 w 169"/>
                <a:gd name="T41" fmla="*/ 92 h 101"/>
                <a:gd name="T42" fmla="*/ 167 w 169"/>
                <a:gd name="T43" fmla="*/ 84 h 101"/>
                <a:gd name="T44" fmla="*/ 167 w 169"/>
                <a:gd name="T45" fmla="*/ 32 h 101"/>
                <a:gd name="T46" fmla="*/ 167 w 169"/>
                <a:gd name="T47" fmla="*/ 32 h 101"/>
                <a:gd name="T48" fmla="*/ 167 w 169"/>
                <a:gd name="T49" fmla="*/ 32 h 101"/>
                <a:gd name="T50" fmla="*/ 159 w 169"/>
                <a:gd name="T51" fmla="*/ 5 h 101"/>
                <a:gd name="T52" fmla="*/ 130 w 169"/>
                <a:gd name="T53" fmla="*/ 1 h 101"/>
                <a:gd name="T54" fmla="*/ 114 w 169"/>
                <a:gd name="T5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9" h="101">
                  <a:moveTo>
                    <a:pt x="114" y="0"/>
                  </a:moveTo>
                  <a:cubicBezTo>
                    <a:pt x="105" y="0"/>
                    <a:pt x="96" y="1"/>
                    <a:pt x="91" y="1"/>
                  </a:cubicBezTo>
                  <a:cubicBezTo>
                    <a:pt x="87" y="1"/>
                    <a:pt x="84" y="1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1" y="2"/>
                    <a:pt x="81" y="2"/>
                  </a:cubicBezTo>
                  <a:cubicBezTo>
                    <a:pt x="79" y="2"/>
                    <a:pt x="77" y="2"/>
                    <a:pt x="74" y="2"/>
                  </a:cubicBezTo>
                  <a:cubicBezTo>
                    <a:pt x="65" y="2"/>
                    <a:pt x="50" y="4"/>
                    <a:pt x="35" y="6"/>
                  </a:cubicBezTo>
                  <a:cubicBezTo>
                    <a:pt x="13" y="9"/>
                    <a:pt x="8" y="12"/>
                    <a:pt x="7" y="13"/>
                  </a:cubicBezTo>
                  <a:cubicBezTo>
                    <a:pt x="2" y="17"/>
                    <a:pt x="0" y="26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" y="60"/>
                    <a:pt x="4" y="77"/>
                    <a:pt x="7" y="93"/>
                  </a:cubicBezTo>
                  <a:cubicBezTo>
                    <a:pt x="7" y="96"/>
                    <a:pt x="8" y="98"/>
                    <a:pt x="8" y="101"/>
                  </a:cubicBezTo>
                  <a:cubicBezTo>
                    <a:pt x="15" y="100"/>
                    <a:pt x="23" y="100"/>
                    <a:pt x="31" y="100"/>
                  </a:cubicBezTo>
                  <a:cubicBezTo>
                    <a:pt x="40" y="100"/>
                    <a:pt x="49" y="100"/>
                    <a:pt x="57" y="101"/>
                  </a:cubicBezTo>
                  <a:cubicBezTo>
                    <a:pt x="66" y="101"/>
                    <a:pt x="73" y="101"/>
                    <a:pt x="79" y="101"/>
                  </a:cubicBezTo>
                  <a:cubicBezTo>
                    <a:pt x="80" y="101"/>
                    <a:pt x="81" y="101"/>
                    <a:pt x="82" y="101"/>
                  </a:cubicBezTo>
                  <a:cubicBezTo>
                    <a:pt x="84" y="101"/>
                    <a:pt x="86" y="101"/>
                    <a:pt x="88" y="101"/>
                  </a:cubicBezTo>
                  <a:cubicBezTo>
                    <a:pt x="89" y="101"/>
                    <a:pt x="91" y="101"/>
                    <a:pt x="93" y="100"/>
                  </a:cubicBezTo>
                  <a:cubicBezTo>
                    <a:pt x="107" y="99"/>
                    <a:pt x="140" y="93"/>
                    <a:pt x="167" y="92"/>
                  </a:cubicBezTo>
                  <a:cubicBezTo>
                    <a:pt x="167" y="89"/>
                    <a:pt x="167" y="87"/>
                    <a:pt x="167" y="84"/>
                  </a:cubicBezTo>
                  <a:cubicBezTo>
                    <a:pt x="168" y="68"/>
                    <a:pt x="169" y="51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7" y="17"/>
                    <a:pt x="164" y="8"/>
                    <a:pt x="159" y="5"/>
                  </a:cubicBezTo>
                  <a:cubicBezTo>
                    <a:pt x="157" y="4"/>
                    <a:pt x="152" y="1"/>
                    <a:pt x="130" y="1"/>
                  </a:cubicBezTo>
                  <a:cubicBezTo>
                    <a:pt x="124" y="0"/>
                    <a:pt x="119" y="0"/>
                    <a:pt x="114" y="0"/>
                  </a:cubicBezTo>
                </a:path>
              </a:pathLst>
            </a:custGeom>
            <a:solidFill>
              <a:srgbClr val="670D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2" name="Freeform 147"/>
            <p:cNvSpPr/>
            <p:nvPr/>
          </p:nvSpPr>
          <p:spPr bwMode="auto">
            <a:xfrm>
              <a:off x="6113" y="1316"/>
              <a:ext cx="487" cy="138"/>
            </a:xfrm>
            <a:custGeom>
              <a:avLst/>
              <a:gdLst>
                <a:gd name="T0" fmla="*/ 87 w 163"/>
                <a:gd name="T1" fmla="*/ 8 h 46"/>
                <a:gd name="T2" fmla="*/ 82 w 163"/>
                <a:gd name="T3" fmla="*/ 9 h 46"/>
                <a:gd name="T4" fmla="*/ 76 w 163"/>
                <a:gd name="T5" fmla="*/ 9 h 46"/>
                <a:gd name="T6" fmla="*/ 51 w 163"/>
                <a:gd name="T7" fmla="*/ 9 h 46"/>
                <a:gd name="T8" fmla="*/ 0 w 163"/>
                <a:gd name="T9" fmla="*/ 9 h 46"/>
                <a:gd name="T10" fmla="*/ 4 w 163"/>
                <a:gd name="T11" fmla="*/ 44 h 46"/>
                <a:gd name="T12" fmla="*/ 83 w 163"/>
                <a:gd name="T13" fmla="*/ 44 h 46"/>
                <a:gd name="T14" fmla="*/ 163 w 163"/>
                <a:gd name="T15" fmla="*/ 36 h 46"/>
                <a:gd name="T16" fmla="*/ 163 w 163"/>
                <a:gd name="T17" fmla="*/ 0 h 46"/>
                <a:gd name="T18" fmla="*/ 87 w 163"/>
                <a:gd name="T19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46">
                  <a:moveTo>
                    <a:pt x="87" y="8"/>
                  </a:moveTo>
                  <a:cubicBezTo>
                    <a:pt x="85" y="9"/>
                    <a:pt x="83" y="9"/>
                    <a:pt x="82" y="9"/>
                  </a:cubicBezTo>
                  <a:cubicBezTo>
                    <a:pt x="80" y="9"/>
                    <a:pt x="78" y="9"/>
                    <a:pt x="76" y="9"/>
                  </a:cubicBezTo>
                  <a:cubicBezTo>
                    <a:pt x="70" y="9"/>
                    <a:pt x="62" y="9"/>
                    <a:pt x="51" y="9"/>
                  </a:cubicBezTo>
                  <a:cubicBezTo>
                    <a:pt x="35" y="8"/>
                    <a:pt x="16" y="8"/>
                    <a:pt x="0" y="9"/>
                  </a:cubicBezTo>
                  <a:cubicBezTo>
                    <a:pt x="1" y="20"/>
                    <a:pt x="3" y="32"/>
                    <a:pt x="4" y="44"/>
                  </a:cubicBezTo>
                  <a:cubicBezTo>
                    <a:pt x="25" y="46"/>
                    <a:pt x="54" y="46"/>
                    <a:pt x="83" y="44"/>
                  </a:cubicBezTo>
                  <a:cubicBezTo>
                    <a:pt x="113" y="43"/>
                    <a:pt x="142" y="40"/>
                    <a:pt x="163" y="36"/>
                  </a:cubicBezTo>
                  <a:cubicBezTo>
                    <a:pt x="163" y="23"/>
                    <a:pt x="163" y="11"/>
                    <a:pt x="163" y="0"/>
                  </a:cubicBezTo>
                  <a:cubicBezTo>
                    <a:pt x="137" y="0"/>
                    <a:pt x="102" y="7"/>
                    <a:pt x="87" y="8"/>
                  </a:cubicBezTo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3" name="Freeform 148"/>
            <p:cNvSpPr/>
            <p:nvPr/>
          </p:nvSpPr>
          <p:spPr bwMode="auto">
            <a:xfrm>
              <a:off x="6008" y="1391"/>
              <a:ext cx="708" cy="120"/>
            </a:xfrm>
            <a:custGeom>
              <a:avLst/>
              <a:gdLst>
                <a:gd name="T0" fmla="*/ 237 w 237"/>
                <a:gd name="T1" fmla="*/ 17 h 40"/>
                <a:gd name="T2" fmla="*/ 228 w 237"/>
                <a:gd name="T3" fmla="*/ 28 h 40"/>
                <a:gd name="T4" fmla="*/ 11 w 237"/>
                <a:gd name="T5" fmla="*/ 40 h 40"/>
                <a:gd name="T6" fmla="*/ 1 w 237"/>
                <a:gd name="T7" fmla="*/ 30 h 40"/>
                <a:gd name="T8" fmla="*/ 0 w 237"/>
                <a:gd name="T9" fmla="*/ 23 h 40"/>
                <a:gd name="T10" fmla="*/ 10 w 237"/>
                <a:gd name="T11" fmla="*/ 13 h 40"/>
                <a:gd name="T12" fmla="*/ 226 w 237"/>
                <a:gd name="T13" fmla="*/ 1 h 40"/>
                <a:gd name="T14" fmla="*/ 237 w 237"/>
                <a:gd name="T15" fmla="*/ 10 h 40"/>
                <a:gd name="T16" fmla="*/ 237 w 237"/>
                <a:gd name="T17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7" h="40">
                  <a:moveTo>
                    <a:pt x="237" y="17"/>
                  </a:moveTo>
                  <a:cubicBezTo>
                    <a:pt x="237" y="23"/>
                    <a:pt x="233" y="27"/>
                    <a:pt x="228" y="28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6" y="40"/>
                    <a:pt x="1" y="36"/>
                    <a:pt x="1" y="3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8"/>
                    <a:pt x="4" y="13"/>
                    <a:pt x="10" y="13"/>
                  </a:cubicBezTo>
                  <a:cubicBezTo>
                    <a:pt x="226" y="1"/>
                    <a:pt x="226" y="1"/>
                    <a:pt x="226" y="1"/>
                  </a:cubicBezTo>
                  <a:cubicBezTo>
                    <a:pt x="232" y="0"/>
                    <a:pt x="236" y="4"/>
                    <a:pt x="237" y="10"/>
                  </a:cubicBezTo>
                  <a:cubicBezTo>
                    <a:pt x="237" y="17"/>
                    <a:pt x="237" y="17"/>
                    <a:pt x="237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4" name="Freeform 149"/>
            <p:cNvSpPr/>
            <p:nvPr/>
          </p:nvSpPr>
          <p:spPr bwMode="auto">
            <a:xfrm>
              <a:off x="6017" y="1400"/>
              <a:ext cx="693" cy="102"/>
            </a:xfrm>
            <a:custGeom>
              <a:avLst/>
              <a:gdLst>
                <a:gd name="T0" fmla="*/ 224 w 232"/>
                <a:gd name="T1" fmla="*/ 0 h 34"/>
                <a:gd name="T2" fmla="*/ 223 w 232"/>
                <a:gd name="T3" fmla="*/ 0 h 34"/>
                <a:gd name="T4" fmla="*/ 7 w 232"/>
                <a:gd name="T5" fmla="*/ 12 h 34"/>
                <a:gd name="T6" fmla="*/ 0 w 232"/>
                <a:gd name="T7" fmla="*/ 20 h 34"/>
                <a:gd name="T8" fmla="*/ 1 w 232"/>
                <a:gd name="T9" fmla="*/ 27 h 34"/>
                <a:gd name="T10" fmla="*/ 8 w 232"/>
                <a:gd name="T11" fmla="*/ 34 h 34"/>
                <a:gd name="T12" fmla="*/ 8 w 232"/>
                <a:gd name="T13" fmla="*/ 34 h 34"/>
                <a:gd name="T14" fmla="*/ 225 w 232"/>
                <a:gd name="T15" fmla="*/ 22 h 34"/>
                <a:gd name="T16" fmla="*/ 231 w 232"/>
                <a:gd name="T17" fmla="*/ 14 h 34"/>
                <a:gd name="T18" fmla="*/ 231 w 232"/>
                <a:gd name="T19" fmla="*/ 7 h 34"/>
                <a:gd name="T20" fmla="*/ 224 w 232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34">
                  <a:moveTo>
                    <a:pt x="224" y="0"/>
                  </a:moveTo>
                  <a:cubicBezTo>
                    <a:pt x="224" y="0"/>
                    <a:pt x="224" y="0"/>
                    <a:pt x="223" y="0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3" y="13"/>
                    <a:pt x="0" y="16"/>
                    <a:pt x="0" y="2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31"/>
                    <a:pt x="4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25" y="22"/>
                    <a:pt x="225" y="22"/>
                    <a:pt x="225" y="22"/>
                  </a:cubicBezTo>
                  <a:cubicBezTo>
                    <a:pt x="229" y="22"/>
                    <a:pt x="232" y="18"/>
                    <a:pt x="231" y="14"/>
                  </a:cubicBezTo>
                  <a:cubicBezTo>
                    <a:pt x="231" y="7"/>
                    <a:pt x="231" y="7"/>
                    <a:pt x="231" y="7"/>
                  </a:cubicBezTo>
                  <a:cubicBezTo>
                    <a:pt x="231" y="3"/>
                    <a:pt x="228" y="0"/>
                    <a:pt x="224" y="0"/>
                  </a:cubicBezTo>
                </a:path>
              </a:pathLst>
            </a:custGeom>
            <a:solidFill>
              <a:srgbClr val="2E1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5" name="Freeform 150"/>
            <p:cNvSpPr/>
            <p:nvPr/>
          </p:nvSpPr>
          <p:spPr bwMode="auto">
            <a:xfrm>
              <a:off x="6211" y="2057"/>
              <a:ext cx="173" cy="132"/>
            </a:xfrm>
            <a:custGeom>
              <a:avLst/>
              <a:gdLst>
                <a:gd name="T0" fmla="*/ 22 w 58"/>
                <a:gd name="T1" fmla="*/ 28 h 44"/>
                <a:gd name="T2" fmla="*/ 10 w 58"/>
                <a:gd name="T3" fmla="*/ 21 h 44"/>
                <a:gd name="T4" fmla="*/ 6 w 58"/>
                <a:gd name="T5" fmla="*/ 18 h 44"/>
                <a:gd name="T6" fmla="*/ 1 w 58"/>
                <a:gd name="T7" fmla="*/ 15 h 44"/>
                <a:gd name="T8" fmla="*/ 3 w 58"/>
                <a:gd name="T9" fmla="*/ 5 h 44"/>
                <a:gd name="T10" fmla="*/ 11 w 58"/>
                <a:gd name="T11" fmla="*/ 2 h 44"/>
                <a:gd name="T12" fmla="*/ 20 w 58"/>
                <a:gd name="T13" fmla="*/ 2 h 44"/>
                <a:gd name="T14" fmla="*/ 31 w 58"/>
                <a:gd name="T15" fmla="*/ 1 h 44"/>
                <a:gd name="T16" fmla="*/ 43 w 58"/>
                <a:gd name="T17" fmla="*/ 2 h 44"/>
                <a:gd name="T18" fmla="*/ 48 w 58"/>
                <a:gd name="T19" fmla="*/ 9 h 44"/>
                <a:gd name="T20" fmla="*/ 40 w 58"/>
                <a:gd name="T21" fmla="*/ 11 h 44"/>
                <a:gd name="T22" fmla="*/ 55 w 58"/>
                <a:gd name="T23" fmla="*/ 19 h 44"/>
                <a:gd name="T24" fmla="*/ 54 w 58"/>
                <a:gd name="T25" fmla="*/ 33 h 44"/>
                <a:gd name="T26" fmla="*/ 22 w 58"/>
                <a:gd name="T2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4">
                  <a:moveTo>
                    <a:pt x="22" y="28"/>
                  </a:moveTo>
                  <a:cubicBezTo>
                    <a:pt x="18" y="26"/>
                    <a:pt x="13" y="24"/>
                    <a:pt x="10" y="21"/>
                  </a:cubicBezTo>
                  <a:cubicBezTo>
                    <a:pt x="8" y="20"/>
                    <a:pt x="8" y="19"/>
                    <a:pt x="6" y="18"/>
                  </a:cubicBezTo>
                  <a:cubicBezTo>
                    <a:pt x="4" y="17"/>
                    <a:pt x="2" y="17"/>
                    <a:pt x="1" y="15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6" y="1"/>
                    <a:pt x="7" y="2"/>
                    <a:pt x="11" y="2"/>
                  </a:cubicBezTo>
                  <a:cubicBezTo>
                    <a:pt x="14" y="3"/>
                    <a:pt x="17" y="2"/>
                    <a:pt x="20" y="2"/>
                  </a:cubicBezTo>
                  <a:cubicBezTo>
                    <a:pt x="24" y="2"/>
                    <a:pt x="27" y="1"/>
                    <a:pt x="31" y="1"/>
                  </a:cubicBezTo>
                  <a:cubicBezTo>
                    <a:pt x="35" y="0"/>
                    <a:pt x="40" y="1"/>
                    <a:pt x="43" y="2"/>
                  </a:cubicBezTo>
                  <a:cubicBezTo>
                    <a:pt x="46" y="3"/>
                    <a:pt x="50" y="6"/>
                    <a:pt x="48" y="9"/>
                  </a:cubicBezTo>
                  <a:cubicBezTo>
                    <a:pt x="47" y="12"/>
                    <a:pt x="43" y="11"/>
                    <a:pt x="40" y="11"/>
                  </a:cubicBezTo>
                  <a:cubicBezTo>
                    <a:pt x="45" y="14"/>
                    <a:pt x="52" y="14"/>
                    <a:pt x="55" y="19"/>
                  </a:cubicBezTo>
                  <a:cubicBezTo>
                    <a:pt x="58" y="23"/>
                    <a:pt x="57" y="29"/>
                    <a:pt x="54" y="33"/>
                  </a:cubicBezTo>
                  <a:cubicBezTo>
                    <a:pt x="45" y="44"/>
                    <a:pt x="30" y="33"/>
                    <a:pt x="22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6" name="Freeform 151"/>
            <p:cNvSpPr/>
            <p:nvPr/>
          </p:nvSpPr>
          <p:spPr bwMode="auto">
            <a:xfrm>
              <a:off x="6202" y="2021"/>
              <a:ext cx="93" cy="126"/>
            </a:xfrm>
            <a:custGeom>
              <a:avLst/>
              <a:gdLst>
                <a:gd name="T0" fmla="*/ 26 w 31"/>
                <a:gd name="T1" fmla="*/ 20 h 42"/>
                <a:gd name="T2" fmla="*/ 28 w 31"/>
                <a:gd name="T3" fmla="*/ 14 h 42"/>
                <a:gd name="T4" fmla="*/ 14 w 31"/>
                <a:gd name="T5" fmla="*/ 4 h 42"/>
                <a:gd name="T6" fmla="*/ 5 w 31"/>
                <a:gd name="T7" fmla="*/ 18 h 42"/>
                <a:gd name="T8" fmla="*/ 4 w 31"/>
                <a:gd name="T9" fmla="*/ 38 h 42"/>
                <a:gd name="T10" fmla="*/ 19 w 31"/>
                <a:gd name="T11" fmla="*/ 37 h 42"/>
                <a:gd name="T12" fmla="*/ 26 w 31"/>
                <a:gd name="T1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2">
                  <a:moveTo>
                    <a:pt x="26" y="20"/>
                  </a:moveTo>
                  <a:cubicBezTo>
                    <a:pt x="27" y="18"/>
                    <a:pt x="28" y="16"/>
                    <a:pt x="28" y="14"/>
                  </a:cubicBezTo>
                  <a:cubicBezTo>
                    <a:pt x="31" y="4"/>
                    <a:pt x="21" y="0"/>
                    <a:pt x="14" y="4"/>
                  </a:cubicBezTo>
                  <a:cubicBezTo>
                    <a:pt x="8" y="7"/>
                    <a:pt x="5" y="11"/>
                    <a:pt x="5" y="18"/>
                  </a:cubicBezTo>
                  <a:cubicBezTo>
                    <a:pt x="4" y="23"/>
                    <a:pt x="0" y="35"/>
                    <a:pt x="4" y="38"/>
                  </a:cubicBezTo>
                  <a:cubicBezTo>
                    <a:pt x="8" y="41"/>
                    <a:pt x="16" y="42"/>
                    <a:pt x="19" y="37"/>
                  </a:cubicBezTo>
                  <a:cubicBezTo>
                    <a:pt x="23" y="33"/>
                    <a:pt x="25" y="26"/>
                    <a:pt x="26" y="20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7" name="Freeform 152"/>
            <p:cNvSpPr/>
            <p:nvPr/>
          </p:nvSpPr>
          <p:spPr bwMode="auto">
            <a:xfrm>
              <a:off x="6414" y="2045"/>
              <a:ext cx="174" cy="141"/>
            </a:xfrm>
            <a:custGeom>
              <a:avLst/>
              <a:gdLst>
                <a:gd name="T0" fmla="*/ 36 w 58"/>
                <a:gd name="T1" fmla="*/ 28 h 47"/>
                <a:gd name="T2" fmla="*/ 48 w 58"/>
                <a:gd name="T3" fmla="*/ 20 h 47"/>
                <a:gd name="T4" fmla="*/ 51 w 58"/>
                <a:gd name="T5" fmla="*/ 16 h 47"/>
                <a:gd name="T6" fmla="*/ 56 w 58"/>
                <a:gd name="T7" fmla="*/ 13 h 47"/>
                <a:gd name="T8" fmla="*/ 53 w 58"/>
                <a:gd name="T9" fmla="*/ 4 h 47"/>
                <a:gd name="T10" fmla="*/ 45 w 58"/>
                <a:gd name="T11" fmla="*/ 2 h 47"/>
                <a:gd name="T12" fmla="*/ 36 w 58"/>
                <a:gd name="T13" fmla="*/ 2 h 47"/>
                <a:gd name="T14" fmla="*/ 25 w 58"/>
                <a:gd name="T15" fmla="*/ 2 h 47"/>
                <a:gd name="T16" fmla="*/ 13 w 58"/>
                <a:gd name="T17" fmla="*/ 4 h 47"/>
                <a:gd name="T18" fmla="*/ 9 w 58"/>
                <a:gd name="T19" fmla="*/ 12 h 47"/>
                <a:gd name="T20" fmla="*/ 17 w 58"/>
                <a:gd name="T21" fmla="*/ 13 h 47"/>
                <a:gd name="T22" fmla="*/ 3 w 58"/>
                <a:gd name="T23" fmla="*/ 22 h 47"/>
                <a:gd name="T24" fmla="*/ 5 w 58"/>
                <a:gd name="T25" fmla="*/ 36 h 47"/>
                <a:gd name="T26" fmla="*/ 36 w 58"/>
                <a:gd name="T27" fmla="*/ 2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" h="47">
                  <a:moveTo>
                    <a:pt x="36" y="28"/>
                  </a:moveTo>
                  <a:cubicBezTo>
                    <a:pt x="40" y="25"/>
                    <a:pt x="45" y="24"/>
                    <a:pt x="48" y="20"/>
                  </a:cubicBezTo>
                  <a:cubicBezTo>
                    <a:pt x="50" y="19"/>
                    <a:pt x="50" y="18"/>
                    <a:pt x="51" y="16"/>
                  </a:cubicBezTo>
                  <a:cubicBezTo>
                    <a:pt x="53" y="15"/>
                    <a:pt x="56" y="15"/>
                    <a:pt x="56" y="13"/>
                  </a:cubicBezTo>
                  <a:cubicBezTo>
                    <a:pt x="58" y="10"/>
                    <a:pt x="55" y="6"/>
                    <a:pt x="53" y="4"/>
                  </a:cubicBezTo>
                  <a:cubicBezTo>
                    <a:pt x="50" y="0"/>
                    <a:pt x="49" y="1"/>
                    <a:pt x="45" y="2"/>
                  </a:cubicBezTo>
                  <a:cubicBezTo>
                    <a:pt x="42" y="2"/>
                    <a:pt x="39" y="2"/>
                    <a:pt x="36" y="2"/>
                  </a:cubicBezTo>
                  <a:cubicBezTo>
                    <a:pt x="33" y="2"/>
                    <a:pt x="29" y="1"/>
                    <a:pt x="25" y="2"/>
                  </a:cubicBezTo>
                  <a:cubicBezTo>
                    <a:pt x="22" y="2"/>
                    <a:pt x="17" y="3"/>
                    <a:pt x="13" y="4"/>
                  </a:cubicBezTo>
                  <a:cubicBezTo>
                    <a:pt x="11" y="5"/>
                    <a:pt x="7" y="9"/>
                    <a:pt x="9" y="12"/>
                  </a:cubicBezTo>
                  <a:cubicBezTo>
                    <a:pt x="11" y="15"/>
                    <a:pt x="15" y="13"/>
                    <a:pt x="17" y="13"/>
                  </a:cubicBezTo>
                  <a:cubicBezTo>
                    <a:pt x="12" y="16"/>
                    <a:pt x="6" y="17"/>
                    <a:pt x="3" y="22"/>
                  </a:cubicBezTo>
                  <a:cubicBezTo>
                    <a:pt x="0" y="26"/>
                    <a:pt x="2" y="33"/>
                    <a:pt x="5" y="36"/>
                  </a:cubicBezTo>
                  <a:cubicBezTo>
                    <a:pt x="15" y="47"/>
                    <a:pt x="29" y="34"/>
                    <a:pt x="36" y="2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8" name="Freeform 153"/>
            <p:cNvSpPr/>
            <p:nvPr/>
          </p:nvSpPr>
          <p:spPr bwMode="auto">
            <a:xfrm>
              <a:off x="6495" y="2009"/>
              <a:ext cx="102" cy="123"/>
            </a:xfrm>
            <a:custGeom>
              <a:avLst/>
              <a:gdLst>
                <a:gd name="T0" fmla="*/ 7 w 34"/>
                <a:gd name="T1" fmla="*/ 21 h 41"/>
                <a:gd name="T2" fmla="*/ 4 w 34"/>
                <a:gd name="T3" fmla="*/ 14 h 41"/>
                <a:gd name="T4" fmla="*/ 18 w 34"/>
                <a:gd name="T5" fmla="*/ 3 h 41"/>
                <a:gd name="T6" fmla="*/ 28 w 34"/>
                <a:gd name="T7" fmla="*/ 16 h 41"/>
                <a:gd name="T8" fmla="*/ 30 w 34"/>
                <a:gd name="T9" fmla="*/ 37 h 41"/>
                <a:gd name="T10" fmla="*/ 15 w 34"/>
                <a:gd name="T11" fmla="*/ 37 h 41"/>
                <a:gd name="T12" fmla="*/ 7 w 34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1">
                  <a:moveTo>
                    <a:pt x="7" y="21"/>
                  </a:moveTo>
                  <a:cubicBezTo>
                    <a:pt x="6" y="18"/>
                    <a:pt x="5" y="16"/>
                    <a:pt x="4" y="14"/>
                  </a:cubicBezTo>
                  <a:cubicBezTo>
                    <a:pt x="0" y="5"/>
                    <a:pt x="10" y="0"/>
                    <a:pt x="18" y="3"/>
                  </a:cubicBezTo>
                  <a:cubicBezTo>
                    <a:pt x="24" y="6"/>
                    <a:pt x="27" y="10"/>
                    <a:pt x="28" y="16"/>
                  </a:cubicBezTo>
                  <a:cubicBezTo>
                    <a:pt x="29" y="22"/>
                    <a:pt x="34" y="33"/>
                    <a:pt x="30" y="37"/>
                  </a:cubicBezTo>
                  <a:cubicBezTo>
                    <a:pt x="27" y="40"/>
                    <a:pt x="18" y="41"/>
                    <a:pt x="15" y="37"/>
                  </a:cubicBezTo>
                  <a:cubicBezTo>
                    <a:pt x="11" y="33"/>
                    <a:pt x="9" y="26"/>
                    <a:pt x="7" y="21"/>
                  </a:cubicBezTo>
                  <a:close/>
                </a:path>
              </a:pathLst>
            </a:custGeom>
            <a:solidFill>
              <a:srgbClr val="E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9" name="Freeform 154"/>
            <p:cNvSpPr/>
            <p:nvPr/>
          </p:nvSpPr>
          <p:spPr bwMode="auto">
            <a:xfrm>
              <a:off x="6325" y="1997"/>
              <a:ext cx="143" cy="147"/>
            </a:xfrm>
            <a:custGeom>
              <a:avLst/>
              <a:gdLst>
                <a:gd name="T0" fmla="*/ 44 w 48"/>
                <a:gd name="T1" fmla="*/ 5 h 49"/>
                <a:gd name="T2" fmla="*/ 26 w 48"/>
                <a:gd name="T3" fmla="*/ 3 h 49"/>
                <a:gd name="T4" fmla="*/ 7 w 48"/>
                <a:gd name="T5" fmla="*/ 4 h 49"/>
                <a:gd name="T6" fmla="*/ 7 w 48"/>
                <a:gd name="T7" fmla="*/ 45 h 49"/>
                <a:gd name="T8" fmla="*/ 24 w 48"/>
                <a:gd name="T9" fmla="*/ 47 h 49"/>
                <a:gd name="T10" fmla="*/ 44 w 48"/>
                <a:gd name="T11" fmla="*/ 45 h 49"/>
                <a:gd name="T12" fmla="*/ 44 w 48"/>
                <a:gd name="T13" fmla="*/ 26 h 49"/>
                <a:gd name="T14" fmla="*/ 44 w 48"/>
                <a:gd name="T15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9">
                  <a:moveTo>
                    <a:pt x="44" y="5"/>
                  </a:moveTo>
                  <a:cubicBezTo>
                    <a:pt x="40" y="0"/>
                    <a:pt x="31" y="3"/>
                    <a:pt x="26" y="3"/>
                  </a:cubicBezTo>
                  <a:cubicBezTo>
                    <a:pt x="20" y="4"/>
                    <a:pt x="13" y="0"/>
                    <a:pt x="7" y="4"/>
                  </a:cubicBezTo>
                  <a:cubicBezTo>
                    <a:pt x="0" y="9"/>
                    <a:pt x="3" y="39"/>
                    <a:pt x="7" y="45"/>
                  </a:cubicBezTo>
                  <a:cubicBezTo>
                    <a:pt x="11" y="49"/>
                    <a:pt x="19" y="47"/>
                    <a:pt x="24" y="47"/>
                  </a:cubicBezTo>
                  <a:cubicBezTo>
                    <a:pt x="28" y="46"/>
                    <a:pt x="40" y="48"/>
                    <a:pt x="44" y="45"/>
                  </a:cubicBezTo>
                  <a:cubicBezTo>
                    <a:pt x="48" y="41"/>
                    <a:pt x="45" y="31"/>
                    <a:pt x="44" y="26"/>
                  </a:cubicBezTo>
                  <a:cubicBezTo>
                    <a:pt x="43" y="21"/>
                    <a:pt x="47" y="9"/>
                    <a:pt x="44" y="5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0" name="Freeform 155"/>
            <p:cNvSpPr>
              <a:spLocks noEditPoints="1"/>
            </p:cNvSpPr>
            <p:nvPr/>
          </p:nvSpPr>
          <p:spPr bwMode="auto">
            <a:xfrm>
              <a:off x="6331" y="1952"/>
              <a:ext cx="128" cy="186"/>
            </a:xfrm>
            <a:custGeom>
              <a:avLst/>
              <a:gdLst>
                <a:gd name="T0" fmla="*/ 43 w 43"/>
                <a:gd name="T1" fmla="*/ 35 h 62"/>
                <a:gd name="T2" fmla="*/ 42 w 43"/>
                <a:gd name="T3" fmla="*/ 34 h 62"/>
                <a:gd name="T4" fmla="*/ 22 w 43"/>
                <a:gd name="T5" fmla="*/ 37 h 62"/>
                <a:gd name="T6" fmla="*/ 21 w 43"/>
                <a:gd name="T7" fmla="*/ 20 h 62"/>
                <a:gd name="T8" fmla="*/ 21 w 43"/>
                <a:gd name="T9" fmla="*/ 20 h 62"/>
                <a:gd name="T10" fmla="*/ 33 w 43"/>
                <a:gd name="T11" fmla="*/ 6 h 62"/>
                <a:gd name="T12" fmla="*/ 31 w 43"/>
                <a:gd name="T13" fmla="*/ 2 h 62"/>
                <a:gd name="T14" fmla="*/ 28 w 43"/>
                <a:gd name="T15" fmla="*/ 1 h 62"/>
                <a:gd name="T16" fmla="*/ 21 w 43"/>
                <a:gd name="T17" fmla="*/ 6 h 62"/>
                <a:gd name="T18" fmla="*/ 19 w 43"/>
                <a:gd name="T19" fmla="*/ 12 h 62"/>
                <a:gd name="T20" fmla="*/ 18 w 43"/>
                <a:gd name="T21" fmla="*/ 8 h 62"/>
                <a:gd name="T22" fmla="*/ 16 w 43"/>
                <a:gd name="T23" fmla="*/ 3 h 62"/>
                <a:gd name="T24" fmla="*/ 12 w 43"/>
                <a:gd name="T25" fmla="*/ 0 h 62"/>
                <a:gd name="T26" fmla="*/ 7 w 43"/>
                <a:gd name="T27" fmla="*/ 4 h 62"/>
                <a:gd name="T28" fmla="*/ 5 w 43"/>
                <a:gd name="T29" fmla="*/ 8 h 62"/>
                <a:gd name="T30" fmla="*/ 11 w 43"/>
                <a:gd name="T31" fmla="*/ 17 h 62"/>
                <a:gd name="T32" fmla="*/ 18 w 43"/>
                <a:gd name="T33" fmla="*/ 20 h 62"/>
                <a:gd name="T34" fmla="*/ 19 w 43"/>
                <a:gd name="T35" fmla="*/ 20 h 62"/>
                <a:gd name="T36" fmla="*/ 20 w 43"/>
                <a:gd name="T37" fmla="*/ 37 h 62"/>
                <a:gd name="T38" fmla="*/ 1 w 43"/>
                <a:gd name="T39" fmla="*/ 36 h 62"/>
                <a:gd name="T40" fmla="*/ 0 w 43"/>
                <a:gd name="T41" fmla="*/ 37 h 62"/>
                <a:gd name="T42" fmla="*/ 1 w 43"/>
                <a:gd name="T43" fmla="*/ 38 h 62"/>
                <a:gd name="T44" fmla="*/ 20 w 43"/>
                <a:gd name="T45" fmla="*/ 39 h 62"/>
                <a:gd name="T46" fmla="*/ 23 w 43"/>
                <a:gd name="T47" fmla="*/ 61 h 62"/>
                <a:gd name="T48" fmla="*/ 24 w 43"/>
                <a:gd name="T49" fmla="*/ 62 h 62"/>
                <a:gd name="T50" fmla="*/ 25 w 43"/>
                <a:gd name="T51" fmla="*/ 62 h 62"/>
                <a:gd name="T52" fmla="*/ 25 w 43"/>
                <a:gd name="T53" fmla="*/ 61 h 62"/>
                <a:gd name="T54" fmla="*/ 22 w 43"/>
                <a:gd name="T55" fmla="*/ 39 h 62"/>
                <a:gd name="T56" fmla="*/ 42 w 43"/>
                <a:gd name="T57" fmla="*/ 36 h 62"/>
                <a:gd name="T58" fmla="*/ 43 w 43"/>
                <a:gd name="T59" fmla="*/ 35 h 62"/>
                <a:gd name="T60" fmla="*/ 12 w 43"/>
                <a:gd name="T61" fmla="*/ 15 h 62"/>
                <a:gd name="T62" fmla="*/ 7 w 43"/>
                <a:gd name="T63" fmla="*/ 8 h 62"/>
                <a:gd name="T64" fmla="*/ 8 w 43"/>
                <a:gd name="T65" fmla="*/ 5 h 62"/>
                <a:gd name="T66" fmla="*/ 12 w 43"/>
                <a:gd name="T67" fmla="*/ 2 h 62"/>
                <a:gd name="T68" fmla="*/ 12 w 43"/>
                <a:gd name="T69" fmla="*/ 2 h 62"/>
                <a:gd name="T70" fmla="*/ 14 w 43"/>
                <a:gd name="T71" fmla="*/ 4 h 62"/>
                <a:gd name="T72" fmla="*/ 18 w 43"/>
                <a:gd name="T73" fmla="*/ 18 h 62"/>
                <a:gd name="T74" fmla="*/ 12 w 43"/>
                <a:gd name="T75" fmla="*/ 15 h 62"/>
                <a:gd name="T76" fmla="*/ 23 w 43"/>
                <a:gd name="T77" fmla="*/ 7 h 62"/>
                <a:gd name="T78" fmla="*/ 28 w 43"/>
                <a:gd name="T79" fmla="*/ 3 h 62"/>
                <a:gd name="T80" fmla="*/ 31 w 43"/>
                <a:gd name="T81" fmla="*/ 6 h 62"/>
                <a:gd name="T82" fmla="*/ 21 w 43"/>
                <a:gd name="T83" fmla="*/ 18 h 62"/>
                <a:gd name="T84" fmla="*/ 23 w 43"/>
                <a:gd name="T85" fmla="*/ 7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2">
                  <a:moveTo>
                    <a:pt x="43" y="35"/>
                  </a:moveTo>
                  <a:cubicBezTo>
                    <a:pt x="43" y="34"/>
                    <a:pt x="42" y="34"/>
                    <a:pt x="42" y="34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1" y="31"/>
                    <a:pt x="21" y="26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30" y="15"/>
                    <a:pt x="33" y="10"/>
                    <a:pt x="33" y="6"/>
                  </a:cubicBezTo>
                  <a:cubicBezTo>
                    <a:pt x="33" y="5"/>
                    <a:pt x="32" y="3"/>
                    <a:pt x="31" y="2"/>
                  </a:cubicBezTo>
                  <a:cubicBezTo>
                    <a:pt x="30" y="1"/>
                    <a:pt x="29" y="1"/>
                    <a:pt x="28" y="1"/>
                  </a:cubicBezTo>
                  <a:cubicBezTo>
                    <a:pt x="25" y="1"/>
                    <a:pt x="23" y="3"/>
                    <a:pt x="21" y="6"/>
                  </a:cubicBezTo>
                  <a:cubicBezTo>
                    <a:pt x="20" y="7"/>
                    <a:pt x="20" y="9"/>
                    <a:pt x="19" y="12"/>
                  </a:cubicBezTo>
                  <a:cubicBezTo>
                    <a:pt x="19" y="11"/>
                    <a:pt x="19" y="9"/>
                    <a:pt x="18" y="8"/>
                  </a:cubicBezTo>
                  <a:cubicBezTo>
                    <a:pt x="18" y="6"/>
                    <a:pt x="17" y="4"/>
                    <a:pt x="16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10" y="0"/>
                    <a:pt x="9" y="1"/>
                    <a:pt x="7" y="4"/>
                  </a:cubicBezTo>
                  <a:cubicBezTo>
                    <a:pt x="6" y="5"/>
                    <a:pt x="5" y="7"/>
                    <a:pt x="5" y="8"/>
                  </a:cubicBezTo>
                  <a:cubicBezTo>
                    <a:pt x="5" y="12"/>
                    <a:pt x="8" y="15"/>
                    <a:pt x="11" y="17"/>
                  </a:cubicBezTo>
                  <a:cubicBezTo>
                    <a:pt x="14" y="18"/>
                    <a:pt x="16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6"/>
                    <a:pt x="19" y="31"/>
                    <a:pt x="20" y="37"/>
                  </a:cubicBezTo>
                  <a:cubicBezTo>
                    <a:pt x="14" y="37"/>
                    <a:pt x="7" y="37"/>
                    <a:pt x="1" y="36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8"/>
                    <a:pt x="0" y="38"/>
                    <a:pt x="1" y="38"/>
                  </a:cubicBezTo>
                  <a:cubicBezTo>
                    <a:pt x="7" y="39"/>
                    <a:pt x="14" y="39"/>
                    <a:pt x="20" y="39"/>
                  </a:cubicBezTo>
                  <a:cubicBezTo>
                    <a:pt x="21" y="47"/>
                    <a:pt x="22" y="55"/>
                    <a:pt x="23" y="61"/>
                  </a:cubicBezTo>
                  <a:cubicBezTo>
                    <a:pt x="23" y="62"/>
                    <a:pt x="24" y="62"/>
                    <a:pt x="24" y="62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5" y="62"/>
                    <a:pt x="25" y="61"/>
                    <a:pt x="25" y="61"/>
                  </a:cubicBezTo>
                  <a:cubicBezTo>
                    <a:pt x="24" y="54"/>
                    <a:pt x="23" y="47"/>
                    <a:pt x="22" y="39"/>
                  </a:cubicBezTo>
                  <a:cubicBezTo>
                    <a:pt x="29" y="39"/>
                    <a:pt x="36" y="38"/>
                    <a:pt x="42" y="36"/>
                  </a:cubicBezTo>
                  <a:cubicBezTo>
                    <a:pt x="43" y="36"/>
                    <a:pt x="43" y="35"/>
                    <a:pt x="43" y="35"/>
                  </a:cubicBezTo>
                  <a:close/>
                  <a:moveTo>
                    <a:pt x="12" y="15"/>
                  </a:moveTo>
                  <a:cubicBezTo>
                    <a:pt x="10" y="13"/>
                    <a:pt x="7" y="10"/>
                    <a:pt x="7" y="8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10" y="3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3"/>
                    <a:pt x="14" y="4"/>
                  </a:cubicBezTo>
                  <a:cubicBezTo>
                    <a:pt x="17" y="7"/>
                    <a:pt x="18" y="15"/>
                    <a:pt x="18" y="18"/>
                  </a:cubicBezTo>
                  <a:cubicBezTo>
                    <a:pt x="16" y="17"/>
                    <a:pt x="14" y="16"/>
                    <a:pt x="12" y="15"/>
                  </a:cubicBezTo>
                  <a:close/>
                  <a:moveTo>
                    <a:pt x="23" y="7"/>
                  </a:moveTo>
                  <a:cubicBezTo>
                    <a:pt x="25" y="4"/>
                    <a:pt x="26" y="3"/>
                    <a:pt x="28" y="3"/>
                  </a:cubicBezTo>
                  <a:cubicBezTo>
                    <a:pt x="29" y="3"/>
                    <a:pt x="31" y="4"/>
                    <a:pt x="31" y="6"/>
                  </a:cubicBezTo>
                  <a:cubicBezTo>
                    <a:pt x="31" y="9"/>
                    <a:pt x="29" y="13"/>
                    <a:pt x="21" y="18"/>
                  </a:cubicBezTo>
                  <a:cubicBezTo>
                    <a:pt x="21" y="12"/>
                    <a:pt x="22" y="9"/>
                    <a:pt x="23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1" name="Freeform 156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2" name="Freeform 157"/>
            <p:cNvSpPr/>
            <p:nvPr/>
          </p:nvSpPr>
          <p:spPr bwMode="auto">
            <a:xfrm>
              <a:off x="3593" y="1559"/>
              <a:ext cx="556" cy="615"/>
            </a:xfrm>
            <a:custGeom>
              <a:avLst/>
              <a:gdLst>
                <a:gd name="T0" fmla="*/ 156 w 186"/>
                <a:gd name="T1" fmla="*/ 95 h 205"/>
                <a:gd name="T2" fmla="*/ 140 w 186"/>
                <a:gd name="T3" fmla="*/ 43 h 205"/>
                <a:gd name="T4" fmla="*/ 132 w 186"/>
                <a:gd name="T5" fmla="*/ 23 h 205"/>
                <a:gd name="T6" fmla="*/ 101 w 186"/>
                <a:gd name="T7" fmla="*/ 3 h 205"/>
                <a:gd name="T8" fmla="*/ 69 w 186"/>
                <a:gd name="T9" fmla="*/ 20 h 205"/>
                <a:gd name="T10" fmla="*/ 59 w 186"/>
                <a:gd name="T11" fmla="*/ 39 h 205"/>
                <a:gd name="T12" fmla="*/ 38 w 186"/>
                <a:gd name="T13" fmla="*/ 90 h 205"/>
                <a:gd name="T14" fmla="*/ 37 w 186"/>
                <a:gd name="T15" fmla="*/ 194 h 205"/>
                <a:gd name="T16" fmla="*/ 92 w 186"/>
                <a:gd name="T17" fmla="*/ 203 h 205"/>
                <a:gd name="T18" fmla="*/ 147 w 186"/>
                <a:gd name="T19" fmla="*/ 199 h 205"/>
                <a:gd name="T20" fmla="*/ 156 w 186"/>
                <a:gd name="T21" fmla="*/ 9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205">
                  <a:moveTo>
                    <a:pt x="156" y="95"/>
                  </a:moveTo>
                  <a:cubicBezTo>
                    <a:pt x="150" y="84"/>
                    <a:pt x="146" y="62"/>
                    <a:pt x="140" y="43"/>
                  </a:cubicBezTo>
                  <a:cubicBezTo>
                    <a:pt x="139" y="35"/>
                    <a:pt x="136" y="28"/>
                    <a:pt x="132" y="23"/>
                  </a:cubicBezTo>
                  <a:cubicBezTo>
                    <a:pt x="125" y="10"/>
                    <a:pt x="115" y="2"/>
                    <a:pt x="101" y="3"/>
                  </a:cubicBezTo>
                  <a:cubicBezTo>
                    <a:pt x="87" y="0"/>
                    <a:pt x="77" y="8"/>
                    <a:pt x="69" y="20"/>
                  </a:cubicBezTo>
                  <a:cubicBezTo>
                    <a:pt x="64" y="25"/>
                    <a:pt x="61" y="32"/>
                    <a:pt x="59" y="39"/>
                  </a:cubicBezTo>
                  <a:cubicBezTo>
                    <a:pt x="51" y="58"/>
                    <a:pt x="45" y="79"/>
                    <a:pt x="38" y="90"/>
                  </a:cubicBezTo>
                  <a:cubicBezTo>
                    <a:pt x="10" y="130"/>
                    <a:pt x="0" y="176"/>
                    <a:pt x="37" y="194"/>
                  </a:cubicBezTo>
                  <a:cubicBezTo>
                    <a:pt x="52" y="201"/>
                    <a:pt x="73" y="203"/>
                    <a:pt x="92" y="203"/>
                  </a:cubicBezTo>
                  <a:cubicBezTo>
                    <a:pt x="110" y="204"/>
                    <a:pt x="132" y="205"/>
                    <a:pt x="147" y="199"/>
                  </a:cubicBezTo>
                  <a:cubicBezTo>
                    <a:pt x="186" y="185"/>
                    <a:pt x="180" y="138"/>
                    <a:pt x="156" y="95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3" name="Freeform 158"/>
            <p:cNvSpPr/>
            <p:nvPr/>
          </p:nvSpPr>
          <p:spPr bwMode="auto">
            <a:xfrm>
              <a:off x="3647" y="1853"/>
              <a:ext cx="454" cy="303"/>
            </a:xfrm>
            <a:custGeom>
              <a:avLst/>
              <a:gdLst>
                <a:gd name="T0" fmla="*/ 20 w 152"/>
                <a:gd name="T1" fmla="*/ 0 h 101"/>
                <a:gd name="T2" fmla="*/ 16 w 152"/>
                <a:gd name="T3" fmla="*/ 7 h 101"/>
                <a:gd name="T4" fmla="*/ 21 w 152"/>
                <a:gd name="T5" fmla="*/ 19 h 101"/>
                <a:gd name="T6" fmla="*/ 38 w 152"/>
                <a:gd name="T7" fmla="*/ 45 h 101"/>
                <a:gd name="T8" fmla="*/ 49 w 152"/>
                <a:gd name="T9" fmla="*/ 57 h 101"/>
                <a:gd name="T10" fmla="*/ 54 w 152"/>
                <a:gd name="T11" fmla="*/ 68 h 101"/>
                <a:gd name="T12" fmla="*/ 58 w 152"/>
                <a:gd name="T13" fmla="*/ 69 h 101"/>
                <a:gd name="T14" fmla="*/ 62 w 152"/>
                <a:gd name="T15" fmla="*/ 74 h 101"/>
                <a:gd name="T16" fmla="*/ 62 w 152"/>
                <a:gd name="T17" fmla="*/ 75 h 101"/>
                <a:gd name="T18" fmla="*/ 62 w 152"/>
                <a:gd name="T19" fmla="*/ 75 h 101"/>
                <a:gd name="T20" fmla="*/ 59 w 152"/>
                <a:gd name="T21" fmla="*/ 78 h 101"/>
                <a:gd name="T22" fmla="*/ 58 w 152"/>
                <a:gd name="T23" fmla="*/ 78 h 101"/>
                <a:gd name="T24" fmla="*/ 57 w 152"/>
                <a:gd name="T25" fmla="*/ 77 h 101"/>
                <a:gd name="T26" fmla="*/ 39 w 152"/>
                <a:gd name="T27" fmla="*/ 68 h 101"/>
                <a:gd name="T28" fmla="*/ 39 w 152"/>
                <a:gd name="T29" fmla="*/ 68 h 101"/>
                <a:gd name="T30" fmla="*/ 26 w 152"/>
                <a:gd name="T31" fmla="*/ 63 h 101"/>
                <a:gd name="T32" fmla="*/ 2 w 152"/>
                <a:gd name="T33" fmla="*/ 49 h 101"/>
                <a:gd name="T34" fmla="*/ 1 w 152"/>
                <a:gd name="T35" fmla="*/ 49 h 101"/>
                <a:gd name="T36" fmla="*/ 1 w 152"/>
                <a:gd name="T37" fmla="*/ 69 h 101"/>
                <a:gd name="T38" fmla="*/ 21 w 152"/>
                <a:gd name="T39" fmla="*/ 91 h 101"/>
                <a:gd name="T40" fmla="*/ 21 w 152"/>
                <a:gd name="T41" fmla="*/ 91 h 101"/>
                <a:gd name="T42" fmla="*/ 63 w 152"/>
                <a:gd name="T43" fmla="*/ 99 h 101"/>
                <a:gd name="T44" fmla="*/ 74 w 152"/>
                <a:gd name="T45" fmla="*/ 100 h 101"/>
                <a:gd name="T46" fmla="*/ 74 w 152"/>
                <a:gd name="T47" fmla="*/ 100 h 101"/>
                <a:gd name="T48" fmla="*/ 74 w 152"/>
                <a:gd name="T49" fmla="*/ 100 h 101"/>
                <a:gd name="T50" fmla="*/ 85 w 152"/>
                <a:gd name="T51" fmla="*/ 100 h 101"/>
                <a:gd name="T52" fmla="*/ 95 w 152"/>
                <a:gd name="T53" fmla="*/ 101 h 101"/>
                <a:gd name="T54" fmla="*/ 127 w 152"/>
                <a:gd name="T55" fmla="*/ 96 h 101"/>
                <a:gd name="T56" fmla="*/ 127 w 152"/>
                <a:gd name="T57" fmla="*/ 96 h 101"/>
                <a:gd name="T58" fmla="*/ 149 w 152"/>
                <a:gd name="T59" fmla="*/ 75 h 101"/>
                <a:gd name="T60" fmla="*/ 152 w 152"/>
                <a:gd name="T61" fmla="*/ 56 h 101"/>
                <a:gd name="T62" fmla="*/ 129 w 152"/>
                <a:gd name="T63" fmla="*/ 66 h 101"/>
                <a:gd name="T64" fmla="*/ 116 w 152"/>
                <a:gd name="T65" fmla="*/ 70 h 101"/>
                <a:gd name="T66" fmla="*/ 116 w 152"/>
                <a:gd name="T67" fmla="*/ 70 h 101"/>
                <a:gd name="T68" fmla="*/ 97 w 152"/>
                <a:gd name="T69" fmla="*/ 79 h 101"/>
                <a:gd name="T70" fmla="*/ 96 w 152"/>
                <a:gd name="T71" fmla="*/ 79 h 101"/>
                <a:gd name="T72" fmla="*/ 95 w 152"/>
                <a:gd name="T73" fmla="*/ 79 h 101"/>
                <a:gd name="T74" fmla="*/ 92 w 152"/>
                <a:gd name="T75" fmla="*/ 76 h 101"/>
                <a:gd name="T76" fmla="*/ 92 w 152"/>
                <a:gd name="T77" fmla="*/ 76 h 101"/>
                <a:gd name="T78" fmla="*/ 92 w 152"/>
                <a:gd name="T79" fmla="*/ 75 h 101"/>
                <a:gd name="T80" fmla="*/ 96 w 152"/>
                <a:gd name="T81" fmla="*/ 70 h 101"/>
                <a:gd name="T82" fmla="*/ 100 w 152"/>
                <a:gd name="T83" fmla="*/ 69 h 101"/>
                <a:gd name="T84" fmla="*/ 106 w 152"/>
                <a:gd name="T85" fmla="*/ 59 h 101"/>
                <a:gd name="T86" fmla="*/ 118 w 152"/>
                <a:gd name="T87" fmla="*/ 47 h 101"/>
                <a:gd name="T88" fmla="*/ 137 w 152"/>
                <a:gd name="T89" fmla="*/ 23 h 101"/>
                <a:gd name="T90" fmla="*/ 141 w 152"/>
                <a:gd name="T91" fmla="*/ 14 h 101"/>
                <a:gd name="T92" fmla="*/ 137 w 152"/>
                <a:gd name="T93" fmla="*/ 5 h 101"/>
                <a:gd name="T94" fmla="*/ 85 w 152"/>
                <a:gd name="T95" fmla="*/ 14 h 101"/>
                <a:gd name="T96" fmla="*/ 78 w 152"/>
                <a:gd name="T97" fmla="*/ 14 h 101"/>
                <a:gd name="T98" fmla="*/ 20 w 152"/>
                <a:gd name="T9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2" h="101">
                  <a:moveTo>
                    <a:pt x="20" y="0"/>
                  </a:moveTo>
                  <a:cubicBezTo>
                    <a:pt x="19" y="2"/>
                    <a:pt x="17" y="5"/>
                    <a:pt x="16" y="7"/>
                  </a:cubicBezTo>
                  <a:cubicBezTo>
                    <a:pt x="18" y="11"/>
                    <a:pt x="19" y="15"/>
                    <a:pt x="21" y="19"/>
                  </a:cubicBezTo>
                  <a:cubicBezTo>
                    <a:pt x="25" y="28"/>
                    <a:pt x="31" y="37"/>
                    <a:pt x="38" y="45"/>
                  </a:cubicBezTo>
                  <a:cubicBezTo>
                    <a:pt x="41" y="49"/>
                    <a:pt x="45" y="53"/>
                    <a:pt x="49" y="57"/>
                  </a:cubicBezTo>
                  <a:cubicBezTo>
                    <a:pt x="51" y="59"/>
                    <a:pt x="52" y="66"/>
                    <a:pt x="54" y="68"/>
                  </a:cubicBezTo>
                  <a:cubicBezTo>
                    <a:pt x="55" y="68"/>
                    <a:pt x="56" y="68"/>
                    <a:pt x="58" y="69"/>
                  </a:cubicBezTo>
                  <a:cubicBezTo>
                    <a:pt x="60" y="70"/>
                    <a:pt x="61" y="72"/>
                    <a:pt x="62" y="74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1" y="78"/>
                    <a:pt x="59" y="77"/>
                    <a:pt x="59" y="78"/>
                  </a:cubicBezTo>
                  <a:cubicBezTo>
                    <a:pt x="59" y="78"/>
                    <a:pt x="59" y="78"/>
                    <a:pt x="58" y="78"/>
                  </a:cubicBezTo>
                  <a:cubicBezTo>
                    <a:pt x="58" y="78"/>
                    <a:pt x="57" y="77"/>
                    <a:pt x="57" y="77"/>
                  </a:cubicBezTo>
                  <a:cubicBezTo>
                    <a:pt x="51" y="77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5" y="67"/>
                    <a:pt x="30" y="65"/>
                    <a:pt x="26" y="63"/>
                  </a:cubicBezTo>
                  <a:cubicBezTo>
                    <a:pt x="18" y="59"/>
                    <a:pt x="9" y="55"/>
                    <a:pt x="2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6"/>
                    <a:pt x="0" y="63"/>
                    <a:pt x="1" y="69"/>
                  </a:cubicBezTo>
                  <a:cubicBezTo>
                    <a:pt x="4" y="79"/>
                    <a:pt x="11" y="86"/>
                    <a:pt x="21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34" y="97"/>
                    <a:pt x="51" y="99"/>
                    <a:pt x="63" y="99"/>
                  </a:cubicBezTo>
                  <a:cubicBezTo>
                    <a:pt x="66" y="100"/>
                    <a:pt x="70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78" y="100"/>
                    <a:pt x="82" y="100"/>
                    <a:pt x="85" y="100"/>
                  </a:cubicBezTo>
                  <a:cubicBezTo>
                    <a:pt x="88" y="101"/>
                    <a:pt x="92" y="101"/>
                    <a:pt x="95" y="101"/>
                  </a:cubicBezTo>
                  <a:cubicBezTo>
                    <a:pt x="106" y="101"/>
                    <a:pt x="118" y="100"/>
                    <a:pt x="127" y="96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38" y="92"/>
                    <a:pt x="145" y="85"/>
                    <a:pt x="149" y="75"/>
                  </a:cubicBezTo>
                  <a:cubicBezTo>
                    <a:pt x="151" y="70"/>
                    <a:pt x="152" y="63"/>
                    <a:pt x="152" y="56"/>
                  </a:cubicBezTo>
                  <a:cubicBezTo>
                    <a:pt x="144" y="60"/>
                    <a:pt x="136" y="63"/>
                    <a:pt x="129" y="66"/>
                  </a:cubicBezTo>
                  <a:cubicBezTo>
                    <a:pt x="125" y="68"/>
                    <a:pt x="120" y="69"/>
                    <a:pt x="116" y="70"/>
                  </a:cubicBezTo>
                  <a:cubicBezTo>
                    <a:pt x="116" y="70"/>
                    <a:pt x="116" y="70"/>
                    <a:pt x="116" y="70"/>
                  </a:cubicBezTo>
                  <a:cubicBezTo>
                    <a:pt x="115" y="70"/>
                    <a:pt x="103" y="78"/>
                    <a:pt x="97" y="79"/>
                  </a:cubicBezTo>
                  <a:cubicBezTo>
                    <a:pt x="97" y="79"/>
                    <a:pt x="96" y="79"/>
                    <a:pt x="96" y="79"/>
                  </a:cubicBezTo>
                  <a:cubicBezTo>
                    <a:pt x="96" y="79"/>
                    <a:pt x="95" y="79"/>
                    <a:pt x="95" y="79"/>
                  </a:cubicBezTo>
                  <a:cubicBezTo>
                    <a:pt x="95" y="78"/>
                    <a:pt x="93" y="79"/>
                    <a:pt x="92" y="76"/>
                  </a:cubicBezTo>
                  <a:cubicBezTo>
                    <a:pt x="92" y="76"/>
                    <a:pt x="92" y="76"/>
                    <a:pt x="92" y="76"/>
                  </a:cubicBezTo>
                  <a:cubicBezTo>
                    <a:pt x="92" y="75"/>
                    <a:pt x="92" y="75"/>
                    <a:pt x="92" y="75"/>
                  </a:cubicBezTo>
                  <a:cubicBezTo>
                    <a:pt x="93" y="73"/>
                    <a:pt x="95" y="71"/>
                    <a:pt x="96" y="70"/>
                  </a:cubicBezTo>
                  <a:cubicBezTo>
                    <a:pt x="98" y="70"/>
                    <a:pt x="99" y="70"/>
                    <a:pt x="100" y="69"/>
                  </a:cubicBezTo>
                  <a:cubicBezTo>
                    <a:pt x="102" y="68"/>
                    <a:pt x="104" y="61"/>
                    <a:pt x="106" y="59"/>
                  </a:cubicBezTo>
                  <a:cubicBezTo>
                    <a:pt x="111" y="55"/>
                    <a:pt x="115" y="51"/>
                    <a:pt x="118" y="47"/>
                  </a:cubicBezTo>
                  <a:cubicBezTo>
                    <a:pt x="125" y="40"/>
                    <a:pt x="132" y="31"/>
                    <a:pt x="137" y="23"/>
                  </a:cubicBezTo>
                  <a:cubicBezTo>
                    <a:pt x="138" y="20"/>
                    <a:pt x="139" y="17"/>
                    <a:pt x="141" y="14"/>
                  </a:cubicBezTo>
                  <a:cubicBezTo>
                    <a:pt x="140" y="11"/>
                    <a:pt x="138" y="8"/>
                    <a:pt x="137" y="5"/>
                  </a:cubicBezTo>
                  <a:cubicBezTo>
                    <a:pt x="122" y="11"/>
                    <a:pt x="104" y="14"/>
                    <a:pt x="85" y="14"/>
                  </a:cubicBezTo>
                  <a:cubicBezTo>
                    <a:pt x="83" y="14"/>
                    <a:pt x="80" y="14"/>
                    <a:pt x="78" y="14"/>
                  </a:cubicBezTo>
                  <a:cubicBezTo>
                    <a:pt x="56" y="13"/>
                    <a:pt x="37" y="8"/>
                    <a:pt x="20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4" name="Freeform 159"/>
            <p:cNvSpPr/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65 w 65"/>
                <a:gd name="T1" fmla="*/ 43 h 70"/>
                <a:gd name="T2" fmla="*/ 52 w 65"/>
                <a:gd name="T3" fmla="*/ 0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5 w 65"/>
                <a:gd name="T23" fmla="*/ 70 h 70"/>
                <a:gd name="T24" fmla="*/ 24 w 65"/>
                <a:gd name="T25" fmla="*/ 61 h 70"/>
                <a:gd name="T26" fmla="*/ 24 w 65"/>
                <a:gd name="T27" fmla="*/ 61 h 70"/>
                <a:gd name="T28" fmla="*/ 37 w 65"/>
                <a:gd name="T29" fmla="*/ 57 h 70"/>
                <a:gd name="T30" fmla="*/ 62 w 65"/>
                <a:gd name="T31" fmla="*/ 45 h 70"/>
                <a:gd name="T32" fmla="*/ 65 w 65"/>
                <a:gd name="T33" fmla="*/ 4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70">
                  <a:moveTo>
                    <a:pt x="65" y="43"/>
                  </a:moveTo>
                  <a:cubicBezTo>
                    <a:pt x="64" y="30"/>
                    <a:pt x="59" y="15"/>
                    <a:pt x="52" y="0"/>
                  </a:cubicBezTo>
                  <a:cubicBezTo>
                    <a:pt x="49" y="4"/>
                    <a:pt x="47" y="9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4" y="70"/>
                    <a:pt x="4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5" name="Freeform 160"/>
            <p:cNvSpPr/>
            <p:nvPr/>
          </p:nvSpPr>
          <p:spPr bwMode="auto">
            <a:xfrm>
              <a:off x="3922" y="1880"/>
              <a:ext cx="194" cy="210"/>
            </a:xfrm>
            <a:custGeom>
              <a:avLst/>
              <a:gdLst>
                <a:gd name="T0" fmla="*/ 52 w 65"/>
                <a:gd name="T1" fmla="*/ 0 h 70"/>
                <a:gd name="T2" fmla="*/ 49 w 65"/>
                <a:gd name="T3" fmla="*/ 5 h 70"/>
                <a:gd name="T4" fmla="*/ 45 w 65"/>
                <a:gd name="T5" fmla="*/ 14 h 70"/>
                <a:gd name="T6" fmla="*/ 26 w 65"/>
                <a:gd name="T7" fmla="*/ 38 h 70"/>
                <a:gd name="T8" fmla="*/ 14 w 65"/>
                <a:gd name="T9" fmla="*/ 50 h 70"/>
                <a:gd name="T10" fmla="*/ 8 w 65"/>
                <a:gd name="T11" fmla="*/ 60 h 70"/>
                <a:gd name="T12" fmla="*/ 4 w 65"/>
                <a:gd name="T13" fmla="*/ 61 h 70"/>
                <a:gd name="T14" fmla="*/ 0 w 65"/>
                <a:gd name="T15" fmla="*/ 66 h 70"/>
                <a:gd name="T16" fmla="*/ 0 w 65"/>
                <a:gd name="T17" fmla="*/ 67 h 70"/>
                <a:gd name="T18" fmla="*/ 0 w 65"/>
                <a:gd name="T19" fmla="*/ 67 h 70"/>
                <a:gd name="T20" fmla="*/ 3 w 65"/>
                <a:gd name="T21" fmla="*/ 70 h 70"/>
                <a:gd name="T22" fmla="*/ 4 w 65"/>
                <a:gd name="T23" fmla="*/ 70 h 70"/>
                <a:gd name="T24" fmla="*/ 5 w 65"/>
                <a:gd name="T25" fmla="*/ 70 h 70"/>
                <a:gd name="T26" fmla="*/ 24 w 65"/>
                <a:gd name="T27" fmla="*/ 61 h 70"/>
                <a:gd name="T28" fmla="*/ 24 w 65"/>
                <a:gd name="T29" fmla="*/ 61 h 70"/>
                <a:gd name="T30" fmla="*/ 37 w 65"/>
                <a:gd name="T31" fmla="*/ 57 h 70"/>
                <a:gd name="T32" fmla="*/ 62 w 65"/>
                <a:gd name="T33" fmla="*/ 45 h 70"/>
                <a:gd name="T34" fmla="*/ 65 w 65"/>
                <a:gd name="T35" fmla="*/ 43 h 70"/>
                <a:gd name="T36" fmla="*/ 52 w 65"/>
                <a:gd name="T3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" h="70">
                  <a:moveTo>
                    <a:pt x="52" y="0"/>
                  </a:moveTo>
                  <a:cubicBezTo>
                    <a:pt x="51" y="2"/>
                    <a:pt x="50" y="3"/>
                    <a:pt x="49" y="5"/>
                  </a:cubicBezTo>
                  <a:cubicBezTo>
                    <a:pt x="47" y="8"/>
                    <a:pt x="46" y="11"/>
                    <a:pt x="45" y="14"/>
                  </a:cubicBezTo>
                  <a:cubicBezTo>
                    <a:pt x="40" y="22"/>
                    <a:pt x="33" y="31"/>
                    <a:pt x="26" y="38"/>
                  </a:cubicBezTo>
                  <a:cubicBezTo>
                    <a:pt x="23" y="42"/>
                    <a:pt x="19" y="46"/>
                    <a:pt x="14" y="50"/>
                  </a:cubicBezTo>
                  <a:cubicBezTo>
                    <a:pt x="12" y="52"/>
                    <a:pt x="10" y="59"/>
                    <a:pt x="8" y="60"/>
                  </a:cubicBezTo>
                  <a:cubicBezTo>
                    <a:pt x="7" y="61"/>
                    <a:pt x="6" y="61"/>
                    <a:pt x="4" y="61"/>
                  </a:cubicBezTo>
                  <a:cubicBezTo>
                    <a:pt x="3" y="62"/>
                    <a:pt x="1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" y="70"/>
                    <a:pt x="3" y="69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4" y="70"/>
                    <a:pt x="5" y="70"/>
                    <a:pt x="5" y="70"/>
                  </a:cubicBezTo>
                  <a:cubicBezTo>
                    <a:pt x="11" y="69"/>
                    <a:pt x="23" y="61"/>
                    <a:pt x="24" y="61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8" y="60"/>
                    <a:pt x="33" y="59"/>
                    <a:pt x="37" y="57"/>
                  </a:cubicBezTo>
                  <a:cubicBezTo>
                    <a:pt x="45" y="54"/>
                    <a:pt x="54" y="50"/>
                    <a:pt x="62" y="45"/>
                  </a:cubicBezTo>
                  <a:cubicBezTo>
                    <a:pt x="63" y="45"/>
                    <a:pt x="64" y="44"/>
                    <a:pt x="65" y="43"/>
                  </a:cubicBezTo>
                  <a:cubicBezTo>
                    <a:pt x="64" y="30"/>
                    <a:pt x="59" y="15"/>
                    <a:pt x="52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6" name="Freeform 161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62 w 66"/>
                <a:gd name="T1" fmla="*/ 66 h 75"/>
                <a:gd name="T2" fmla="*/ 58 w 66"/>
                <a:gd name="T3" fmla="*/ 65 h 75"/>
                <a:gd name="T4" fmla="*/ 53 w 66"/>
                <a:gd name="T5" fmla="*/ 54 h 75"/>
                <a:gd name="T6" fmla="*/ 42 w 66"/>
                <a:gd name="T7" fmla="*/ 42 h 75"/>
                <a:gd name="T8" fmla="*/ 25 w 66"/>
                <a:gd name="T9" fmla="*/ 16 h 75"/>
                <a:gd name="T10" fmla="*/ 17 w 66"/>
                <a:gd name="T11" fmla="*/ 0 h 75"/>
                <a:gd name="T12" fmla="*/ 0 w 66"/>
                <a:gd name="T13" fmla="*/ 42 h 75"/>
                <a:gd name="T14" fmla="*/ 6 w 66"/>
                <a:gd name="T15" fmla="*/ 46 h 75"/>
                <a:gd name="T16" fmla="*/ 30 w 66"/>
                <a:gd name="T17" fmla="*/ 60 h 75"/>
                <a:gd name="T18" fmla="*/ 43 w 66"/>
                <a:gd name="T19" fmla="*/ 65 h 75"/>
                <a:gd name="T20" fmla="*/ 43 w 66"/>
                <a:gd name="T21" fmla="*/ 65 h 75"/>
                <a:gd name="T22" fmla="*/ 61 w 66"/>
                <a:gd name="T23" fmla="*/ 74 h 75"/>
                <a:gd name="T24" fmla="*/ 63 w 66"/>
                <a:gd name="T25" fmla="*/ 75 h 75"/>
                <a:gd name="T26" fmla="*/ 66 w 66"/>
                <a:gd name="T27" fmla="*/ 72 h 75"/>
                <a:gd name="T28" fmla="*/ 66 w 66"/>
                <a:gd name="T29" fmla="*/ 72 h 75"/>
                <a:gd name="T30" fmla="*/ 66 w 66"/>
                <a:gd name="T31" fmla="*/ 71 h 75"/>
                <a:gd name="T32" fmla="*/ 62 w 66"/>
                <a:gd name="T33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6" h="75">
                  <a:moveTo>
                    <a:pt x="62" y="66"/>
                  </a:move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2" y="10"/>
                    <a:pt x="21" y="5"/>
                    <a:pt x="17" y="0"/>
                  </a:cubicBez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7" name="Freeform 162"/>
            <p:cNvSpPr/>
            <p:nvPr/>
          </p:nvSpPr>
          <p:spPr bwMode="auto">
            <a:xfrm>
              <a:off x="3635" y="1862"/>
              <a:ext cx="198" cy="225"/>
            </a:xfrm>
            <a:custGeom>
              <a:avLst/>
              <a:gdLst>
                <a:gd name="T0" fmla="*/ 17 w 66"/>
                <a:gd name="T1" fmla="*/ 0 h 75"/>
                <a:gd name="T2" fmla="*/ 0 w 66"/>
                <a:gd name="T3" fmla="*/ 42 h 75"/>
                <a:gd name="T4" fmla="*/ 6 w 66"/>
                <a:gd name="T5" fmla="*/ 46 h 75"/>
                <a:gd name="T6" fmla="*/ 30 w 66"/>
                <a:gd name="T7" fmla="*/ 60 h 75"/>
                <a:gd name="T8" fmla="*/ 43 w 66"/>
                <a:gd name="T9" fmla="*/ 65 h 75"/>
                <a:gd name="T10" fmla="*/ 43 w 66"/>
                <a:gd name="T11" fmla="*/ 65 h 75"/>
                <a:gd name="T12" fmla="*/ 61 w 66"/>
                <a:gd name="T13" fmla="*/ 74 h 75"/>
                <a:gd name="T14" fmla="*/ 62 w 66"/>
                <a:gd name="T15" fmla="*/ 75 h 75"/>
                <a:gd name="T16" fmla="*/ 63 w 66"/>
                <a:gd name="T17" fmla="*/ 75 h 75"/>
                <a:gd name="T18" fmla="*/ 66 w 66"/>
                <a:gd name="T19" fmla="*/ 72 h 75"/>
                <a:gd name="T20" fmla="*/ 66 w 66"/>
                <a:gd name="T21" fmla="*/ 72 h 75"/>
                <a:gd name="T22" fmla="*/ 66 w 66"/>
                <a:gd name="T23" fmla="*/ 71 h 75"/>
                <a:gd name="T24" fmla="*/ 62 w 66"/>
                <a:gd name="T25" fmla="*/ 66 h 75"/>
                <a:gd name="T26" fmla="*/ 58 w 66"/>
                <a:gd name="T27" fmla="*/ 65 h 75"/>
                <a:gd name="T28" fmla="*/ 53 w 66"/>
                <a:gd name="T29" fmla="*/ 54 h 75"/>
                <a:gd name="T30" fmla="*/ 42 w 66"/>
                <a:gd name="T31" fmla="*/ 42 h 75"/>
                <a:gd name="T32" fmla="*/ 25 w 66"/>
                <a:gd name="T33" fmla="*/ 16 h 75"/>
                <a:gd name="T34" fmla="*/ 20 w 66"/>
                <a:gd name="T35" fmla="*/ 4 h 75"/>
                <a:gd name="T36" fmla="*/ 17 w 66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75">
                  <a:moveTo>
                    <a:pt x="17" y="0"/>
                  </a:moveTo>
                  <a:cubicBezTo>
                    <a:pt x="8" y="14"/>
                    <a:pt x="2" y="28"/>
                    <a:pt x="0" y="42"/>
                  </a:cubicBezTo>
                  <a:cubicBezTo>
                    <a:pt x="2" y="44"/>
                    <a:pt x="4" y="45"/>
                    <a:pt x="6" y="46"/>
                  </a:cubicBezTo>
                  <a:cubicBezTo>
                    <a:pt x="13" y="52"/>
                    <a:pt x="22" y="56"/>
                    <a:pt x="30" y="60"/>
                  </a:cubicBezTo>
                  <a:cubicBezTo>
                    <a:pt x="34" y="62"/>
                    <a:pt x="39" y="64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55" y="74"/>
                    <a:pt x="61" y="74"/>
                  </a:cubicBezTo>
                  <a:cubicBezTo>
                    <a:pt x="61" y="74"/>
                    <a:pt x="62" y="75"/>
                    <a:pt x="62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3" y="74"/>
                    <a:pt x="65" y="75"/>
                    <a:pt x="66" y="72"/>
                  </a:cubicBezTo>
                  <a:cubicBezTo>
                    <a:pt x="66" y="72"/>
                    <a:pt x="66" y="72"/>
                    <a:pt x="66" y="72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5" y="69"/>
                    <a:pt x="64" y="67"/>
                    <a:pt x="62" y="66"/>
                  </a:cubicBezTo>
                  <a:cubicBezTo>
                    <a:pt x="60" y="65"/>
                    <a:pt x="59" y="65"/>
                    <a:pt x="58" y="65"/>
                  </a:cubicBezTo>
                  <a:cubicBezTo>
                    <a:pt x="56" y="63"/>
                    <a:pt x="55" y="56"/>
                    <a:pt x="53" y="54"/>
                  </a:cubicBezTo>
                  <a:cubicBezTo>
                    <a:pt x="49" y="50"/>
                    <a:pt x="45" y="46"/>
                    <a:pt x="42" y="42"/>
                  </a:cubicBezTo>
                  <a:cubicBezTo>
                    <a:pt x="35" y="34"/>
                    <a:pt x="29" y="25"/>
                    <a:pt x="25" y="16"/>
                  </a:cubicBezTo>
                  <a:cubicBezTo>
                    <a:pt x="23" y="12"/>
                    <a:pt x="22" y="8"/>
                    <a:pt x="20" y="4"/>
                  </a:cubicBezTo>
                  <a:cubicBezTo>
                    <a:pt x="19" y="3"/>
                    <a:pt x="18" y="1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8" name="Freeform 163"/>
            <p:cNvSpPr/>
            <p:nvPr/>
          </p:nvSpPr>
          <p:spPr bwMode="auto">
            <a:xfrm>
              <a:off x="3901" y="2003"/>
              <a:ext cx="135" cy="117"/>
            </a:xfrm>
            <a:custGeom>
              <a:avLst/>
              <a:gdLst>
                <a:gd name="T0" fmla="*/ 29 w 45"/>
                <a:gd name="T1" fmla="*/ 24 h 39"/>
                <a:gd name="T2" fmla="*/ 38 w 45"/>
                <a:gd name="T3" fmla="*/ 17 h 39"/>
                <a:gd name="T4" fmla="*/ 40 w 45"/>
                <a:gd name="T5" fmla="*/ 14 h 39"/>
                <a:gd name="T6" fmla="*/ 44 w 45"/>
                <a:gd name="T7" fmla="*/ 11 h 39"/>
                <a:gd name="T8" fmla="*/ 41 w 45"/>
                <a:gd name="T9" fmla="*/ 4 h 39"/>
                <a:gd name="T10" fmla="*/ 34 w 45"/>
                <a:gd name="T11" fmla="*/ 2 h 39"/>
                <a:gd name="T12" fmla="*/ 27 w 45"/>
                <a:gd name="T13" fmla="*/ 3 h 39"/>
                <a:gd name="T14" fmla="*/ 19 w 45"/>
                <a:gd name="T15" fmla="*/ 3 h 39"/>
                <a:gd name="T16" fmla="*/ 9 w 45"/>
                <a:gd name="T17" fmla="*/ 6 h 39"/>
                <a:gd name="T18" fmla="*/ 6 w 45"/>
                <a:gd name="T19" fmla="*/ 12 h 39"/>
                <a:gd name="T20" fmla="*/ 13 w 45"/>
                <a:gd name="T21" fmla="*/ 13 h 39"/>
                <a:gd name="T22" fmla="*/ 2 w 45"/>
                <a:gd name="T23" fmla="*/ 20 h 39"/>
                <a:gd name="T24" fmla="*/ 5 w 45"/>
                <a:gd name="T25" fmla="*/ 31 h 39"/>
                <a:gd name="T26" fmla="*/ 29 w 45"/>
                <a:gd name="T27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39">
                  <a:moveTo>
                    <a:pt x="29" y="24"/>
                  </a:moveTo>
                  <a:cubicBezTo>
                    <a:pt x="31" y="21"/>
                    <a:pt x="35" y="20"/>
                    <a:pt x="38" y="17"/>
                  </a:cubicBezTo>
                  <a:cubicBezTo>
                    <a:pt x="39" y="15"/>
                    <a:pt x="39" y="15"/>
                    <a:pt x="40" y="14"/>
                  </a:cubicBezTo>
                  <a:cubicBezTo>
                    <a:pt x="41" y="13"/>
                    <a:pt x="43" y="12"/>
                    <a:pt x="44" y="11"/>
                  </a:cubicBezTo>
                  <a:cubicBezTo>
                    <a:pt x="45" y="8"/>
                    <a:pt x="42" y="5"/>
                    <a:pt x="41" y="4"/>
                  </a:cubicBezTo>
                  <a:cubicBezTo>
                    <a:pt x="38" y="0"/>
                    <a:pt x="38" y="1"/>
                    <a:pt x="34" y="2"/>
                  </a:cubicBezTo>
                  <a:cubicBezTo>
                    <a:pt x="32" y="3"/>
                    <a:pt x="29" y="3"/>
                    <a:pt x="27" y="3"/>
                  </a:cubicBezTo>
                  <a:cubicBezTo>
                    <a:pt x="25" y="3"/>
                    <a:pt x="22" y="3"/>
                    <a:pt x="19" y="3"/>
                  </a:cubicBezTo>
                  <a:cubicBezTo>
                    <a:pt x="16" y="3"/>
                    <a:pt x="12" y="5"/>
                    <a:pt x="9" y="6"/>
                  </a:cubicBezTo>
                  <a:cubicBezTo>
                    <a:pt x="7" y="7"/>
                    <a:pt x="5" y="9"/>
                    <a:pt x="6" y="12"/>
                  </a:cubicBezTo>
                  <a:cubicBezTo>
                    <a:pt x="8" y="14"/>
                    <a:pt x="11" y="13"/>
                    <a:pt x="13" y="13"/>
                  </a:cubicBezTo>
                  <a:cubicBezTo>
                    <a:pt x="9" y="15"/>
                    <a:pt x="4" y="16"/>
                    <a:pt x="2" y="20"/>
                  </a:cubicBezTo>
                  <a:cubicBezTo>
                    <a:pt x="0" y="24"/>
                    <a:pt x="2" y="29"/>
                    <a:pt x="5" y="31"/>
                  </a:cubicBezTo>
                  <a:cubicBezTo>
                    <a:pt x="13" y="39"/>
                    <a:pt x="23" y="28"/>
                    <a:pt x="29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9" name="Freeform 164"/>
            <p:cNvSpPr/>
            <p:nvPr/>
          </p:nvSpPr>
          <p:spPr bwMode="auto">
            <a:xfrm>
              <a:off x="3961" y="1979"/>
              <a:ext cx="84" cy="96"/>
            </a:xfrm>
            <a:custGeom>
              <a:avLst/>
              <a:gdLst>
                <a:gd name="T0" fmla="*/ 6 w 28"/>
                <a:gd name="T1" fmla="*/ 16 h 32"/>
                <a:gd name="T2" fmla="*/ 3 w 28"/>
                <a:gd name="T3" fmla="*/ 11 h 32"/>
                <a:gd name="T4" fmla="*/ 14 w 28"/>
                <a:gd name="T5" fmla="*/ 2 h 32"/>
                <a:gd name="T6" fmla="*/ 22 w 28"/>
                <a:gd name="T7" fmla="*/ 12 h 32"/>
                <a:gd name="T8" fmla="*/ 25 w 28"/>
                <a:gd name="T9" fmla="*/ 28 h 32"/>
                <a:gd name="T10" fmla="*/ 13 w 28"/>
                <a:gd name="T11" fmla="*/ 29 h 32"/>
                <a:gd name="T12" fmla="*/ 6 w 28"/>
                <a:gd name="T1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2">
                  <a:moveTo>
                    <a:pt x="6" y="16"/>
                  </a:moveTo>
                  <a:cubicBezTo>
                    <a:pt x="5" y="15"/>
                    <a:pt x="4" y="13"/>
                    <a:pt x="3" y="11"/>
                  </a:cubicBezTo>
                  <a:cubicBezTo>
                    <a:pt x="0" y="4"/>
                    <a:pt x="7" y="0"/>
                    <a:pt x="14" y="2"/>
                  </a:cubicBezTo>
                  <a:cubicBezTo>
                    <a:pt x="18" y="4"/>
                    <a:pt x="21" y="7"/>
                    <a:pt x="22" y="12"/>
                  </a:cubicBezTo>
                  <a:cubicBezTo>
                    <a:pt x="23" y="16"/>
                    <a:pt x="28" y="25"/>
                    <a:pt x="25" y="28"/>
                  </a:cubicBezTo>
                  <a:cubicBezTo>
                    <a:pt x="22" y="30"/>
                    <a:pt x="16" y="32"/>
                    <a:pt x="13" y="29"/>
                  </a:cubicBezTo>
                  <a:cubicBezTo>
                    <a:pt x="10" y="25"/>
                    <a:pt x="7" y="20"/>
                    <a:pt x="6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0" name="Freeform 165"/>
            <p:cNvSpPr/>
            <p:nvPr/>
          </p:nvSpPr>
          <p:spPr bwMode="auto">
            <a:xfrm>
              <a:off x="3480" y="1946"/>
              <a:ext cx="191" cy="237"/>
            </a:xfrm>
            <a:custGeom>
              <a:avLst/>
              <a:gdLst>
                <a:gd name="T0" fmla="*/ 62 w 64"/>
                <a:gd name="T1" fmla="*/ 42 h 79"/>
                <a:gd name="T2" fmla="*/ 64 w 64"/>
                <a:gd name="T3" fmla="*/ 28 h 79"/>
                <a:gd name="T4" fmla="*/ 58 w 64"/>
                <a:gd name="T5" fmla="*/ 30 h 79"/>
                <a:gd name="T6" fmla="*/ 35 w 64"/>
                <a:gd name="T7" fmla="*/ 31 h 79"/>
                <a:gd name="T8" fmla="*/ 24 w 64"/>
                <a:gd name="T9" fmla="*/ 18 h 79"/>
                <a:gd name="T10" fmla="*/ 13 w 64"/>
                <a:gd name="T11" fmla="*/ 2 h 79"/>
                <a:gd name="T12" fmla="*/ 4 w 64"/>
                <a:gd name="T13" fmla="*/ 33 h 79"/>
                <a:gd name="T14" fmla="*/ 11 w 64"/>
                <a:gd name="T15" fmla="*/ 42 h 79"/>
                <a:gd name="T16" fmla="*/ 8 w 64"/>
                <a:gd name="T17" fmla="*/ 46 h 79"/>
                <a:gd name="T18" fmla="*/ 9 w 64"/>
                <a:gd name="T19" fmla="*/ 57 h 79"/>
                <a:gd name="T20" fmla="*/ 43 w 64"/>
                <a:gd name="T21" fmla="*/ 61 h 79"/>
                <a:gd name="T22" fmla="*/ 63 w 64"/>
                <a:gd name="T23" fmla="*/ 60 h 79"/>
                <a:gd name="T24" fmla="*/ 62 w 64"/>
                <a:gd name="T25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79">
                  <a:moveTo>
                    <a:pt x="62" y="42"/>
                  </a:moveTo>
                  <a:cubicBezTo>
                    <a:pt x="62" y="37"/>
                    <a:pt x="63" y="32"/>
                    <a:pt x="64" y="28"/>
                  </a:cubicBezTo>
                  <a:cubicBezTo>
                    <a:pt x="61" y="29"/>
                    <a:pt x="58" y="30"/>
                    <a:pt x="58" y="30"/>
                  </a:cubicBezTo>
                  <a:cubicBezTo>
                    <a:pt x="49" y="33"/>
                    <a:pt x="44" y="35"/>
                    <a:pt x="35" y="31"/>
                  </a:cubicBezTo>
                  <a:cubicBezTo>
                    <a:pt x="27" y="27"/>
                    <a:pt x="26" y="26"/>
                    <a:pt x="24" y="18"/>
                  </a:cubicBezTo>
                  <a:cubicBezTo>
                    <a:pt x="23" y="13"/>
                    <a:pt x="20" y="4"/>
                    <a:pt x="13" y="2"/>
                  </a:cubicBezTo>
                  <a:cubicBezTo>
                    <a:pt x="0" y="0"/>
                    <a:pt x="2" y="27"/>
                    <a:pt x="4" y="33"/>
                  </a:cubicBezTo>
                  <a:cubicBezTo>
                    <a:pt x="5" y="38"/>
                    <a:pt x="11" y="35"/>
                    <a:pt x="11" y="42"/>
                  </a:cubicBezTo>
                  <a:cubicBezTo>
                    <a:pt x="11" y="45"/>
                    <a:pt x="9" y="44"/>
                    <a:pt x="8" y="46"/>
                  </a:cubicBezTo>
                  <a:cubicBezTo>
                    <a:pt x="6" y="48"/>
                    <a:pt x="8" y="54"/>
                    <a:pt x="9" y="57"/>
                  </a:cubicBezTo>
                  <a:cubicBezTo>
                    <a:pt x="17" y="79"/>
                    <a:pt x="29" y="60"/>
                    <a:pt x="43" y="61"/>
                  </a:cubicBezTo>
                  <a:cubicBezTo>
                    <a:pt x="50" y="61"/>
                    <a:pt x="56" y="61"/>
                    <a:pt x="63" y="60"/>
                  </a:cubicBezTo>
                  <a:cubicBezTo>
                    <a:pt x="62" y="54"/>
                    <a:pt x="62" y="48"/>
                    <a:pt x="62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1" name="Freeform 166"/>
            <p:cNvSpPr/>
            <p:nvPr/>
          </p:nvSpPr>
          <p:spPr bwMode="auto">
            <a:xfrm>
              <a:off x="3590" y="1985"/>
              <a:ext cx="120" cy="174"/>
            </a:xfrm>
            <a:custGeom>
              <a:avLst/>
              <a:gdLst>
                <a:gd name="T0" fmla="*/ 5 w 40"/>
                <a:gd name="T1" fmla="*/ 27 h 58"/>
                <a:gd name="T2" fmla="*/ 3 w 40"/>
                <a:gd name="T3" fmla="*/ 18 h 58"/>
                <a:gd name="T4" fmla="*/ 24 w 40"/>
                <a:gd name="T5" fmla="*/ 6 h 58"/>
                <a:gd name="T6" fmla="*/ 35 w 40"/>
                <a:gd name="T7" fmla="*/ 26 h 58"/>
                <a:gd name="T8" fmla="*/ 33 w 40"/>
                <a:gd name="T9" fmla="*/ 55 h 58"/>
                <a:gd name="T10" fmla="*/ 13 w 40"/>
                <a:gd name="T11" fmla="*/ 52 h 58"/>
                <a:gd name="T12" fmla="*/ 5 w 40"/>
                <a:gd name="T13" fmla="*/ 2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58">
                  <a:moveTo>
                    <a:pt x="5" y="27"/>
                  </a:moveTo>
                  <a:cubicBezTo>
                    <a:pt x="4" y="24"/>
                    <a:pt x="3" y="21"/>
                    <a:pt x="3" y="18"/>
                  </a:cubicBezTo>
                  <a:cubicBezTo>
                    <a:pt x="0" y="4"/>
                    <a:pt x="14" y="0"/>
                    <a:pt x="24" y="6"/>
                  </a:cubicBezTo>
                  <a:cubicBezTo>
                    <a:pt x="32" y="11"/>
                    <a:pt x="35" y="17"/>
                    <a:pt x="35" y="26"/>
                  </a:cubicBezTo>
                  <a:cubicBezTo>
                    <a:pt x="36" y="34"/>
                    <a:pt x="40" y="50"/>
                    <a:pt x="33" y="55"/>
                  </a:cubicBezTo>
                  <a:cubicBezTo>
                    <a:pt x="28" y="58"/>
                    <a:pt x="16" y="58"/>
                    <a:pt x="13" y="52"/>
                  </a:cubicBezTo>
                  <a:cubicBezTo>
                    <a:pt x="9" y="45"/>
                    <a:pt x="6" y="35"/>
                    <a:pt x="5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2" name="Freeform 167"/>
            <p:cNvSpPr/>
            <p:nvPr/>
          </p:nvSpPr>
          <p:spPr bwMode="auto">
            <a:xfrm>
              <a:off x="4081" y="1979"/>
              <a:ext cx="197" cy="234"/>
            </a:xfrm>
            <a:custGeom>
              <a:avLst/>
              <a:gdLst>
                <a:gd name="T0" fmla="*/ 53 w 66"/>
                <a:gd name="T1" fmla="*/ 1 h 78"/>
                <a:gd name="T2" fmla="*/ 40 w 66"/>
                <a:gd name="T3" fmla="*/ 16 h 78"/>
                <a:gd name="T4" fmla="*/ 28 w 66"/>
                <a:gd name="T5" fmla="*/ 28 h 78"/>
                <a:gd name="T6" fmla="*/ 5 w 66"/>
                <a:gd name="T7" fmla="*/ 25 h 78"/>
                <a:gd name="T8" fmla="*/ 0 w 66"/>
                <a:gd name="T9" fmla="*/ 23 h 78"/>
                <a:gd name="T10" fmla="*/ 2 w 66"/>
                <a:gd name="T11" fmla="*/ 44 h 78"/>
                <a:gd name="T12" fmla="*/ 1 w 66"/>
                <a:gd name="T13" fmla="*/ 56 h 78"/>
                <a:gd name="T14" fmla="*/ 17 w 66"/>
                <a:gd name="T15" fmla="*/ 58 h 78"/>
                <a:gd name="T16" fmla="*/ 52 w 66"/>
                <a:gd name="T17" fmla="*/ 57 h 78"/>
                <a:gd name="T18" fmla="*/ 54 w 66"/>
                <a:gd name="T19" fmla="*/ 46 h 78"/>
                <a:gd name="T20" fmla="*/ 51 w 66"/>
                <a:gd name="T21" fmla="*/ 41 h 78"/>
                <a:gd name="T22" fmla="*/ 60 w 66"/>
                <a:gd name="T23" fmla="*/ 33 h 78"/>
                <a:gd name="T24" fmla="*/ 53 w 66"/>
                <a:gd name="T2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78">
                  <a:moveTo>
                    <a:pt x="53" y="1"/>
                  </a:moveTo>
                  <a:cubicBezTo>
                    <a:pt x="46" y="2"/>
                    <a:pt x="42" y="11"/>
                    <a:pt x="40" y="16"/>
                  </a:cubicBezTo>
                  <a:cubicBezTo>
                    <a:pt x="37" y="24"/>
                    <a:pt x="37" y="25"/>
                    <a:pt x="28" y="28"/>
                  </a:cubicBezTo>
                  <a:cubicBezTo>
                    <a:pt x="18" y="31"/>
                    <a:pt x="13" y="29"/>
                    <a:pt x="5" y="25"/>
                  </a:cubicBezTo>
                  <a:cubicBezTo>
                    <a:pt x="5" y="25"/>
                    <a:pt x="3" y="24"/>
                    <a:pt x="0" y="23"/>
                  </a:cubicBezTo>
                  <a:cubicBezTo>
                    <a:pt x="2" y="29"/>
                    <a:pt x="2" y="37"/>
                    <a:pt x="2" y="44"/>
                  </a:cubicBezTo>
                  <a:cubicBezTo>
                    <a:pt x="2" y="48"/>
                    <a:pt x="1" y="52"/>
                    <a:pt x="1" y="56"/>
                  </a:cubicBezTo>
                  <a:cubicBezTo>
                    <a:pt x="6" y="57"/>
                    <a:pt x="11" y="57"/>
                    <a:pt x="17" y="58"/>
                  </a:cubicBezTo>
                  <a:cubicBezTo>
                    <a:pt x="31" y="58"/>
                    <a:pt x="42" y="78"/>
                    <a:pt x="52" y="57"/>
                  </a:cubicBezTo>
                  <a:cubicBezTo>
                    <a:pt x="53" y="55"/>
                    <a:pt x="56" y="48"/>
                    <a:pt x="54" y="46"/>
                  </a:cubicBezTo>
                  <a:cubicBezTo>
                    <a:pt x="53" y="44"/>
                    <a:pt x="51" y="45"/>
                    <a:pt x="51" y="41"/>
                  </a:cubicBezTo>
                  <a:cubicBezTo>
                    <a:pt x="53" y="35"/>
                    <a:pt x="58" y="39"/>
                    <a:pt x="60" y="33"/>
                  </a:cubicBezTo>
                  <a:cubicBezTo>
                    <a:pt x="62" y="27"/>
                    <a:pt x="66" y="0"/>
                    <a:pt x="5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3" name="Freeform 168"/>
            <p:cNvSpPr/>
            <p:nvPr/>
          </p:nvSpPr>
          <p:spPr bwMode="auto">
            <a:xfrm>
              <a:off x="4027" y="2003"/>
              <a:ext cx="137" cy="177"/>
            </a:xfrm>
            <a:custGeom>
              <a:avLst/>
              <a:gdLst>
                <a:gd name="T0" fmla="*/ 38 w 46"/>
                <a:gd name="T1" fmla="*/ 29 h 59"/>
                <a:gd name="T2" fmla="*/ 41 w 46"/>
                <a:gd name="T3" fmla="*/ 20 h 59"/>
                <a:gd name="T4" fmla="*/ 21 w 46"/>
                <a:gd name="T5" fmla="*/ 5 h 59"/>
                <a:gd name="T6" fmla="*/ 7 w 46"/>
                <a:gd name="T7" fmla="*/ 25 h 59"/>
                <a:gd name="T8" fmla="*/ 7 w 46"/>
                <a:gd name="T9" fmla="*/ 54 h 59"/>
                <a:gd name="T10" fmla="*/ 28 w 46"/>
                <a:gd name="T11" fmla="*/ 53 h 59"/>
                <a:gd name="T12" fmla="*/ 38 w 46"/>
                <a:gd name="T1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59">
                  <a:moveTo>
                    <a:pt x="38" y="29"/>
                  </a:moveTo>
                  <a:cubicBezTo>
                    <a:pt x="39" y="26"/>
                    <a:pt x="40" y="23"/>
                    <a:pt x="41" y="20"/>
                  </a:cubicBezTo>
                  <a:cubicBezTo>
                    <a:pt x="46" y="6"/>
                    <a:pt x="31" y="0"/>
                    <a:pt x="21" y="5"/>
                  </a:cubicBezTo>
                  <a:cubicBezTo>
                    <a:pt x="12" y="10"/>
                    <a:pt x="9" y="16"/>
                    <a:pt x="7" y="25"/>
                  </a:cubicBezTo>
                  <a:cubicBezTo>
                    <a:pt x="6" y="33"/>
                    <a:pt x="0" y="49"/>
                    <a:pt x="7" y="54"/>
                  </a:cubicBezTo>
                  <a:cubicBezTo>
                    <a:pt x="11" y="58"/>
                    <a:pt x="24" y="59"/>
                    <a:pt x="28" y="53"/>
                  </a:cubicBezTo>
                  <a:cubicBezTo>
                    <a:pt x="33" y="46"/>
                    <a:pt x="36" y="37"/>
                    <a:pt x="38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34" name="Picture 169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8" y="1769"/>
              <a:ext cx="430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5" name="Freeform 170"/>
            <p:cNvSpPr/>
            <p:nvPr/>
          </p:nvSpPr>
          <p:spPr bwMode="auto">
            <a:xfrm>
              <a:off x="3262" y="733"/>
              <a:ext cx="582" cy="640"/>
            </a:xfrm>
            <a:custGeom>
              <a:avLst/>
              <a:gdLst>
                <a:gd name="T0" fmla="*/ 174 w 195"/>
                <a:gd name="T1" fmla="*/ 163 h 213"/>
                <a:gd name="T2" fmla="*/ 173 w 195"/>
                <a:gd name="T3" fmla="*/ 210 h 213"/>
                <a:gd name="T4" fmla="*/ 162 w 195"/>
                <a:gd name="T5" fmla="*/ 200 h 213"/>
                <a:gd name="T6" fmla="*/ 152 w 195"/>
                <a:gd name="T7" fmla="*/ 169 h 213"/>
                <a:gd name="T8" fmla="*/ 142 w 195"/>
                <a:gd name="T9" fmla="*/ 153 h 213"/>
                <a:gd name="T10" fmla="*/ 70 w 195"/>
                <a:gd name="T11" fmla="*/ 113 h 213"/>
                <a:gd name="T12" fmla="*/ 15 w 195"/>
                <a:gd name="T13" fmla="*/ 84 h 213"/>
                <a:gd name="T14" fmla="*/ 38 w 195"/>
                <a:gd name="T15" fmla="*/ 1 h 213"/>
                <a:gd name="T16" fmla="*/ 43 w 195"/>
                <a:gd name="T17" fmla="*/ 24 h 213"/>
                <a:gd name="T18" fmla="*/ 47 w 195"/>
                <a:gd name="T19" fmla="*/ 67 h 213"/>
                <a:gd name="T20" fmla="*/ 71 w 195"/>
                <a:gd name="T21" fmla="*/ 73 h 213"/>
                <a:gd name="T22" fmla="*/ 88 w 195"/>
                <a:gd name="T23" fmla="*/ 38 h 213"/>
                <a:gd name="T24" fmla="*/ 98 w 195"/>
                <a:gd name="T25" fmla="*/ 56 h 213"/>
                <a:gd name="T26" fmla="*/ 95 w 195"/>
                <a:gd name="T27" fmla="*/ 89 h 213"/>
                <a:gd name="T28" fmla="*/ 123 w 195"/>
                <a:gd name="T29" fmla="*/ 102 h 213"/>
                <a:gd name="T30" fmla="*/ 148 w 195"/>
                <a:gd name="T31" fmla="*/ 48 h 213"/>
                <a:gd name="T32" fmla="*/ 162 w 195"/>
                <a:gd name="T33" fmla="*/ 67 h 213"/>
                <a:gd name="T34" fmla="*/ 151 w 195"/>
                <a:gd name="T35" fmla="*/ 98 h 213"/>
                <a:gd name="T36" fmla="*/ 180 w 195"/>
                <a:gd name="T37" fmla="*/ 146 h 213"/>
                <a:gd name="T38" fmla="*/ 174 w 195"/>
                <a:gd name="T39" fmla="*/ 16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213">
                  <a:moveTo>
                    <a:pt x="174" y="163"/>
                  </a:moveTo>
                  <a:cubicBezTo>
                    <a:pt x="169" y="176"/>
                    <a:pt x="195" y="199"/>
                    <a:pt x="173" y="210"/>
                  </a:cubicBezTo>
                  <a:cubicBezTo>
                    <a:pt x="164" y="213"/>
                    <a:pt x="164" y="207"/>
                    <a:pt x="162" y="200"/>
                  </a:cubicBezTo>
                  <a:cubicBezTo>
                    <a:pt x="160" y="189"/>
                    <a:pt x="156" y="179"/>
                    <a:pt x="152" y="169"/>
                  </a:cubicBezTo>
                  <a:cubicBezTo>
                    <a:pt x="149" y="163"/>
                    <a:pt x="145" y="158"/>
                    <a:pt x="142" y="153"/>
                  </a:cubicBezTo>
                  <a:cubicBezTo>
                    <a:pt x="125" y="126"/>
                    <a:pt x="99" y="119"/>
                    <a:pt x="70" y="113"/>
                  </a:cubicBezTo>
                  <a:cubicBezTo>
                    <a:pt x="47" y="107"/>
                    <a:pt x="31" y="105"/>
                    <a:pt x="15" y="84"/>
                  </a:cubicBezTo>
                  <a:cubicBezTo>
                    <a:pt x="0" y="64"/>
                    <a:pt x="4" y="6"/>
                    <a:pt x="38" y="1"/>
                  </a:cubicBezTo>
                  <a:cubicBezTo>
                    <a:pt x="51" y="0"/>
                    <a:pt x="45" y="15"/>
                    <a:pt x="43" y="24"/>
                  </a:cubicBezTo>
                  <a:cubicBezTo>
                    <a:pt x="39" y="41"/>
                    <a:pt x="39" y="52"/>
                    <a:pt x="47" y="67"/>
                  </a:cubicBezTo>
                  <a:cubicBezTo>
                    <a:pt x="53" y="78"/>
                    <a:pt x="63" y="89"/>
                    <a:pt x="71" y="73"/>
                  </a:cubicBezTo>
                  <a:cubicBezTo>
                    <a:pt x="77" y="61"/>
                    <a:pt x="75" y="43"/>
                    <a:pt x="88" y="38"/>
                  </a:cubicBezTo>
                  <a:cubicBezTo>
                    <a:pt x="105" y="31"/>
                    <a:pt x="104" y="46"/>
                    <a:pt x="98" y="56"/>
                  </a:cubicBezTo>
                  <a:cubicBezTo>
                    <a:pt x="92" y="66"/>
                    <a:pt x="88" y="79"/>
                    <a:pt x="95" y="89"/>
                  </a:cubicBezTo>
                  <a:cubicBezTo>
                    <a:pt x="100" y="96"/>
                    <a:pt x="113" y="106"/>
                    <a:pt x="123" y="102"/>
                  </a:cubicBezTo>
                  <a:cubicBezTo>
                    <a:pt x="145" y="92"/>
                    <a:pt x="125" y="59"/>
                    <a:pt x="148" y="48"/>
                  </a:cubicBezTo>
                  <a:cubicBezTo>
                    <a:pt x="163" y="41"/>
                    <a:pt x="167" y="55"/>
                    <a:pt x="162" y="67"/>
                  </a:cubicBezTo>
                  <a:cubicBezTo>
                    <a:pt x="158" y="77"/>
                    <a:pt x="154" y="87"/>
                    <a:pt x="151" y="98"/>
                  </a:cubicBezTo>
                  <a:cubicBezTo>
                    <a:pt x="144" y="126"/>
                    <a:pt x="172" y="125"/>
                    <a:pt x="180" y="146"/>
                  </a:cubicBezTo>
                  <a:cubicBezTo>
                    <a:pt x="184" y="155"/>
                    <a:pt x="177" y="157"/>
                    <a:pt x="174" y="163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6" name="Freeform 171"/>
            <p:cNvSpPr/>
            <p:nvPr/>
          </p:nvSpPr>
          <p:spPr bwMode="auto">
            <a:xfrm>
              <a:off x="3280" y="742"/>
              <a:ext cx="469" cy="435"/>
            </a:xfrm>
            <a:custGeom>
              <a:avLst/>
              <a:gdLst>
                <a:gd name="T0" fmla="*/ 34 w 157"/>
                <a:gd name="T1" fmla="*/ 0 h 145"/>
                <a:gd name="T2" fmla="*/ 32 w 157"/>
                <a:gd name="T3" fmla="*/ 0 h 145"/>
                <a:gd name="T4" fmla="*/ 8 w 157"/>
                <a:gd name="T5" fmla="*/ 21 h 145"/>
                <a:gd name="T6" fmla="*/ 11 w 157"/>
                <a:gd name="T7" fmla="*/ 81 h 145"/>
                <a:gd name="T8" fmla="*/ 57 w 157"/>
                <a:gd name="T9" fmla="*/ 106 h 145"/>
                <a:gd name="T10" fmla="*/ 65 w 157"/>
                <a:gd name="T11" fmla="*/ 108 h 145"/>
                <a:gd name="T12" fmla="*/ 135 w 157"/>
                <a:gd name="T13" fmla="*/ 145 h 145"/>
                <a:gd name="T14" fmla="*/ 153 w 157"/>
                <a:gd name="T15" fmla="*/ 123 h 145"/>
                <a:gd name="T16" fmla="*/ 144 w 157"/>
                <a:gd name="T17" fmla="*/ 95 h 145"/>
                <a:gd name="T18" fmla="*/ 155 w 157"/>
                <a:gd name="T19" fmla="*/ 63 h 145"/>
                <a:gd name="T20" fmla="*/ 155 w 157"/>
                <a:gd name="T21" fmla="*/ 48 h 145"/>
                <a:gd name="T22" fmla="*/ 150 w 157"/>
                <a:gd name="T23" fmla="*/ 45 h 145"/>
                <a:gd name="T24" fmla="*/ 149 w 157"/>
                <a:gd name="T25" fmla="*/ 45 h 145"/>
                <a:gd name="T26" fmla="*/ 142 w 157"/>
                <a:gd name="T27" fmla="*/ 47 h 145"/>
                <a:gd name="T28" fmla="*/ 131 w 157"/>
                <a:gd name="T29" fmla="*/ 73 h 145"/>
                <a:gd name="T30" fmla="*/ 117 w 157"/>
                <a:gd name="T31" fmla="*/ 101 h 145"/>
                <a:gd name="T32" fmla="*/ 112 w 157"/>
                <a:gd name="T33" fmla="*/ 102 h 145"/>
                <a:gd name="T34" fmla="*/ 111 w 157"/>
                <a:gd name="T35" fmla="*/ 102 h 145"/>
                <a:gd name="T36" fmla="*/ 87 w 157"/>
                <a:gd name="T37" fmla="*/ 87 h 145"/>
                <a:gd name="T38" fmla="*/ 91 w 157"/>
                <a:gd name="T39" fmla="*/ 52 h 145"/>
                <a:gd name="T40" fmla="*/ 94 w 157"/>
                <a:gd name="T41" fmla="*/ 37 h 145"/>
                <a:gd name="T42" fmla="*/ 90 w 157"/>
                <a:gd name="T43" fmla="*/ 35 h 145"/>
                <a:gd name="T44" fmla="*/ 89 w 157"/>
                <a:gd name="T45" fmla="*/ 35 h 145"/>
                <a:gd name="T46" fmla="*/ 83 w 157"/>
                <a:gd name="T47" fmla="*/ 36 h 145"/>
                <a:gd name="T48" fmla="*/ 71 w 157"/>
                <a:gd name="T49" fmla="*/ 57 h 145"/>
                <a:gd name="T50" fmla="*/ 67 w 157"/>
                <a:gd name="T51" fmla="*/ 70 h 145"/>
                <a:gd name="T52" fmla="*/ 56 w 157"/>
                <a:gd name="T53" fmla="*/ 80 h 145"/>
                <a:gd name="T54" fmla="*/ 55 w 157"/>
                <a:gd name="T55" fmla="*/ 80 h 145"/>
                <a:gd name="T56" fmla="*/ 40 w 157"/>
                <a:gd name="T57" fmla="*/ 65 h 145"/>
                <a:gd name="T58" fmla="*/ 35 w 157"/>
                <a:gd name="T59" fmla="*/ 21 h 145"/>
                <a:gd name="T60" fmla="*/ 36 w 157"/>
                <a:gd name="T61" fmla="*/ 17 h 145"/>
                <a:gd name="T62" fmla="*/ 38 w 157"/>
                <a:gd name="T63" fmla="*/ 1 h 145"/>
                <a:gd name="T64" fmla="*/ 35 w 157"/>
                <a:gd name="T65" fmla="*/ 0 h 145"/>
                <a:gd name="T66" fmla="*/ 34 w 157"/>
                <a:gd name="T6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7" h="145">
                  <a:moveTo>
                    <a:pt x="34" y="0"/>
                  </a:moveTo>
                  <a:cubicBezTo>
                    <a:pt x="34" y="0"/>
                    <a:pt x="33" y="0"/>
                    <a:pt x="32" y="0"/>
                  </a:cubicBezTo>
                  <a:cubicBezTo>
                    <a:pt x="19" y="2"/>
                    <a:pt x="11" y="13"/>
                    <a:pt x="8" y="21"/>
                  </a:cubicBezTo>
                  <a:cubicBezTo>
                    <a:pt x="0" y="40"/>
                    <a:pt x="1" y="68"/>
                    <a:pt x="11" y="81"/>
                  </a:cubicBezTo>
                  <a:cubicBezTo>
                    <a:pt x="24" y="99"/>
                    <a:pt x="37" y="102"/>
                    <a:pt x="57" y="106"/>
                  </a:cubicBezTo>
                  <a:cubicBezTo>
                    <a:pt x="60" y="107"/>
                    <a:pt x="62" y="107"/>
                    <a:pt x="65" y="108"/>
                  </a:cubicBezTo>
                  <a:cubicBezTo>
                    <a:pt x="92" y="114"/>
                    <a:pt x="118" y="121"/>
                    <a:pt x="135" y="145"/>
                  </a:cubicBezTo>
                  <a:cubicBezTo>
                    <a:pt x="139" y="137"/>
                    <a:pt x="145" y="130"/>
                    <a:pt x="153" y="123"/>
                  </a:cubicBezTo>
                  <a:cubicBezTo>
                    <a:pt x="145" y="117"/>
                    <a:pt x="140" y="110"/>
                    <a:pt x="144" y="95"/>
                  </a:cubicBezTo>
                  <a:cubicBezTo>
                    <a:pt x="147" y="83"/>
                    <a:pt x="151" y="72"/>
                    <a:pt x="155" y="63"/>
                  </a:cubicBezTo>
                  <a:cubicBezTo>
                    <a:pt x="157" y="57"/>
                    <a:pt x="157" y="51"/>
                    <a:pt x="155" y="48"/>
                  </a:cubicBezTo>
                  <a:cubicBezTo>
                    <a:pt x="154" y="46"/>
                    <a:pt x="152" y="45"/>
                    <a:pt x="150" y="45"/>
                  </a:cubicBezTo>
                  <a:cubicBezTo>
                    <a:pt x="150" y="45"/>
                    <a:pt x="149" y="45"/>
                    <a:pt x="149" y="45"/>
                  </a:cubicBezTo>
                  <a:cubicBezTo>
                    <a:pt x="147" y="45"/>
                    <a:pt x="145" y="46"/>
                    <a:pt x="142" y="47"/>
                  </a:cubicBezTo>
                  <a:cubicBezTo>
                    <a:pt x="132" y="52"/>
                    <a:pt x="131" y="62"/>
                    <a:pt x="131" y="73"/>
                  </a:cubicBezTo>
                  <a:cubicBezTo>
                    <a:pt x="130" y="84"/>
                    <a:pt x="129" y="95"/>
                    <a:pt x="117" y="101"/>
                  </a:cubicBezTo>
                  <a:cubicBezTo>
                    <a:pt x="116" y="101"/>
                    <a:pt x="114" y="102"/>
                    <a:pt x="112" y="102"/>
                  </a:cubicBezTo>
                  <a:cubicBezTo>
                    <a:pt x="111" y="102"/>
                    <a:pt x="111" y="102"/>
                    <a:pt x="111" y="102"/>
                  </a:cubicBezTo>
                  <a:cubicBezTo>
                    <a:pt x="102" y="101"/>
                    <a:pt x="92" y="94"/>
                    <a:pt x="87" y="87"/>
                  </a:cubicBezTo>
                  <a:cubicBezTo>
                    <a:pt x="79" y="75"/>
                    <a:pt x="86" y="60"/>
                    <a:pt x="91" y="52"/>
                  </a:cubicBezTo>
                  <a:cubicBezTo>
                    <a:pt x="94" y="47"/>
                    <a:pt x="95" y="40"/>
                    <a:pt x="94" y="37"/>
                  </a:cubicBezTo>
                  <a:cubicBezTo>
                    <a:pt x="93" y="35"/>
                    <a:pt x="92" y="35"/>
                    <a:pt x="90" y="35"/>
                  </a:cubicBezTo>
                  <a:cubicBezTo>
                    <a:pt x="90" y="35"/>
                    <a:pt x="90" y="35"/>
                    <a:pt x="89" y="35"/>
                  </a:cubicBezTo>
                  <a:cubicBezTo>
                    <a:pt x="88" y="35"/>
                    <a:pt x="85" y="35"/>
                    <a:pt x="83" y="36"/>
                  </a:cubicBezTo>
                  <a:cubicBezTo>
                    <a:pt x="75" y="40"/>
                    <a:pt x="73" y="48"/>
                    <a:pt x="71" y="57"/>
                  </a:cubicBezTo>
                  <a:cubicBezTo>
                    <a:pt x="70" y="62"/>
                    <a:pt x="69" y="66"/>
                    <a:pt x="67" y="70"/>
                  </a:cubicBezTo>
                  <a:cubicBezTo>
                    <a:pt x="64" y="77"/>
                    <a:pt x="60" y="80"/>
                    <a:pt x="56" y="80"/>
                  </a:cubicBezTo>
                  <a:cubicBezTo>
                    <a:pt x="56" y="80"/>
                    <a:pt x="56" y="80"/>
                    <a:pt x="55" y="80"/>
                  </a:cubicBezTo>
                  <a:cubicBezTo>
                    <a:pt x="50" y="79"/>
                    <a:pt x="45" y="74"/>
                    <a:pt x="40" y="65"/>
                  </a:cubicBezTo>
                  <a:cubicBezTo>
                    <a:pt x="31" y="49"/>
                    <a:pt x="31" y="37"/>
                    <a:pt x="35" y="21"/>
                  </a:cubicBezTo>
                  <a:cubicBezTo>
                    <a:pt x="35" y="20"/>
                    <a:pt x="36" y="18"/>
                    <a:pt x="36" y="17"/>
                  </a:cubicBezTo>
                  <a:cubicBezTo>
                    <a:pt x="38" y="11"/>
                    <a:pt x="40" y="4"/>
                    <a:pt x="38" y="1"/>
                  </a:cubicBezTo>
                  <a:cubicBezTo>
                    <a:pt x="37" y="1"/>
                    <a:pt x="36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33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7" name="Freeform 172"/>
            <p:cNvSpPr/>
            <p:nvPr/>
          </p:nvSpPr>
          <p:spPr bwMode="auto">
            <a:xfrm>
              <a:off x="3967" y="781"/>
              <a:ext cx="622" cy="607"/>
            </a:xfrm>
            <a:custGeom>
              <a:avLst/>
              <a:gdLst>
                <a:gd name="T0" fmla="*/ 24 w 208"/>
                <a:gd name="T1" fmla="*/ 151 h 202"/>
                <a:gd name="T2" fmla="*/ 21 w 208"/>
                <a:gd name="T3" fmla="*/ 197 h 202"/>
                <a:gd name="T4" fmla="*/ 33 w 208"/>
                <a:gd name="T5" fmla="*/ 189 h 202"/>
                <a:gd name="T6" fmla="*/ 46 w 208"/>
                <a:gd name="T7" fmla="*/ 159 h 202"/>
                <a:gd name="T8" fmla="*/ 57 w 208"/>
                <a:gd name="T9" fmla="*/ 144 h 202"/>
                <a:gd name="T10" fmla="*/ 132 w 208"/>
                <a:gd name="T11" fmla="*/ 110 h 202"/>
                <a:gd name="T12" fmla="*/ 190 w 208"/>
                <a:gd name="T13" fmla="*/ 87 h 202"/>
                <a:gd name="T14" fmla="*/ 175 w 208"/>
                <a:gd name="T15" fmla="*/ 3 h 202"/>
                <a:gd name="T16" fmla="*/ 168 w 208"/>
                <a:gd name="T17" fmla="*/ 25 h 202"/>
                <a:gd name="T18" fmla="*/ 160 w 208"/>
                <a:gd name="T19" fmla="*/ 67 h 202"/>
                <a:gd name="T20" fmla="*/ 135 w 208"/>
                <a:gd name="T21" fmla="*/ 71 h 202"/>
                <a:gd name="T22" fmla="*/ 121 w 208"/>
                <a:gd name="T23" fmla="*/ 34 h 202"/>
                <a:gd name="T24" fmla="*/ 110 w 208"/>
                <a:gd name="T25" fmla="*/ 52 h 202"/>
                <a:gd name="T26" fmla="*/ 110 w 208"/>
                <a:gd name="T27" fmla="*/ 84 h 202"/>
                <a:gd name="T28" fmla="*/ 81 w 208"/>
                <a:gd name="T29" fmla="*/ 95 h 202"/>
                <a:gd name="T30" fmla="*/ 61 w 208"/>
                <a:gd name="T31" fmla="*/ 39 h 202"/>
                <a:gd name="T32" fmla="*/ 45 w 208"/>
                <a:gd name="T33" fmla="*/ 56 h 202"/>
                <a:gd name="T34" fmla="*/ 53 w 208"/>
                <a:gd name="T35" fmla="*/ 88 h 202"/>
                <a:gd name="T36" fmla="*/ 20 w 208"/>
                <a:gd name="T37" fmla="*/ 134 h 202"/>
                <a:gd name="T38" fmla="*/ 24 w 208"/>
                <a:gd name="T39" fmla="*/ 15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8" h="202">
                  <a:moveTo>
                    <a:pt x="24" y="151"/>
                  </a:moveTo>
                  <a:cubicBezTo>
                    <a:pt x="28" y="165"/>
                    <a:pt x="0" y="185"/>
                    <a:pt x="21" y="197"/>
                  </a:cubicBezTo>
                  <a:cubicBezTo>
                    <a:pt x="29" y="202"/>
                    <a:pt x="30" y="196"/>
                    <a:pt x="33" y="189"/>
                  </a:cubicBezTo>
                  <a:cubicBezTo>
                    <a:pt x="36" y="178"/>
                    <a:pt x="41" y="168"/>
                    <a:pt x="46" y="159"/>
                  </a:cubicBezTo>
                  <a:cubicBezTo>
                    <a:pt x="49" y="153"/>
                    <a:pt x="53" y="148"/>
                    <a:pt x="57" y="144"/>
                  </a:cubicBezTo>
                  <a:cubicBezTo>
                    <a:pt x="76" y="119"/>
                    <a:pt x="103" y="115"/>
                    <a:pt x="132" y="110"/>
                  </a:cubicBezTo>
                  <a:cubicBezTo>
                    <a:pt x="156" y="107"/>
                    <a:pt x="172" y="107"/>
                    <a:pt x="190" y="87"/>
                  </a:cubicBezTo>
                  <a:cubicBezTo>
                    <a:pt x="207" y="69"/>
                    <a:pt x="208" y="10"/>
                    <a:pt x="175" y="3"/>
                  </a:cubicBezTo>
                  <a:cubicBezTo>
                    <a:pt x="162" y="0"/>
                    <a:pt x="166" y="16"/>
                    <a:pt x="168" y="25"/>
                  </a:cubicBezTo>
                  <a:cubicBezTo>
                    <a:pt x="170" y="42"/>
                    <a:pt x="170" y="53"/>
                    <a:pt x="160" y="67"/>
                  </a:cubicBezTo>
                  <a:cubicBezTo>
                    <a:pt x="152" y="78"/>
                    <a:pt x="142" y="87"/>
                    <a:pt x="135" y="71"/>
                  </a:cubicBezTo>
                  <a:cubicBezTo>
                    <a:pt x="131" y="59"/>
                    <a:pt x="134" y="41"/>
                    <a:pt x="121" y="34"/>
                  </a:cubicBezTo>
                  <a:cubicBezTo>
                    <a:pt x="106" y="26"/>
                    <a:pt x="105" y="41"/>
                    <a:pt x="110" y="52"/>
                  </a:cubicBezTo>
                  <a:cubicBezTo>
                    <a:pt x="115" y="62"/>
                    <a:pt x="118" y="75"/>
                    <a:pt x="110" y="84"/>
                  </a:cubicBezTo>
                  <a:cubicBezTo>
                    <a:pt x="105" y="92"/>
                    <a:pt x="90" y="100"/>
                    <a:pt x="81" y="95"/>
                  </a:cubicBezTo>
                  <a:cubicBezTo>
                    <a:pt x="60" y="83"/>
                    <a:pt x="83" y="52"/>
                    <a:pt x="61" y="39"/>
                  </a:cubicBezTo>
                  <a:cubicBezTo>
                    <a:pt x="46" y="31"/>
                    <a:pt x="41" y="44"/>
                    <a:pt x="45" y="56"/>
                  </a:cubicBezTo>
                  <a:cubicBezTo>
                    <a:pt x="48" y="67"/>
                    <a:pt x="51" y="77"/>
                    <a:pt x="53" y="88"/>
                  </a:cubicBezTo>
                  <a:cubicBezTo>
                    <a:pt x="58" y="117"/>
                    <a:pt x="30" y="114"/>
                    <a:pt x="20" y="134"/>
                  </a:cubicBezTo>
                  <a:cubicBezTo>
                    <a:pt x="16" y="142"/>
                    <a:pt x="22" y="145"/>
                    <a:pt x="24" y="151"/>
                  </a:cubicBezTo>
                </a:path>
              </a:pathLst>
            </a:custGeom>
            <a:solidFill>
              <a:srgbClr val="2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8" name="Freeform 173"/>
            <p:cNvSpPr/>
            <p:nvPr/>
          </p:nvSpPr>
          <p:spPr bwMode="auto">
            <a:xfrm>
              <a:off x="4101" y="793"/>
              <a:ext cx="473" cy="387"/>
            </a:xfrm>
            <a:custGeom>
              <a:avLst/>
              <a:gdLst>
                <a:gd name="T0" fmla="*/ 127 w 158"/>
                <a:gd name="T1" fmla="*/ 0 h 129"/>
                <a:gd name="T2" fmla="*/ 124 w 158"/>
                <a:gd name="T3" fmla="*/ 1 h 129"/>
                <a:gd name="T4" fmla="*/ 124 w 158"/>
                <a:gd name="T5" fmla="*/ 17 h 129"/>
                <a:gd name="T6" fmla="*/ 125 w 158"/>
                <a:gd name="T7" fmla="*/ 21 h 129"/>
                <a:gd name="T8" fmla="*/ 116 w 158"/>
                <a:gd name="T9" fmla="*/ 64 h 129"/>
                <a:gd name="T10" fmla="*/ 99 w 158"/>
                <a:gd name="T11" fmla="*/ 77 h 129"/>
                <a:gd name="T12" fmla="*/ 99 w 158"/>
                <a:gd name="T13" fmla="*/ 77 h 129"/>
                <a:gd name="T14" fmla="*/ 89 w 158"/>
                <a:gd name="T15" fmla="*/ 67 h 129"/>
                <a:gd name="T16" fmla="*/ 86 w 158"/>
                <a:gd name="T17" fmla="*/ 54 h 129"/>
                <a:gd name="T18" fmla="*/ 76 w 158"/>
                <a:gd name="T19" fmla="*/ 32 h 129"/>
                <a:gd name="T20" fmla="*/ 69 w 158"/>
                <a:gd name="T21" fmla="*/ 29 h 129"/>
                <a:gd name="T22" fmla="*/ 69 w 158"/>
                <a:gd name="T23" fmla="*/ 29 h 129"/>
                <a:gd name="T24" fmla="*/ 65 w 158"/>
                <a:gd name="T25" fmla="*/ 31 h 129"/>
                <a:gd name="T26" fmla="*/ 66 w 158"/>
                <a:gd name="T27" fmla="*/ 47 h 129"/>
                <a:gd name="T28" fmla="*/ 67 w 158"/>
                <a:gd name="T29" fmla="*/ 81 h 129"/>
                <a:gd name="T30" fmla="*/ 43 w 158"/>
                <a:gd name="T31" fmla="*/ 94 h 129"/>
                <a:gd name="T32" fmla="*/ 42 w 158"/>
                <a:gd name="T33" fmla="*/ 94 h 129"/>
                <a:gd name="T34" fmla="*/ 35 w 158"/>
                <a:gd name="T35" fmla="*/ 92 h 129"/>
                <a:gd name="T36" fmla="*/ 25 w 158"/>
                <a:gd name="T37" fmla="*/ 63 h 129"/>
                <a:gd name="T38" fmla="*/ 15 w 158"/>
                <a:gd name="T39" fmla="*/ 37 h 129"/>
                <a:gd name="T40" fmla="*/ 8 w 158"/>
                <a:gd name="T41" fmla="*/ 34 h 129"/>
                <a:gd name="T42" fmla="*/ 8 w 158"/>
                <a:gd name="T43" fmla="*/ 34 h 129"/>
                <a:gd name="T44" fmla="*/ 3 w 158"/>
                <a:gd name="T45" fmla="*/ 37 h 129"/>
                <a:gd name="T46" fmla="*/ 2 w 158"/>
                <a:gd name="T47" fmla="*/ 52 h 129"/>
                <a:gd name="T48" fmla="*/ 10 w 158"/>
                <a:gd name="T49" fmla="*/ 84 h 129"/>
                <a:gd name="T50" fmla="*/ 4 w 158"/>
                <a:gd name="T51" fmla="*/ 107 h 129"/>
                <a:gd name="T52" fmla="*/ 19 w 158"/>
                <a:gd name="T53" fmla="*/ 129 h 129"/>
                <a:gd name="T54" fmla="*/ 87 w 158"/>
                <a:gd name="T55" fmla="*/ 105 h 129"/>
                <a:gd name="T56" fmla="*/ 95 w 158"/>
                <a:gd name="T57" fmla="*/ 104 h 129"/>
                <a:gd name="T58" fmla="*/ 144 w 158"/>
                <a:gd name="T59" fmla="*/ 82 h 129"/>
                <a:gd name="T60" fmla="*/ 152 w 158"/>
                <a:gd name="T61" fmla="*/ 24 h 129"/>
                <a:gd name="T62" fmla="*/ 129 w 158"/>
                <a:gd name="T63" fmla="*/ 0 h 129"/>
                <a:gd name="T64" fmla="*/ 127 w 158"/>
                <a:gd name="T65" fmla="*/ 0 h 129"/>
                <a:gd name="T66" fmla="*/ 127 w 158"/>
                <a:gd name="T6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8" h="129">
                  <a:moveTo>
                    <a:pt x="127" y="0"/>
                  </a:moveTo>
                  <a:cubicBezTo>
                    <a:pt x="125" y="0"/>
                    <a:pt x="124" y="0"/>
                    <a:pt x="124" y="1"/>
                  </a:cubicBezTo>
                  <a:cubicBezTo>
                    <a:pt x="121" y="4"/>
                    <a:pt x="123" y="11"/>
                    <a:pt x="124" y="17"/>
                  </a:cubicBezTo>
                  <a:cubicBezTo>
                    <a:pt x="124" y="18"/>
                    <a:pt x="124" y="20"/>
                    <a:pt x="125" y="21"/>
                  </a:cubicBezTo>
                  <a:cubicBezTo>
                    <a:pt x="127" y="37"/>
                    <a:pt x="126" y="49"/>
                    <a:pt x="116" y="64"/>
                  </a:cubicBezTo>
                  <a:cubicBezTo>
                    <a:pt x="110" y="73"/>
                    <a:pt x="104" y="77"/>
                    <a:pt x="99" y="77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95" y="77"/>
                    <a:pt x="91" y="74"/>
                    <a:pt x="89" y="67"/>
                  </a:cubicBezTo>
                  <a:cubicBezTo>
                    <a:pt x="87" y="63"/>
                    <a:pt x="86" y="58"/>
                    <a:pt x="86" y="54"/>
                  </a:cubicBezTo>
                  <a:cubicBezTo>
                    <a:pt x="85" y="44"/>
                    <a:pt x="84" y="36"/>
                    <a:pt x="76" y="32"/>
                  </a:cubicBezTo>
                  <a:cubicBezTo>
                    <a:pt x="73" y="30"/>
                    <a:pt x="71" y="29"/>
                    <a:pt x="69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9"/>
                    <a:pt x="66" y="30"/>
                    <a:pt x="65" y="31"/>
                  </a:cubicBezTo>
                  <a:cubicBezTo>
                    <a:pt x="63" y="34"/>
                    <a:pt x="63" y="41"/>
                    <a:pt x="66" y="47"/>
                  </a:cubicBezTo>
                  <a:cubicBezTo>
                    <a:pt x="70" y="55"/>
                    <a:pt x="76" y="70"/>
                    <a:pt x="67" y="81"/>
                  </a:cubicBezTo>
                  <a:cubicBezTo>
                    <a:pt x="62" y="88"/>
                    <a:pt x="51" y="94"/>
                    <a:pt x="43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39" y="94"/>
                    <a:pt x="37" y="93"/>
                    <a:pt x="35" y="92"/>
                  </a:cubicBezTo>
                  <a:cubicBezTo>
                    <a:pt x="24" y="86"/>
                    <a:pt x="24" y="75"/>
                    <a:pt x="25" y="63"/>
                  </a:cubicBezTo>
                  <a:cubicBezTo>
                    <a:pt x="25" y="53"/>
                    <a:pt x="26" y="42"/>
                    <a:pt x="15" y="37"/>
                  </a:cubicBezTo>
                  <a:cubicBezTo>
                    <a:pt x="13" y="35"/>
                    <a:pt x="10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6" y="34"/>
                    <a:pt x="4" y="35"/>
                    <a:pt x="3" y="37"/>
                  </a:cubicBezTo>
                  <a:cubicBezTo>
                    <a:pt x="0" y="40"/>
                    <a:pt x="0" y="46"/>
                    <a:pt x="2" y="52"/>
                  </a:cubicBezTo>
                  <a:cubicBezTo>
                    <a:pt x="5" y="61"/>
                    <a:pt x="8" y="72"/>
                    <a:pt x="10" y="84"/>
                  </a:cubicBezTo>
                  <a:cubicBezTo>
                    <a:pt x="12" y="95"/>
                    <a:pt x="9" y="102"/>
                    <a:pt x="4" y="107"/>
                  </a:cubicBezTo>
                  <a:cubicBezTo>
                    <a:pt x="10" y="113"/>
                    <a:pt x="15" y="121"/>
                    <a:pt x="19" y="129"/>
                  </a:cubicBezTo>
                  <a:cubicBezTo>
                    <a:pt x="38" y="112"/>
                    <a:pt x="62" y="108"/>
                    <a:pt x="87" y="105"/>
                  </a:cubicBezTo>
                  <a:cubicBezTo>
                    <a:pt x="90" y="104"/>
                    <a:pt x="92" y="104"/>
                    <a:pt x="95" y="104"/>
                  </a:cubicBezTo>
                  <a:cubicBezTo>
                    <a:pt x="115" y="101"/>
                    <a:pt x="128" y="99"/>
                    <a:pt x="144" y="82"/>
                  </a:cubicBezTo>
                  <a:cubicBezTo>
                    <a:pt x="154" y="71"/>
                    <a:pt x="158" y="43"/>
                    <a:pt x="152" y="24"/>
                  </a:cubicBezTo>
                  <a:cubicBezTo>
                    <a:pt x="149" y="15"/>
                    <a:pt x="143" y="3"/>
                    <a:pt x="129" y="0"/>
                  </a:cubicBezTo>
                  <a:cubicBezTo>
                    <a:pt x="128" y="0"/>
                    <a:pt x="128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</a:path>
              </a:pathLst>
            </a:custGeom>
            <a:solidFill>
              <a:srgbClr val="39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9" name="Freeform 174"/>
            <p:cNvSpPr/>
            <p:nvPr/>
          </p:nvSpPr>
          <p:spPr bwMode="auto">
            <a:xfrm>
              <a:off x="3354" y="1147"/>
              <a:ext cx="428" cy="220"/>
            </a:xfrm>
            <a:custGeom>
              <a:avLst/>
              <a:gdLst>
                <a:gd name="T0" fmla="*/ 0 w 143"/>
                <a:gd name="T1" fmla="*/ 30 h 73"/>
                <a:gd name="T2" fmla="*/ 85 w 143"/>
                <a:gd name="T3" fmla="*/ 61 h 73"/>
                <a:gd name="T4" fmla="*/ 106 w 143"/>
                <a:gd name="T5" fmla="*/ 46 h 73"/>
                <a:gd name="T6" fmla="*/ 143 w 143"/>
                <a:gd name="T7" fmla="*/ 37 h 73"/>
                <a:gd name="T8" fmla="*/ 81 w 143"/>
                <a:gd name="T9" fmla="*/ 1 h 73"/>
                <a:gd name="T10" fmla="*/ 42 w 143"/>
                <a:gd name="T11" fmla="*/ 7 h 73"/>
                <a:gd name="T12" fmla="*/ 0 w 143"/>
                <a:gd name="T13" fmla="*/ 3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73">
                  <a:moveTo>
                    <a:pt x="0" y="30"/>
                  </a:moveTo>
                  <a:cubicBezTo>
                    <a:pt x="21" y="47"/>
                    <a:pt x="55" y="73"/>
                    <a:pt x="85" y="61"/>
                  </a:cubicBezTo>
                  <a:cubicBezTo>
                    <a:pt x="93" y="58"/>
                    <a:pt x="99" y="52"/>
                    <a:pt x="106" y="46"/>
                  </a:cubicBezTo>
                  <a:cubicBezTo>
                    <a:pt x="118" y="35"/>
                    <a:pt x="125" y="32"/>
                    <a:pt x="143" y="37"/>
                  </a:cubicBezTo>
                  <a:cubicBezTo>
                    <a:pt x="126" y="21"/>
                    <a:pt x="105" y="4"/>
                    <a:pt x="81" y="1"/>
                  </a:cubicBezTo>
                  <a:cubicBezTo>
                    <a:pt x="67" y="0"/>
                    <a:pt x="54" y="3"/>
                    <a:pt x="42" y="7"/>
                  </a:cubicBezTo>
                  <a:cubicBezTo>
                    <a:pt x="18" y="15"/>
                    <a:pt x="0" y="30"/>
                    <a:pt x="0" y="30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0" name="Freeform 175"/>
            <p:cNvSpPr/>
            <p:nvPr/>
          </p:nvSpPr>
          <p:spPr bwMode="auto">
            <a:xfrm>
              <a:off x="3414" y="1183"/>
              <a:ext cx="260" cy="121"/>
            </a:xfrm>
            <a:custGeom>
              <a:avLst/>
              <a:gdLst>
                <a:gd name="T0" fmla="*/ 56 w 87"/>
                <a:gd name="T1" fmla="*/ 0 h 40"/>
                <a:gd name="T2" fmla="*/ 51 w 87"/>
                <a:gd name="T3" fmla="*/ 0 h 40"/>
                <a:gd name="T4" fmla="*/ 0 w 87"/>
                <a:gd name="T5" fmla="*/ 19 h 40"/>
                <a:gd name="T6" fmla="*/ 49 w 87"/>
                <a:gd name="T7" fmla="*/ 40 h 40"/>
                <a:gd name="T8" fmla="*/ 54 w 87"/>
                <a:gd name="T9" fmla="*/ 40 h 40"/>
                <a:gd name="T10" fmla="*/ 80 w 87"/>
                <a:gd name="T11" fmla="*/ 26 h 40"/>
                <a:gd name="T12" fmla="*/ 84 w 87"/>
                <a:gd name="T13" fmla="*/ 24 h 40"/>
                <a:gd name="T14" fmla="*/ 87 w 87"/>
                <a:gd name="T15" fmla="*/ 6 h 40"/>
                <a:gd name="T16" fmla="*/ 56 w 87"/>
                <a:gd name="T1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7" h="40">
                  <a:moveTo>
                    <a:pt x="56" y="0"/>
                  </a:moveTo>
                  <a:cubicBezTo>
                    <a:pt x="54" y="0"/>
                    <a:pt x="53" y="0"/>
                    <a:pt x="51" y="0"/>
                  </a:cubicBezTo>
                  <a:cubicBezTo>
                    <a:pt x="21" y="2"/>
                    <a:pt x="9" y="12"/>
                    <a:pt x="0" y="19"/>
                  </a:cubicBezTo>
                  <a:cubicBezTo>
                    <a:pt x="14" y="27"/>
                    <a:pt x="30" y="40"/>
                    <a:pt x="49" y="40"/>
                  </a:cubicBezTo>
                  <a:cubicBezTo>
                    <a:pt x="51" y="40"/>
                    <a:pt x="52" y="40"/>
                    <a:pt x="54" y="40"/>
                  </a:cubicBezTo>
                  <a:cubicBezTo>
                    <a:pt x="65" y="38"/>
                    <a:pt x="72" y="31"/>
                    <a:pt x="80" y="26"/>
                  </a:cubicBezTo>
                  <a:cubicBezTo>
                    <a:pt x="82" y="25"/>
                    <a:pt x="83" y="25"/>
                    <a:pt x="84" y="24"/>
                  </a:cubicBezTo>
                  <a:cubicBezTo>
                    <a:pt x="83" y="19"/>
                    <a:pt x="85" y="12"/>
                    <a:pt x="87" y="6"/>
                  </a:cubicBezTo>
                  <a:cubicBezTo>
                    <a:pt x="77" y="2"/>
                    <a:pt x="67" y="0"/>
                    <a:pt x="56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1" name="Freeform 176"/>
            <p:cNvSpPr/>
            <p:nvPr/>
          </p:nvSpPr>
          <p:spPr bwMode="auto">
            <a:xfrm>
              <a:off x="4036" y="1180"/>
              <a:ext cx="430" cy="223"/>
            </a:xfrm>
            <a:custGeom>
              <a:avLst/>
              <a:gdLst>
                <a:gd name="T0" fmla="*/ 143 w 144"/>
                <a:gd name="T1" fmla="*/ 36 h 74"/>
                <a:gd name="T2" fmla="*/ 56 w 144"/>
                <a:gd name="T3" fmla="*/ 60 h 74"/>
                <a:gd name="T4" fmla="*/ 37 w 144"/>
                <a:gd name="T5" fmla="*/ 43 h 74"/>
                <a:gd name="T6" fmla="*/ 0 w 144"/>
                <a:gd name="T7" fmla="*/ 30 h 74"/>
                <a:gd name="T8" fmla="*/ 66 w 144"/>
                <a:gd name="T9" fmla="*/ 0 h 74"/>
                <a:gd name="T10" fmla="*/ 104 w 144"/>
                <a:gd name="T11" fmla="*/ 9 h 74"/>
                <a:gd name="T12" fmla="*/ 143 w 144"/>
                <a:gd name="T13" fmla="*/ 3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74">
                  <a:moveTo>
                    <a:pt x="143" y="36"/>
                  </a:moveTo>
                  <a:cubicBezTo>
                    <a:pt x="121" y="52"/>
                    <a:pt x="84" y="74"/>
                    <a:pt x="56" y="60"/>
                  </a:cubicBezTo>
                  <a:cubicBezTo>
                    <a:pt x="48" y="56"/>
                    <a:pt x="42" y="49"/>
                    <a:pt x="37" y="43"/>
                  </a:cubicBezTo>
                  <a:cubicBezTo>
                    <a:pt x="25" y="30"/>
                    <a:pt x="19" y="26"/>
                    <a:pt x="0" y="30"/>
                  </a:cubicBezTo>
                  <a:cubicBezTo>
                    <a:pt x="19" y="16"/>
                    <a:pt x="41" y="0"/>
                    <a:pt x="66" y="0"/>
                  </a:cubicBezTo>
                  <a:cubicBezTo>
                    <a:pt x="79" y="0"/>
                    <a:pt x="92" y="4"/>
                    <a:pt x="104" y="9"/>
                  </a:cubicBezTo>
                  <a:cubicBezTo>
                    <a:pt x="126" y="19"/>
                    <a:pt x="144" y="36"/>
                    <a:pt x="143" y="3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2" name="Freeform 177"/>
            <p:cNvSpPr/>
            <p:nvPr/>
          </p:nvSpPr>
          <p:spPr bwMode="auto">
            <a:xfrm>
              <a:off x="4173" y="1210"/>
              <a:ext cx="230" cy="127"/>
            </a:xfrm>
            <a:custGeom>
              <a:avLst/>
              <a:gdLst>
                <a:gd name="T0" fmla="*/ 17 w 77"/>
                <a:gd name="T1" fmla="*/ 0 h 42"/>
                <a:gd name="T2" fmla="*/ 0 w 77"/>
                <a:gd name="T3" fmla="*/ 2 h 42"/>
                <a:gd name="T4" fmla="*/ 13 w 77"/>
                <a:gd name="T5" fmla="*/ 37 h 42"/>
                <a:gd name="T6" fmla="*/ 21 w 77"/>
                <a:gd name="T7" fmla="*/ 41 h 42"/>
                <a:gd name="T8" fmla="*/ 31 w 77"/>
                <a:gd name="T9" fmla="*/ 42 h 42"/>
                <a:gd name="T10" fmla="*/ 77 w 77"/>
                <a:gd name="T11" fmla="*/ 25 h 42"/>
                <a:gd name="T12" fmla="*/ 28 w 77"/>
                <a:gd name="T13" fmla="*/ 1 h 42"/>
                <a:gd name="T14" fmla="*/ 17 w 77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42">
                  <a:moveTo>
                    <a:pt x="17" y="0"/>
                  </a:moveTo>
                  <a:cubicBezTo>
                    <a:pt x="11" y="0"/>
                    <a:pt x="6" y="1"/>
                    <a:pt x="0" y="2"/>
                  </a:cubicBezTo>
                  <a:cubicBezTo>
                    <a:pt x="5" y="14"/>
                    <a:pt x="9" y="26"/>
                    <a:pt x="13" y="37"/>
                  </a:cubicBezTo>
                  <a:cubicBezTo>
                    <a:pt x="15" y="39"/>
                    <a:pt x="18" y="40"/>
                    <a:pt x="21" y="41"/>
                  </a:cubicBezTo>
                  <a:cubicBezTo>
                    <a:pt x="24" y="42"/>
                    <a:pt x="27" y="42"/>
                    <a:pt x="31" y="42"/>
                  </a:cubicBezTo>
                  <a:cubicBezTo>
                    <a:pt x="47" y="42"/>
                    <a:pt x="64" y="31"/>
                    <a:pt x="77" y="25"/>
                  </a:cubicBezTo>
                  <a:cubicBezTo>
                    <a:pt x="69" y="18"/>
                    <a:pt x="58" y="6"/>
                    <a:pt x="28" y="1"/>
                  </a:cubicBezTo>
                  <a:cubicBezTo>
                    <a:pt x="24" y="1"/>
                    <a:pt x="20" y="0"/>
                    <a:pt x="17" y="0"/>
                  </a:cubicBezTo>
                </a:path>
              </a:pathLst>
            </a:custGeom>
            <a:solidFill>
              <a:srgbClr val="715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3" name="Freeform 178"/>
            <p:cNvSpPr/>
            <p:nvPr/>
          </p:nvSpPr>
          <p:spPr bwMode="auto">
            <a:xfrm>
              <a:off x="3641" y="1114"/>
              <a:ext cx="526" cy="601"/>
            </a:xfrm>
            <a:custGeom>
              <a:avLst/>
              <a:gdLst>
                <a:gd name="T0" fmla="*/ 92 w 176"/>
                <a:gd name="T1" fmla="*/ 6 h 200"/>
                <a:gd name="T2" fmla="*/ 2 w 176"/>
                <a:gd name="T3" fmla="*/ 112 h 200"/>
                <a:gd name="T4" fmla="*/ 19 w 176"/>
                <a:gd name="T5" fmla="*/ 184 h 200"/>
                <a:gd name="T6" fmla="*/ 21 w 176"/>
                <a:gd name="T7" fmla="*/ 184 h 200"/>
                <a:gd name="T8" fmla="*/ 24 w 176"/>
                <a:gd name="T9" fmla="*/ 195 h 200"/>
                <a:gd name="T10" fmla="*/ 83 w 176"/>
                <a:gd name="T11" fmla="*/ 192 h 200"/>
                <a:gd name="T12" fmla="*/ 142 w 176"/>
                <a:gd name="T13" fmla="*/ 200 h 200"/>
                <a:gd name="T14" fmla="*/ 145 w 176"/>
                <a:gd name="T15" fmla="*/ 190 h 200"/>
                <a:gd name="T16" fmla="*/ 148 w 176"/>
                <a:gd name="T17" fmla="*/ 190 h 200"/>
                <a:gd name="T18" fmla="*/ 171 w 176"/>
                <a:gd name="T19" fmla="*/ 120 h 200"/>
                <a:gd name="T20" fmla="*/ 92 w 176"/>
                <a:gd name="T21" fmla="*/ 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6" h="200">
                  <a:moveTo>
                    <a:pt x="92" y="6"/>
                  </a:moveTo>
                  <a:cubicBezTo>
                    <a:pt x="42" y="0"/>
                    <a:pt x="3" y="60"/>
                    <a:pt x="2" y="112"/>
                  </a:cubicBezTo>
                  <a:cubicBezTo>
                    <a:pt x="0" y="138"/>
                    <a:pt x="5" y="165"/>
                    <a:pt x="19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2" y="188"/>
                    <a:pt x="23" y="191"/>
                    <a:pt x="24" y="195"/>
                  </a:cubicBezTo>
                  <a:cubicBezTo>
                    <a:pt x="83" y="192"/>
                    <a:pt x="83" y="192"/>
                    <a:pt x="83" y="192"/>
                  </a:cubicBezTo>
                  <a:cubicBezTo>
                    <a:pt x="142" y="200"/>
                    <a:pt x="142" y="200"/>
                    <a:pt x="142" y="200"/>
                  </a:cubicBezTo>
                  <a:cubicBezTo>
                    <a:pt x="143" y="197"/>
                    <a:pt x="144" y="193"/>
                    <a:pt x="145" y="190"/>
                  </a:cubicBezTo>
                  <a:cubicBezTo>
                    <a:pt x="148" y="190"/>
                    <a:pt x="148" y="190"/>
                    <a:pt x="148" y="190"/>
                  </a:cubicBezTo>
                  <a:cubicBezTo>
                    <a:pt x="163" y="172"/>
                    <a:pt x="171" y="146"/>
                    <a:pt x="171" y="120"/>
                  </a:cubicBezTo>
                  <a:cubicBezTo>
                    <a:pt x="176" y="68"/>
                    <a:pt x="142" y="5"/>
                    <a:pt x="92" y="6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4" name="Freeform 179"/>
            <p:cNvSpPr/>
            <p:nvPr/>
          </p:nvSpPr>
          <p:spPr bwMode="auto">
            <a:xfrm>
              <a:off x="3662" y="1267"/>
              <a:ext cx="475" cy="313"/>
            </a:xfrm>
            <a:custGeom>
              <a:avLst/>
              <a:gdLst>
                <a:gd name="T0" fmla="*/ 93 w 159"/>
                <a:gd name="T1" fmla="*/ 0 h 104"/>
                <a:gd name="T2" fmla="*/ 21 w 159"/>
                <a:gd name="T3" fmla="*/ 7 h 104"/>
                <a:gd name="T4" fmla="*/ 19 w 159"/>
                <a:gd name="T5" fmla="*/ 7 h 104"/>
                <a:gd name="T6" fmla="*/ 15 w 159"/>
                <a:gd name="T7" fmla="*/ 7 h 104"/>
                <a:gd name="T8" fmla="*/ 1 w 159"/>
                <a:gd name="T9" fmla="*/ 60 h 104"/>
                <a:gd name="T10" fmla="*/ 4 w 159"/>
                <a:gd name="T11" fmla="*/ 97 h 104"/>
                <a:gd name="T12" fmla="*/ 29 w 159"/>
                <a:gd name="T13" fmla="*/ 86 h 104"/>
                <a:gd name="T14" fmla="*/ 75 w 159"/>
                <a:gd name="T15" fmla="*/ 71 h 104"/>
                <a:gd name="T16" fmla="*/ 79 w 159"/>
                <a:gd name="T17" fmla="*/ 71 h 104"/>
                <a:gd name="T18" fmla="*/ 128 w 159"/>
                <a:gd name="T19" fmla="*/ 91 h 104"/>
                <a:gd name="T20" fmla="*/ 152 w 159"/>
                <a:gd name="T21" fmla="*/ 104 h 104"/>
                <a:gd name="T22" fmla="*/ 158 w 159"/>
                <a:gd name="T23" fmla="*/ 68 h 104"/>
                <a:gd name="T24" fmla="*/ 152 w 159"/>
                <a:gd name="T25" fmla="*/ 21 h 104"/>
                <a:gd name="T26" fmla="*/ 93 w 159"/>
                <a:gd name="T2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104">
                  <a:moveTo>
                    <a:pt x="93" y="0"/>
                  </a:moveTo>
                  <a:cubicBezTo>
                    <a:pt x="71" y="0"/>
                    <a:pt x="49" y="5"/>
                    <a:pt x="21" y="7"/>
                  </a:cubicBezTo>
                  <a:cubicBezTo>
                    <a:pt x="21" y="7"/>
                    <a:pt x="20" y="7"/>
                    <a:pt x="19" y="7"/>
                  </a:cubicBezTo>
                  <a:cubicBezTo>
                    <a:pt x="18" y="7"/>
                    <a:pt x="16" y="7"/>
                    <a:pt x="15" y="7"/>
                  </a:cubicBezTo>
                  <a:cubicBezTo>
                    <a:pt x="7" y="23"/>
                    <a:pt x="2" y="42"/>
                    <a:pt x="1" y="60"/>
                  </a:cubicBezTo>
                  <a:cubicBezTo>
                    <a:pt x="0" y="73"/>
                    <a:pt x="1" y="86"/>
                    <a:pt x="4" y="97"/>
                  </a:cubicBezTo>
                  <a:cubicBezTo>
                    <a:pt x="11" y="93"/>
                    <a:pt x="20" y="89"/>
                    <a:pt x="29" y="86"/>
                  </a:cubicBezTo>
                  <a:cubicBezTo>
                    <a:pt x="39" y="77"/>
                    <a:pt x="56" y="71"/>
                    <a:pt x="75" y="71"/>
                  </a:cubicBezTo>
                  <a:cubicBezTo>
                    <a:pt x="76" y="71"/>
                    <a:pt x="78" y="71"/>
                    <a:pt x="79" y="71"/>
                  </a:cubicBezTo>
                  <a:cubicBezTo>
                    <a:pt x="100" y="72"/>
                    <a:pt x="118" y="80"/>
                    <a:pt x="128" y="91"/>
                  </a:cubicBezTo>
                  <a:cubicBezTo>
                    <a:pt x="137" y="94"/>
                    <a:pt x="145" y="99"/>
                    <a:pt x="152" y="104"/>
                  </a:cubicBezTo>
                  <a:cubicBezTo>
                    <a:pt x="156" y="93"/>
                    <a:pt x="158" y="80"/>
                    <a:pt x="158" y="68"/>
                  </a:cubicBezTo>
                  <a:cubicBezTo>
                    <a:pt x="159" y="52"/>
                    <a:pt x="157" y="36"/>
                    <a:pt x="152" y="21"/>
                  </a:cubicBezTo>
                  <a:cubicBezTo>
                    <a:pt x="131" y="4"/>
                    <a:pt x="112" y="0"/>
                    <a:pt x="93" y="0"/>
                  </a:cubicBezTo>
                </a:path>
              </a:pathLst>
            </a:custGeom>
            <a:solidFill>
              <a:srgbClr val="9377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5" name="Freeform 180"/>
            <p:cNvSpPr/>
            <p:nvPr/>
          </p:nvSpPr>
          <p:spPr bwMode="auto">
            <a:xfrm>
              <a:off x="3579" y="1502"/>
              <a:ext cx="618" cy="399"/>
            </a:xfrm>
            <a:custGeom>
              <a:avLst/>
              <a:gdLst>
                <a:gd name="T0" fmla="*/ 107 w 207"/>
                <a:gd name="T1" fmla="*/ 3 h 133"/>
                <a:gd name="T2" fmla="*/ 206 w 207"/>
                <a:gd name="T3" fmla="*/ 71 h 133"/>
                <a:gd name="T4" fmla="*/ 101 w 207"/>
                <a:gd name="T5" fmla="*/ 131 h 133"/>
                <a:gd name="T6" fmla="*/ 2 w 207"/>
                <a:gd name="T7" fmla="*/ 62 h 133"/>
                <a:gd name="T8" fmla="*/ 107 w 207"/>
                <a:gd name="T9" fmla="*/ 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133">
                  <a:moveTo>
                    <a:pt x="107" y="3"/>
                  </a:moveTo>
                  <a:cubicBezTo>
                    <a:pt x="163" y="5"/>
                    <a:pt x="207" y="36"/>
                    <a:pt x="206" y="71"/>
                  </a:cubicBezTo>
                  <a:cubicBezTo>
                    <a:pt x="204" y="107"/>
                    <a:pt x="157" y="133"/>
                    <a:pt x="101" y="131"/>
                  </a:cubicBezTo>
                  <a:cubicBezTo>
                    <a:pt x="45" y="128"/>
                    <a:pt x="0" y="97"/>
                    <a:pt x="2" y="62"/>
                  </a:cubicBezTo>
                  <a:cubicBezTo>
                    <a:pt x="4" y="27"/>
                    <a:pt x="51" y="0"/>
                    <a:pt x="107" y="3"/>
                  </a:cubicBezTo>
                </a:path>
              </a:pathLst>
            </a:custGeom>
            <a:solidFill>
              <a:srgbClr val="CAAB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6" name="Freeform 181"/>
            <p:cNvSpPr/>
            <p:nvPr/>
          </p:nvSpPr>
          <p:spPr bwMode="auto">
            <a:xfrm>
              <a:off x="3710" y="1727"/>
              <a:ext cx="353" cy="93"/>
            </a:xfrm>
            <a:custGeom>
              <a:avLst/>
              <a:gdLst>
                <a:gd name="T0" fmla="*/ 58 w 118"/>
                <a:gd name="T1" fmla="*/ 30 h 31"/>
                <a:gd name="T2" fmla="*/ 1 w 118"/>
                <a:gd name="T3" fmla="*/ 3 h 31"/>
                <a:gd name="T4" fmla="*/ 1 w 118"/>
                <a:gd name="T5" fmla="*/ 0 h 31"/>
                <a:gd name="T6" fmla="*/ 4 w 118"/>
                <a:gd name="T7" fmla="*/ 0 h 31"/>
                <a:gd name="T8" fmla="*/ 58 w 118"/>
                <a:gd name="T9" fmla="*/ 26 h 31"/>
                <a:gd name="T10" fmla="*/ 115 w 118"/>
                <a:gd name="T11" fmla="*/ 6 h 31"/>
                <a:gd name="T12" fmla="*/ 115 w 118"/>
                <a:gd name="T13" fmla="*/ 6 h 31"/>
                <a:gd name="T14" fmla="*/ 118 w 118"/>
                <a:gd name="T15" fmla="*/ 6 h 31"/>
                <a:gd name="T16" fmla="*/ 117 w 118"/>
                <a:gd name="T17" fmla="*/ 8 h 31"/>
                <a:gd name="T18" fmla="*/ 58 w 118"/>
                <a:gd name="T19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31">
                  <a:moveTo>
                    <a:pt x="58" y="30"/>
                  </a:moveTo>
                  <a:cubicBezTo>
                    <a:pt x="37" y="29"/>
                    <a:pt x="17" y="20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19" y="17"/>
                    <a:pt x="38" y="25"/>
                    <a:pt x="58" y="26"/>
                  </a:cubicBezTo>
                  <a:cubicBezTo>
                    <a:pt x="79" y="27"/>
                    <a:pt x="99" y="20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6" y="5"/>
                    <a:pt x="117" y="5"/>
                    <a:pt x="118" y="6"/>
                  </a:cubicBezTo>
                  <a:cubicBezTo>
                    <a:pt x="118" y="6"/>
                    <a:pt x="118" y="8"/>
                    <a:pt x="117" y="8"/>
                  </a:cubicBezTo>
                  <a:cubicBezTo>
                    <a:pt x="101" y="24"/>
                    <a:pt x="79" y="31"/>
                    <a:pt x="58" y="3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7" name="Freeform 182"/>
            <p:cNvSpPr/>
            <p:nvPr/>
          </p:nvSpPr>
          <p:spPr bwMode="auto">
            <a:xfrm>
              <a:off x="4042" y="1724"/>
              <a:ext cx="42" cy="27"/>
            </a:xfrm>
            <a:custGeom>
              <a:avLst/>
              <a:gdLst>
                <a:gd name="T0" fmla="*/ 0 w 14"/>
                <a:gd name="T1" fmla="*/ 3 h 9"/>
                <a:gd name="T2" fmla="*/ 1 w 14"/>
                <a:gd name="T3" fmla="*/ 0 h 9"/>
                <a:gd name="T4" fmla="*/ 4 w 14"/>
                <a:gd name="T5" fmla="*/ 2 h 9"/>
                <a:gd name="T6" fmla="*/ 9 w 14"/>
                <a:gd name="T7" fmla="*/ 6 h 9"/>
                <a:gd name="T8" fmla="*/ 11 w 14"/>
                <a:gd name="T9" fmla="*/ 5 h 9"/>
                <a:gd name="T10" fmla="*/ 14 w 14"/>
                <a:gd name="T11" fmla="*/ 7 h 9"/>
                <a:gd name="T12" fmla="*/ 12 w 14"/>
                <a:gd name="T13" fmla="*/ 9 h 9"/>
                <a:gd name="T14" fmla="*/ 9 w 14"/>
                <a:gd name="T15" fmla="*/ 9 h 9"/>
                <a:gd name="T16" fmla="*/ 0 w 14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5" y="4"/>
                    <a:pt x="7" y="6"/>
                    <a:pt x="9" y="6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2" y="5"/>
                    <a:pt x="13" y="6"/>
                    <a:pt x="14" y="7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10" y="9"/>
                    <a:pt x="9" y="9"/>
                  </a:cubicBezTo>
                  <a:cubicBezTo>
                    <a:pt x="5" y="9"/>
                    <a:pt x="1" y="7"/>
                    <a:pt x="0" y="3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8" name="Freeform 183"/>
            <p:cNvSpPr/>
            <p:nvPr/>
          </p:nvSpPr>
          <p:spPr bwMode="auto">
            <a:xfrm>
              <a:off x="3692" y="1709"/>
              <a:ext cx="42" cy="27"/>
            </a:xfrm>
            <a:custGeom>
              <a:avLst/>
              <a:gdLst>
                <a:gd name="T0" fmla="*/ 5 w 14"/>
                <a:gd name="T1" fmla="*/ 9 h 9"/>
                <a:gd name="T2" fmla="*/ 1 w 14"/>
                <a:gd name="T3" fmla="*/ 8 h 9"/>
                <a:gd name="T4" fmla="*/ 0 w 14"/>
                <a:gd name="T5" fmla="*/ 6 h 9"/>
                <a:gd name="T6" fmla="*/ 3 w 14"/>
                <a:gd name="T7" fmla="*/ 5 h 9"/>
                <a:gd name="T8" fmla="*/ 5 w 14"/>
                <a:gd name="T9" fmla="*/ 5 h 9"/>
                <a:gd name="T10" fmla="*/ 11 w 14"/>
                <a:gd name="T11" fmla="*/ 1 h 9"/>
                <a:gd name="T12" fmla="*/ 13 w 14"/>
                <a:gd name="T13" fmla="*/ 0 h 9"/>
                <a:gd name="T14" fmla="*/ 14 w 14"/>
                <a:gd name="T15" fmla="*/ 3 h 9"/>
                <a:gd name="T16" fmla="*/ 5 w 14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5" y="9"/>
                  </a:moveTo>
                  <a:cubicBezTo>
                    <a:pt x="3" y="9"/>
                    <a:pt x="2" y="9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5"/>
                    <a:pt x="2" y="4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7" y="5"/>
                    <a:pt x="10" y="4"/>
                    <a:pt x="11" y="1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2" y="7"/>
                    <a:pt x="9" y="9"/>
                    <a:pt x="5" y="9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49" name="Picture 184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5" y="1472"/>
              <a:ext cx="376" cy="2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0" name="Picture 185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17" y="1474"/>
              <a:ext cx="359" cy="2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1" name="Freeform 187"/>
            <p:cNvSpPr/>
            <p:nvPr/>
          </p:nvSpPr>
          <p:spPr bwMode="auto">
            <a:xfrm>
              <a:off x="3668" y="1042"/>
              <a:ext cx="607" cy="418"/>
            </a:xfrm>
            <a:custGeom>
              <a:avLst/>
              <a:gdLst>
                <a:gd name="T0" fmla="*/ 88 w 203"/>
                <a:gd name="T1" fmla="*/ 0 h 139"/>
                <a:gd name="T2" fmla="*/ 50 w 203"/>
                <a:gd name="T3" fmla="*/ 7 h 139"/>
                <a:gd name="T4" fmla="*/ 22 w 203"/>
                <a:gd name="T5" fmla="*/ 26 h 139"/>
                <a:gd name="T6" fmla="*/ 5 w 203"/>
                <a:gd name="T7" fmla="*/ 51 h 139"/>
                <a:gd name="T8" fmla="*/ 3 w 203"/>
                <a:gd name="T9" fmla="*/ 75 h 139"/>
                <a:gd name="T10" fmla="*/ 15 w 203"/>
                <a:gd name="T11" fmla="*/ 80 h 139"/>
                <a:gd name="T12" fmla="*/ 19 w 203"/>
                <a:gd name="T13" fmla="*/ 80 h 139"/>
                <a:gd name="T14" fmla="*/ 54 w 203"/>
                <a:gd name="T15" fmla="*/ 76 h 139"/>
                <a:gd name="T16" fmla="*/ 96 w 203"/>
                <a:gd name="T17" fmla="*/ 73 h 139"/>
                <a:gd name="T18" fmla="*/ 160 w 203"/>
                <a:gd name="T19" fmla="*/ 101 h 139"/>
                <a:gd name="T20" fmla="*/ 172 w 203"/>
                <a:gd name="T21" fmla="*/ 114 h 139"/>
                <a:gd name="T22" fmla="*/ 200 w 203"/>
                <a:gd name="T23" fmla="*/ 139 h 139"/>
                <a:gd name="T24" fmla="*/ 203 w 203"/>
                <a:gd name="T25" fmla="*/ 135 h 139"/>
                <a:gd name="T26" fmla="*/ 175 w 203"/>
                <a:gd name="T27" fmla="*/ 80 h 139"/>
                <a:gd name="T28" fmla="*/ 142 w 203"/>
                <a:gd name="T29" fmla="*/ 21 h 139"/>
                <a:gd name="T30" fmla="*/ 117 w 203"/>
                <a:gd name="T31" fmla="*/ 6 h 139"/>
                <a:gd name="T32" fmla="*/ 88 w 203"/>
                <a:gd name="T33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3" h="139">
                  <a:moveTo>
                    <a:pt x="88" y="0"/>
                  </a:moveTo>
                  <a:cubicBezTo>
                    <a:pt x="75" y="0"/>
                    <a:pt x="61" y="2"/>
                    <a:pt x="50" y="7"/>
                  </a:cubicBezTo>
                  <a:cubicBezTo>
                    <a:pt x="40" y="12"/>
                    <a:pt x="30" y="19"/>
                    <a:pt x="22" y="26"/>
                  </a:cubicBezTo>
                  <a:cubicBezTo>
                    <a:pt x="14" y="34"/>
                    <a:pt x="8" y="43"/>
                    <a:pt x="5" y="51"/>
                  </a:cubicBezTo>
                  <a:cubicBezTo>
                    <a:pt x="1" y="62"/>
                    <a:pt x="0" y="70"/>
                    <a:pt x="3" y="75"/>
                  </a:cubicBezTo>
                  <a:cubicBezTo>
                    <a:pt x="5" y="78"/>
                    <a:pt x="9" y="80"/>
                    <a:pt x="15" y="80"/>
                  </a:cubicBezTo>
                  <a:cubicBezTo>
                    <a:pt x="16" y="80"/>
                    <a:pt x="18" y="80"/>
                    <a:pt x="19" y="80"/>
                  </a:cubicBezTo>
                  <a:cubicBezTo>
                    <a:pt x="32" y="79"/>
                    <a:pt x="43" y="78"/>
                    <a:pt x="54" y="76"/>
                  </a:cubicBezTo>
                  <a:cubicBezTo>
                    <a:pt x="69" y="74"/>
                    <a:pt x="83" y="72"/>
                    <a:pt x="96" y="73"/>
                  </a:cubicBezTo>
                  <a:cubicBezTo>
                    <a:pt x="120" y="74"/>
                    <a:pt x="139" y="83"/>
                    <a:pt x="160" y="101"/>
                  </a:cubicBezTo>
                  <a:cubicBezTo>
                    <a:pt x="165" y="106"/>
                    <a:pt x="168" y="110"/>
                    <a:pt x="172" y="114"/>
                  </a:cubicBezTo>
                  <a:cubicBezTo>
                    <a:pt x="178" y="122"/>
                    <a:pt x="184" y="129"/>
                    <a:pt x="200" y="139"/>
                  </a:cubicBezTo>
                  <a:cubicBezTo>
                    <a:pt x="201" y="137"/>
                    <a:pt x="202" y="136"/>
                    <a:pt x="203" y="135"/>
                  </a:cubicBezTo>
                  <a:cubicBezTo>
                    <a:pt x="189" y="121"/>
                    <a:pt x="182" y="101"/>
                    <a:pt x="175" y="80"/>
                  </a:cubicBezTo>
                  <a:cubicBezTo>
                    <a:pt x="168" y="58"/>
                    <a:pt x="160" y="35"/>
                    <a:pt x="142" y="21"/>
                  </a:cubicBezTo>
                  <a:cubicBezTo>
                    <a:pt x="135" y="15"/>
                    <a:pt x="126" y="10"/>
                    <a:pt x="117" y="6"/>
                  </a:cubicBezTo>
                  <a:cubicBezTo>
                    <a:pt x="108" y="3"/>
                    <a:pt x="98" y="1"/>
                    <a:pt x="88" y="0"/>
                  </a:cubicBezTo>
                </a:path>
              </a:pathLst>
            </a:custGeom>
            <a:solidFill>
              <a:srgbClr val="6D1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52" name="Picture 188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5" y="1408"/>
              <a:ext cx="135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3" name="Picture 189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50" y="1408"/>
              <a:ext cx="99" cy="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4" name="Picture 190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7" y="1092"/>
              <a:ext cx="565" cy="3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5" name="Freeform 191"/>
            <p:cNvSpPr/>
            <p:nvPr/>
          </p:nvSpPr>
          <p:spPr bwMode="auto">
            <a:xfrm>
              <a:off x="3818" y="1355"/>
              <a:ext cx="41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0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0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6" name="Freeform 192"/>
            <p:cNvSpPr/>
            <p:nvPr/>
          </p:nvSpPr>
          <p:spPr bwMode="auto">
            <a:xfrm>
              <a:off x="3946" y="1361"/>
              <a:ext cx="42" cy="93"/>
            </a:xfrm>
            <a:custGeom>
              <a:avLst/>
              <a:gdLst>
                <a:gd name="T0" fmla="*/ 8 w 14"/>
                <a:gd name="T1" fmla="*/ 0 h 31"/>
                <a:gd name="T2" fmla="*/ 13 w 14"/>
                <a:gd name="T3" fmla="*/ 16 h 31"/>
                <a:gd name="T4" fmla="*/ 6 w 14"/>
                <a:gd name="T5" fmla="*/ 31 h 31"/>
                <a:gd name="T6" fmla="*/ 1 w 14"/>
                <a:gd name="T7" fmla="*/ 15 h 31"/>
                <a:gd name="T8" fmla="*/ 8 w 14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0"/>
                  </a:moveTo>
                  <a:cubicBezTo>
                    <a:pt x="11" y="1"/>
                    <a:pt x="14" y="8"/>
                    <a:pt x="13" y="16"/>
                  </a:cubicBezTo>
                  <a:cubicBezTo>
                    <a:pt x="13" y="24"/>
                    <a:pt x="10" y="31"/>
                    <a:pt x="6" y="31"/>
                  </a:cubicBezTo>
                  <a:cubicBezTo>
                    <a:pt x="3" y="31"/>
                    <a:pt x="0" y="24"/>
                    <a:pt x="1" y="15"/>
                  </a:cubicBezTo>
                  <a:cubicBezTo>
                    <a:pt x="1" y="7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412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7" name="Freeform 193"/>
            <p:cNvSpPr/>
            <p:nvPr/>
          </p:nvSpPr>
          <p:spPr bwMode="auto">
            <a:xfrm>
              <a:off x="3725" y="1997"/>
              <a:ext cx="128" cy="120"/>
            </a:xfrm>
            <a:custGeom>
              <a:avLst/>
              <a:gdLst>
                <a:gd name="T0" fmla="*/ 15 w 43"/>
                <a:gd name="T1" fmla="*/ 23 h 40"/>
                <a:gd name="T2" fmla="*/ 6 w 43"/>
                <a:gd name="T3" fmla="*/ 16 h 40"/>
                <a:gd name="T4" fmla="*/ 4 w 43"/>
                <a:gd name="T5" fmla="*/ 13 h 40"/>
                <a:gd name="T6" fmla="*/ 0 w 43"/>
                <a:gd name="T7" fmla="*/ 9 h 40"/>
                <a:gd name="T8" fmla="*/ 4 w 43"/>
                <a:gd name="T9" fmla="*/ 3 h 40"/>
                <a:gd name="T10" fmla="*/ 10 w 43"/>
                <a:gd name="T11" fmla="*/ 2 h 40"/>
                <a:gd name="T12" fmla="*/ 17 w 43"/>
                <a:gd name="T13" fmla="*/ 3 h 40"/>
                <a:gd name="T14" fmla="*/ 26 w 43"/>
                <a:gd name="T15" fmla="*/ 3 h 40"/>
                <a:gd name="T16" fmla="*/ 35 w 43"/>
                <a:gd name="T17" fmla="*/ 7 h 40"/>
                <a:gd name="T18" fmla="*/ 38 w 43"/>
                <a:gd name="T19" fmla="*/ 13 h 40"/>
                <a:gd name="T20" fmla="*/ 31 w 43"/>
                <a:gd name="T21" fmla="*/ 13 h 40"/>
                <a:gd name="T22" fmla="*/ 42 w 43"/>
                <a:gd name="T23" fmla="*/ 22 h 40"/>
                <a:gd name="T24" fmla="*/ 38 w 43"/>
                <a:gd name="T25" fmla="*/ 33 h 40"/>
                <a:gd name="T26" fmla="*/ 15 w 43"/>
                <a:gd name="T27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40">
                  <a:moveTo>
                    <a:pt x="15" y="23"/>
                  </a:moveTo>
                  <a:cubicBezTo>
                    <a:pt x="12" y="21"/>
                    <a:pt x="8" y="19"/>
                    <a:pt x="6" y="16"/>
                  </a:cubicBezTo>
                  <a:cubicBezTo>
                    <a:pt x="5" y="14"/>
                    <a:pt x="5" y="14"/>
                    <a:pt x="4" y="13"/>
                  </a:cubicBezTo>
                  <a:cubicBezTo>
                    <a:pt x="3" y="12"/>
                    <a:pt x="1" y="11"/>
                    <a:pt x="0" y="9"/>
                  </a:cubicBezTo>
                  <a:cubicBezTo>
                    <a:pt x="0" y="7"/>
                    <a:pt x="2" y="4"/>
                    <a:pt x="4" y="3"/>
                  </a:cubicBezTo>
                  <a:cubicBezTo>
                    <a:pt x="7" y="0"/>
                    <a:pt x="7" y="1"/>
                    <a:pt x="10" y="2"/>
                  </a:cubicBezTo>
                  <a:cubicBezTo>
                    <a:pt x="12" y="2"/>
                    <a:pt x="15" y="2"/>
                    <a:pt x="17" y="3"/>
                  </a:cubicBezTo>
                  <a:cubicBezTo>
                    <a:pt x="20" y="3"/>
                    <a:pt x="23" y="3"/>
                    <a:pt x="26" y="3"/>
                  </a:cubicBezTo>
                  <a:cubicBezTo>
                    <a:pt x="29" y="4"/>
                    <a:pt x="32" y="5"/>
                    <a:pt x="35" y="7"/>
                  </a:cubicBezTo>
                  <a:cubicBezTo>
                    <a:pt x="37" y="8"/>
                    <a:pt x="39" y="11"/>
                    <a:pt x="38" y="13"/>
                  </a:cubicBezTo>
                  <a:cubicBezTo>
                    <a:pt x="36" y="15"/>
                    <a:pt x="33" y="14"/>
                    <a:pt x="31" y="13"/>
                  </a:cubicBezTo>
                  <a:cubicBezTo>
                    <a:pt x="35" y="16"/>
                    <a:pt x="40" y="18"/>
                    <a:pt x="42" y="22"/>
                  </a:cubicBezTo>
                  <a:cubicBezTo>
                    <a:pt x="43" y="25"/>
                    <a:pt x="41" y="30"/>
                    <a:pt x="38" y="33"/>
                  </a:cubicBezTo>
                  <a:cubicBezTo>
                    <a:pt x="30" y="40"/>
                    <a:pt x="20" y="29"/>
                    <a:pt x="15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8" name="Freeform 194"/>
            <p:cNvSpPr/>
            <p:nvPr/>
          </p:nvSpPr>
          <p:spPr bwMode="auto">
            <a:xfrm>
              <a:off x="3713" y="1973"/>
              <a:ext cx="87" cy="93"/>
            </a:xfrm>
            <a:custGeom>
              <a:avLst/>
              <a:gdLst>
                <a:gd name="T0" fmla="*/ 23 w 29"/>
                <a:gd name="T1" fmla="*/ 16 h 31"/>
                <a:gd name="T2" fmla="*/ 25 w 29"/>
                <a:gd name="T3" fmla="*/ 11 h 31"/>
                <a:gd name="T4" fmla="*/ 16 w 29"/>
                <a:gd name="T5" fmla="*/ 2 h 31"/>
                <a:gd name="T6" fmla="*/ 6 w 29"/>
                <a:gd name="T7" fmla="*/ 11 h 31"/>
                <a:gd name="T8" fmla="*/ 3 w 29"/>
                <a:gd name="T9" fmla="*/ 27 h 31"/>
                <a:gd name="T10" fmla="*/ 14 w 29"/>
                <a:gd name="T11" fmla="*/ 28 h 31"/>
                <a:gd name="T12" fmla="*/ 23 w 29"/>
                <a:gd name="T13" fmla="*/ 1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1">
                  <a:moveTo>
                    <a:pt x="23" y="16"/>
                  </a:moveTo>
                  <a:cubicBezTo>
                    <a:pt x="23" y="14"/>
                    <a:pt x="24" y="13"/>
                    <a:pt x="25" y="11"/>
                  </a:cubicBezTo>
                  <a:cubicBezTo>
                    <a:pt x="29" y="5"/>
                    <a:pt x="22" y="0"/>
                    <a:pt x="16" y="2"/>
                  </a:cubicBezTo>
                  <a:cubicBezTo>
                    <a:pt x="11" y="3"/>
                    <a:pt x="8" y="6"/>
                    <a:pt x="6" y="11"/>
                  </a:cubicBezTo>
                  <a:cubicBezTo>
                    <a:pt x="5" y="15"/>
                    <a:pt x="0" y="23"/>
                    <a:pt x="3" y="27"/>
                  </a:cubicBezTo>
                  <a:cubicBezTo>
                    <a:pt x="5" y="29"/>
                    <a:pt x="12" y="31"/>
                    <a:pt x="14" y="28"/>
                  </a:cubicBezTo>
                  <a:cubicBezTo>
                    <a:pt x="18" y="25"/>
                    <a:pt x="21" y="20"/>
                    <a:pt x="2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9" name="Freeform 195"/>
            <p:cNvSpPr/>
            <p:nvPr/>
          </p:nvSpPr>
          <p:spPr bwMode="auto">
            <a:xfrm>
              <a:off x="3815" y="1946"/>
              <a:ext cx="134" cy="147"/>
            </a:xfrm>
            <a:custGeom>
              <a:avLst/>
              <a:gdLst>
                <a:gd name="T0" fmla="*/ 42 w 45"/>
                <a:gd name="T1" fmla="*/ 7 h 49"/>
                <a:gd name="T2" fmla="*/ 25 w 45"/>
                <a:gd name="T3" fmla="*/ 5 h 49"/>
                <a:gd name="T4" fmla="*/ 6 w 45"/>
                <a:gd name="T5" fmla="*/ 4 h 49"/>
                <a:gd name="T6" fmla="*/ 4 w 45"/>
                <a:gd name="T7" fmla="*/ 43 h 49"/>
                <a:gd name="T8" fmla="*/ 20 w 45"/>
                <a:gd name="T9" fmla="*/ 47 h 49"/>
                <a:gd name="T10" fmla="*/ 40 w 45"/>
                <a:gd name="T11" fmla="*/ 46 h 49"/>
                <a:gd name="T12" fmla="*/ 42 w 45"/>
                <a:gd name="T13" fmla="*/ 28 h 49"/>
                <a:gd name="T14" fmla="*/ 42 w 45"/>
                <a:gd name="T15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49">
                  <a:moveTo>
                    <a:pt x="42" y="7"/>
                  </a:moveTo>
                  <a:cubicBezTo>
                    <a:pt x="40" y="2"/>
                    <a:pt x="30" y="5"/>
                    <a:pt x="25" y="5"/>
                  </a:cubicBezTo>
                  <a:cubicBezTo>
                    <a:pt x="19" y="4"/>
                    <a:pt x="13" y="0"/>
                    <a:pt x="6" y="4"/>
                  </a:cubicBezTo>
                  <a:cubicBezTo>
                    <a:pt x="0" y="8"/>
                    <a:pt x="0" y="38"/>
                    <a:pt x="4" y="43"/>
                  </a:cubicBezTo>
                  <a:cubicBezTo>
                    <a:pt x="7" y="48"/>
                    <a:pt x="15" y="47"/>
                    <a:pt x="20" y="47"/>
                  </a:cubicBezTo>
                  <a:cubicBezTo>
                    <a:pt x="24" y="47"/>
                    <a:pt x="36" y="49"/>
                    <a:pt x="40" y="46"/>
                  </a:cubicBezTo>
                  <a:cubicBezTo>
                    <a:pt x="44" y="43"/>
                    <a:pt x="42" y="33"/>
                    <a:pt x="42" y="28"/>
                  </a:cubicBezTo>
                  <a:cubicBezTo>
                    <a:pt x="41" y="23"/>
                    <a:pt x="45" y="11"/>
                    <a:pt x="42" y="7"/>
                  </a:cubicBezTo>
                </a:path>
              </a:pathLst>
            </a:custGeom>
            <a:solidFill>
              <a:srgbClr val="FF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0" name="Freeform 196"/>
            <p:cNvSpPr>
              <a:spLocks noEditPoints="1"/>
            </p:cNvSpPr>
            <p:nvPr/>
          </p:nvSpPr>
          <p:spPr bwMode="auto">
            <a:xfrm>
              <a:off x="3815" y="1904"/>
              <a:ext cx="128" cy="183"/>
            </a:xfrm>
            <a:custGeom>
              <a:avLst/>
              <a:gdLst>
                <a:gd name="T0" fmla="*/ 43 w 43"/>
                <a:gd name="T1" fmla="*/ 36 h 61"/>
                <a:gd name="T2" fmla="*/ 41 w 43"/>
                <a:gd name="T3" fmla="*/ 35 h 61"/>
                <a:gd name="T4" fmla="*/ 22 w 43"/>
                <a:gd name="T5" fmla="*/ 37 h 61"/>
                <a:gd name="T6" fmla="*/ 22 w 43"/>
                <a:gd name="T7" fmla="*/ 20 h 61"/>
                <a:gd name="T8" fmla="*/ 22 w 43"/>
                <a:gd name="T9" fmla="*/ 20 h 61"/>
                <a:gd name="T10" fmla="*/ 35 w 43"/>
                <a:gd name="T11" fmla="*/ 7 h 61"/>
                <a:gd name="T12" fmla="*/ 34 w 43"/>
                <a:gd name="T13" fmla="*/ 3 h 61"/>
                <a:gd name="T14" fmla="*/ 30 w 43"/>
                <a:gd name="T15" fmla="*/ 2 h 61"/>
                <a:gd name="T16" fmla="*/ 24 w 43"/>
                <a:gd name="T17" fmla="*/ 6 h 61"/>
                <a:gd name="T18" fmla="*/ 21 w 43"/>
                <a:gd name="T19" fmla="*/ 12 h 61"/>
                <a:gd name="T20" fmla="*/ 21 w 43"/>
                <a:gd name="T21" fmla="*/ 8 h 61"/>
                <a:gd name="T22" fmla="*/ 19 w 43"/>
                <a:gd name="T23" fmla="*/ 2 h 61"/>
                <a:gd name="T24" fmla="*/ 15 w 43"/>
                <a:gd name="T25" fmla="*/ 0 h 61"/>
                <a:gd name="T26" fmla="*/ 10 w 43"/>
                <a:gd name="T27" fmla="*/ 3 h 61"/>
                <a:gd name="T28" fmla="*/ 8 w 43"/>
                <a:gd name="T29" fmla="*/ 7 h 61"/>
                <a:gd name="T30" fmla="*/ 13 w 43"/>
                <a:gd name="T31" fmla="*/ 16 h 61"/>
                <a:gd name="T32" fmla="*/ 20 w 43"/>
                <a:gd name="T33" fmla="*/ 20 h 61"/>
                <a:gd name="T34" fmla="*/ 20 w 43"/>
                <a:gd name="T35" fmla="*/ 20 h 61"/>
                <a:gd name="T36" fmla="*/ 20 w 43"/>
                <a:gd name="T37" fmla="*/ 37 h 61"/>
                <a:gd name="T38" fmla="*/ 2 w 43"/>
                <a:gd name="T39" fmla="*/ 34 h 61"/>
                <a:gd name="T40" fmla="*/ 1 w 43"/>
                <a:gd name="T41" fmla="*/ 35 h 61"/>
                <a:gd name="T42" fmla="*/ 1 w 43"/>
                <a:gd name="T43" fmla="*/ 36 h 61"/>
                <a:gd name="T44" fmla="*/ 20 w 43"/>
                <a:gd name="T45" fmla="*/ 39 h 61"/>
                <a:gd name="T46" fmla="*/ 21 w 43"/>
                <a:gd name="T47" fmla="*/ 60 h 61"/>
                <a:gd name="T48" fmla="*/ 22 w 43"/>
                <a:gd name="T49" fmla="*/ 61 h 61"/>
                <a:gd name="T50" fmla="*/ 23 w 43"/>
                <a:gd name="T51" fmla="*/ 61 h 61"/>
                <a:gd name="T52" fmla="*/ 23 w 43"/>
                <a:gd name="T53" fmla="*/ 60 h 61"/>
                <a:gd name="T54" fmla="*/ 22 w 43"/>
                <a:gd name="T55" fmla="*/ 39 h 61"/>
                <a:gd name="T56" fmla="*/ 42 w 43"/>
                <a:gd name="T57" fmla="*/ 37 h 61"/>
                <a:gd name="T58" fmla="*/ 43 w 43"/>
                <a:gd name="T59" fmla="*/ 36 h 61"/>
                <a:gd name="T60" fmla="*/ 14 w 43"/>
                <a:gd name="T61" fmla="*/ 14 h 61"/>
                <a:gd name="T62" fmla="*/ 10 w 43"/>
                <a:gd name="T63" fmla="*/ 7 h 61"/>
                <a:gd name="T64" fmla="*/ 11 w 43"/>
                <a:gd name="T65" fmla="*/ 4 h 61"/>
                <a:gd name="T66" fmla="*/ 15 w 43"/>
                <a:gd name="T67" fmla="*/ 2 h 61"/>
                <a:gd name="T68" fmla="*/ 15 w 43"/>
                <a:gd name="T69" fmla="*/ 2 h 61"/>
                <a:gd name="T70" fmla="*/ 17 w 43"/>
                <a:gd name="T71" fmla="*/ 3 h 61"/>
                <a:gd name="T72" fmla="*/ 20 w 43"/>
                <a:gd name="T73" fmla="*/ 18 h 61"/>
                <a:gd name="T74" fmla="*/ 14 w 43"/>
                <a:gd name="T75" fmla="*/ 14 h 61"/>
                <a:gd name="T76" fmla="*/ 25 w 43"/>
                <a:gd name="T77" fmla="*/ 7 h 61"/>
                <a:gd name="T78" fmla="*/ 30 w 43"/>
                <a:gd name="T79" fmla="*/ 4 h 61"/>
                <a:gd name="T80" fmla="*/ 33 w 43"/>
                <a:gd name="T81" fmla="*/ 7 h 61"/>
                <a:gd name="T82" fmla="*/ 23 w 43"/>
                <a:gd name="T83" fmla="*/ 17 h 61"/>
                <a:gd name="T84" fmla="*/ 25 w 43"/>
                <a:gd name="T85" fmla="*/ 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" h="61">
                  <a:moveTo>
                    <a:pt x="43" y="36"/>
                  </a:moveTo>
                  <a:cubicBezTo>
                    <a:pt x="42" y="35"/>
                    <a:pt x="42" y="35"/>
                    <a:pt x="41" y="35"/>
                  </a:cubicBezTo>
                  <a:cubicBezTo>
                    <a:pt x="35" y="36"/>
                    <a:pt x="29" y="37"/>
                    <a:pt x="22" y="37"/>
                  </a:cubicBezTo>
                  <a:cubicBezTo>
                    <a:pt x="22" y="31"/>
                    <a:pt x="22" y="25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32" y="16"/>
                    <a:pt x="35" y="11"/>
                    <a:pt x="35" y="7"/>
                  </a:cubicBezTo>
                  <a:cubicBezTo>
                    <a:pt x="35" y="6"/>
                    <a:pt x="35" y="4"/>
                    <a:pt x="34" y="3"/>
                  </a:cubicBezTo>
                  <a:cubicBezTo>
                    <a:pt x="33" y="2"/>
                    <a:pt x="32" y="2"/>
                    <a:pt x="30" y="2"/>
                  </a:cubicBezTo>
                  <a:cubicBezTo>
                    <a:pt x="28" y="2"/>
                    <a:pt x="26" y="3"/>
                    <a:pt x="24" y="6"/>
                  </a:cubicBezTo>
                  <a:cubicBezTo>
                    <a:pt x="23" y="7"/>
                    <a:pt x="22" y="9"/>
                    <a:pt x="21" y="12"/>
                  </a:cubicBezTo>
                  <a:cubicBezTo>
                    <a:pt x="21" y="10"/>
                    <a:pt x="21" y="9"/>
                    <a:pt x="21" y="8"/>
                  </a:cubicBezTo>
                  <a:cubicBezTo>
                    <a:pt x="20" y="6"/>
                    <a:pt x="20" y="4"/>
                    <a:pt x="19" y="2"/>
                  </a:cubicBezTo>
                  <a:cubicBezTo>
                    <a:pt x="18" y="1"/>
                    <a:pt x="17" y="0"/>
                    <a:pt x="15" y="0"/>
                  </a:cubicBezTo>
                  <a:cubicBezTo>
                    <a:pt x="13" y="0"/>
                    <a:pt x="12" y="1"/>
                    <a:pt x="10" y="3"/>
                  </a:cubicBezTo>
                  <a:cubicBezTo>
                    <a:pt x="8" y="4"/>
                    <a:pt x="8" y="6"/>
                    <a:pt x="8" y="7"/>
                  </a:cubicBezTo>
                  <a:cubicBezTo>
                    <a:pt x="8" y="11"/>
                    <a:pt x="10" y="14"/>
                    <a:pt x="13" y="16"/>
                  </a:cubicBezTo>
                  <a:cubicBezTo>
                    <a:pt x="15" y="18"/>
                    <a:pt x="18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5"/>
                    <a:pt x="20" y="31"/>
                    <a:pt x="20" y="37"/>
                  </a:cubicBezTo>
                  <a:cubicBezTo>
                    <a:pt x="14" y="36"/>
                    <a:pt x="8" y="35"/>
                    <a:pt x="2" y="34"/>
                  </a:cubicBezTo>
                  <a:cubicBezTo>
                    <a:pt x="1" y="34"/>
                    <a:pt x="1" y="35"/>
                    <a:pt x="1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7" y="37"/>
                    <a:pt x="14" y="38"/>
                    <a:pt x="20" y="39"/>
                  </a:cubicBezTo>
                  <a:cubicBezTo>
                    <a:pt x="20" y="46"/>
                    <a:pt x="20" y="54"/>
                    <a:pt x="21" y="60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3" y="61"/>
                    <a:pt x="23" y="61"/>
                    <a:pt x="23" y="60"/>
                  </a:cubicBezTo>
                  <a:cubicBezTo>
                    <a:pt x="22" y="54"/>
                    <a:pt x="22" y="46"/>
                    <a:pt x="22" y="39"/>
                  </a:cubicBezTo>
                  <a:cubicBezTo>
                    <a:pt x="29" y="39"/>
                    <a:pt x="35" y="38"/>
                    <a:pt x="42" y="37"/>
                  </a:cubicBezTo>
                  <a:cubicBezTo>
                    <a:pt x="42" y="37"/>
                    <a:pt x="43" y="36"/>
                    <a:pt x="43" y="36"/>
                  </a:cubicBezTo>
                  <a:close/>
                  <a:moveTo>
                    <a:pt x="14" y="14"/>
                  </a:moveTo>
                  <a:cubicBezTo>
                    <a:pt x="12" y="12"/>
                    <a:pt x="10" y="10"/>
                    <a:pt x="10" y="7"/>
                  </a:cubicBezTo>
                  <a:cubicBezTo>
                    <a:pt x="10" y="6"/>
                    <a:pt x="10" y="5"/>
                    <a:pt x="11" y="4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7" y="3"/>
                  </a:cubicBezTo>
                  <a:cubicBezTo>
                    <a:pt x="19" y="7"/>
                    <a:pt x="20" y="14"/>
                    <a:pt x="20" y="18"/>
                  </a:cubicBezTo>
                  <a:cubicBezTo>
                    <a:pt x="18" y="17"/>
                    <a:pt x="16" y="16"/>
                    <a:pt x="14" y="14"/>
                  </a:cubicBezTo>
                  <a:close/>
                  <a:moveTo>
                    <a:pt x="25" y="7"/>
                  </a:moveTo>
                  <a:cubicBezTo>
                    <a:pt x="27" y="5"/>
                    <a:pt x="29" y="4"/>
                    <a:pt x="30" y="4"/>
                  </a:cubicBezTo>
                  <a:cubicBezTo>
                    <a:pt x="32" y="4"/>
                    <a:pt x="33" y="5"/>
                    <a:pt x="33" y="7"/>
                  </a:cubicBezTo>
                  <a:cubicBezTo>
                    <a:pt x="33" y="10"/>
                    <a:pt x="31" y="14"/>
                    <a:pt x="23" y="17"/>
                  </a:cubicBezTo>
                  <a:cubicBezTo>
                    <a:pt x="23" y="12"/>
                    <a:pt x="24" y="9"/>
                    <a:pt x="25" y="7"/>
                  </a:cubicBezTo>
                  <a:close/>
                </a:path>
              </a:pathLst>
            </a:custGeom>
            <a:solidFill>
              <a:srgbClr val="96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61" name="矩形 360"/>
          <p:cNvSpPr/>
          <p:nvPr/>
        </p:nvSpPr>
        <p:spPr>
          <a:xfrm>
            <a:off x="1211880" y="4774070"/>
            <a:ext cx="288706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362" name="文本框 361"/>
          <p:cNvSpPr txBox="1"/>
          <p:nvPr/>
        </p:nvSpPr>
        <p:spPr>
          <a:xfrm>
            <a:off x="1183444" y="4142042"/>
            <a:ext cx="19494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>
                <a:solidFill>
                  <a:schemeClr val="bg1"/>
                </a:solidFill>
                <a:cs typeface="+mn-ea"/>
                <a:sym typeface="+mn-lt"/>
              </a:rPr>
              <a:t>标题文字</a:t>
            </a:r>
          </a:p>
        </p:txBody>
      </p:sp>
      <p:cxnSp>
        <p:nvCxnSpPr>
          <p:cNvPr id="363" name="直接连接符 362"/>
          <p:cNvCxnSpPr/>
          <p:nvPr/>
        </p:nvCxnSpPr>
        <p:spPr>
          <a:xfrm>
            <a:off x="1323404" y="4726817"/>
            <a:ext cx="1874425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4" name="矩形 363"/>
          <p:cNvSpPr/>
          <p:nvPr/>
        </p:nvSpPr>
        <p:spPr>
          <a:xfrm>
            <a:off x="5242261" y="4766317"/>
            <a:ext cx="288706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365" name="文本框 364"/>
          <p:cNvSpPr txBox="1"/>
          <p:nvPr/>
        </p:nvSpPr>
        <p:spPr>
          <a:xfrm>
            <a:off x="5213825" y="4134289"/>
            <a:ext cx="19494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>
                <a:solidFill>
                  <a:schemeClr val="bg1"/>
                </a:solidFill>
                <a:cs typeface="+mn-ea"/>
                <a:sym typeface="+mn-lt"/>
              </a:rPr>
              <a:t>标题文字</a:t>
            </a:r>
          </a:p>
        </p:txBody>
      </p:sp>
      <p:cxnSp>
        <p:nvCxnSpPr>
          <p:cNvPr id="366" name="直接连接符 365"/>
          <p:cNvCxnSpPr/>
          <p:nvPr/>
        </p:nvCxnSpPr>
        <p:spPr>
          <a:xfrm>
            <a:off x="5353785" y="4719064"/>
            <a:ext cx="1874425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7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368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9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0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1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2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3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4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5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6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7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8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9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0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1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2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3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4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5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6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7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8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9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0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1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2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3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4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5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6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7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8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9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0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1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2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3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4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5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6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7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8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9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0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1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2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3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4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5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6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7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8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9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0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1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2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3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24" name="文本框 423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活动执行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1" grpId="0"/>
      <p:bldP spid="362" grpId="0"/>
      <p:bldP spid="364" grpId="0"/>
      <p:bldP spid="365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88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</p:grpSp>
      </p:grpSp>
      <p:pic>
        <p:nvPicPr>
          <p:cNvPr id="177" name="Picture 174_裁图1"/>
          <p:cNvPicPr>
            <a:picLocks noChangeAspect="1"/>
          </p:cNvPicPr>
          <p:nvPr/>
        </p:nvPicPr>
        <p:blipFill>
          <a:blip r:embed="rId3" cstate="print"/>
          <a:srcRect r="66661"/>
          <a:stretch>
            <a:fillRect/>
          </a:stretch>
        </p:blipFill>
        <p:spPr>
          <a:xfrm>
            <a:off x="1148668" y="1257694"/>
            <a:ext cx="2963770" cy="5050965"/>
          </a:xfrm>
          <a:prstGeom prst="rect">
            <a:avLst/>
          </a:prstGeom>
        </p:spPr>
      </p:pic>
      <p:pic>
        <p:nvPicPr>
          <p:cNvPr id="178" name="Picture 174_裁图2"/>
          <p:cNvPicPr>
            <a:picLocks noChangeAspect="1"/>
          </p:cNvPicPr>
          <p:nvPr/>
        </p:nvPicPr>
        <p:blipFill>
          <a:blip r:embed="rId3" cstate="print"/>
          <a:srcRect l="33330" r="33330"/>
          <a:stretch>
            <a:fillRect/>
          </a:stretch>
        </p:blipFill>
        <p:spPr>
          <a:xfrm>
            <a:off x="4602388" y="1248926"/>
            <a:ext cx="2963790" cy="5050965"/>
          </a:xfrm>
          <a:prstGeom prst="rect">
            <a:avLst/>
          </a:prstGeom>
        </p:spPr>
      </p:pic>
      <p:pic>
        <p:nvPicPr>
          <p:cNvPr id="179" name="Picture 174_裁图3"/>
          <p:cNvPicPr>
            <a:picLocks noChangeAspect="1"/>
          </p:cNvPicPr>
          <p:nvPr/>
        </p:nvPicPr>
        <p:blipFill>
          <a:blip r:embed="rId3" cstate="print"/>
          <a:srcRect l="66661"/>
          <a:stretch>
            <a:fillRect/>
          </a:stretch>
        </p:blipFill>
        <p:spPr>
          <a:xfrm>
            <a:off x="8008106" y="1257694"/>
            <a:ext cx="2963770" cy="5050965"/>
          </a:xfrm>
          <a:prstGeom prst="rect">
            <a:avLst/>
          </a:prstGeom>
        </p:spPr>
      </p:pic>
      <p:sp>
        <p:nvSpPr>
          <p:cNvPr id="180" name="文本框 179"/>
          <p:cNvSpPr txBox="1"/>
          <p:nvPr/>
        </p:nvSpPr>
        <p:spPr>
          <a:xfrm>
            <a:off x="1934495" y="4342144"/>
            <a:ext cx="1478221" cy="144655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vert="horz" wrap="square" rtlCol="0">
            <a:spAutoFit/>
          </a:bodyPr>
          <a:lstStyle/>
          <a:p>
            <a:pPr algn="dist"/>
            <a:r>
              <a:rPr lang="zh-CN" alt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标题文字</a:t>
            </a:r>
          </a:p>
        </p:txBody>
      </p:sp>
      <p:sp>
        <p:nvSpPr>
          <p:cNvPr id="181" name="文本框 180"/>
          <p:cNvSpPr txBox="1"/>
          <p:nvPr/>
        </p:nvSpPr>
        <p:spPr>
          <a:xfrm>
            <a:off x="5360183" y="4342144"/>
            <a:ext cx="1478221" cy="144655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vert="horz" wrap="square" rtlCol="0">
            <a:spAutoFit/>
          </a:bodyPr>
          <a:lstStyle/>
          <a:p>
            <a:pPr algn="dist"/>
            <a:r>
              <a:rPr lang="zh-CN" alt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标题文字</a:t>
            </a:r>
          </a:p>
        </p:txBody>
      </p:sp>
      <p:sp>
        <p:nvSpPr>
          <p:cNvPr id="182" name="文本框 181"/>
          <p:cNvSpPr txBox="1"/>
          <p:nvPr/>
        </p:nvSpPr>
        <p:spPr>
          <a:xfrm>
            <a:off x="8690766" y="4341198"/>
            <a:ext cx="1478221" cy="144655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vert="horz" wrap="square" rtlCol="0">
            <a:spAutoFit/>
          </a:bodyPr>
          <a:lstStyle/>
          <a:p>
            <a:pPr algn="dist"/>
            <a:r>
              <a:rPr lang="zh-CN" altLang="en-US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标题文字</a:t>
            </a:r>
          </a:p>
        </p:txBody>
      </p:sp>
      <p:grpSp>
        <p:nvGrpSpPr>
          <p:cNvPr id="183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18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5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6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7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8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9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0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2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3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4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5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6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7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0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1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2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3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4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5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6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7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9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0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1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2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3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4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5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6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8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9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0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1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2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3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4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5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7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8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9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0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1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2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3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4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8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40" name="文本框 239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活动执行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0" grpId="0" animBg="1"/>
      <p:bldP spid="181" grpId="0" animBg="1"/>
      <p:bldP spid="18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88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74" name="组合 173"/>
          <p:cNvGrpSpPr/>
          <p:nvPr/>
        </p:nvGrpSpPr>
        <p:grpSpPr>
          <a:xfrm flipH="1">
            <a:off x="6911103" y="632479"/>
            <a:ext cx="4652584" cy="6069827"/>
            <a:chOff x="1698852" y="562768"/>
            <a:chExt cx="3887788" cy="5072063"/>
          </a:xfrm>
        </p:grpSpPr>
        <p:sp>
          <p:nvSpPr>
            <p:cNvPr id="175" name="Freeform 65"/>
            <p:cNvSpPr>
              <a:spLocks noEditPoints="1"/>
            </p:cNvSpPr>
            <p:nvPr/>
          </p:nvSpPr>
          <p:spPr bwMode="auto">
            <a:xfrm>
              <a:off x="1698852" y="562768"/>
              <a:ext cx="3887788" cy="5072063"/>
            </a:xfrm>
            <a:custGeom>
              <a:avLst/>
              <a:gdLst>
                <a:gd name="T0" fmla="*/ 1461 w 1629"/>
                <a:gd name="T1" fmla="*/ 1890 h 2119"/>
                <a:gd name="T2" fmla="*/ 422 w 1629"/>
                <a:gd name="T3" fmla="*/ 2035 h 2119"/>
                <a:gd name="T4" fmla="*/ 309 w 1629"/>
                <a:gd name="T5" fmla="*/ 1950 h 2119"/>
                <a:gd name="T6" fmla="*/ 84 w 1629"/>
                <a:gd name="T7" fmla="*/ 342 h 2119"/>
                <a:gd name="T8" fmla="*/ 169 w 1629"/>
                <a:gd name="T9" fmla="*/ 229 h 2119"/>
                <a:gd name="T10" fmla="*/ 1208 w 1629"/>
                <a:gd name="T11" fmla="*/ 84 h 2119"/>
                <a:gd name="T12" fmla="*/ 1321 w 1629"/>
                <a:gd name="T13" fmla="*/ 169 h 2119"/>
                <a:gd name="T14" fmla="*/ 1546 w 1629"/>
                <a:gd name="T15" fmla="*/ 1777 h 2119"/>
                <a:gd name="T16" fmla="*/ 1461 w 1629"/>
                <a:gd name="T17" fmla="*/ 1890 h 2119"/>
                <a:gd name="T18" fmla="*/ 1359 w 1629"/>
                <a:gd name="T19" fmla="*/ 0 h 2119"/>
                <a:gd name="T20" fmla="*/ 0 w 1629"/>
                <a:gd name="T21" fmla="*/ 190 h 2119"/>
                <a:gd name="T22" fmla="*/ 270 w 1629"/>
                <a:gd name="T23" fmla="*/ 2119 h 2119"/>
                <a:gd name="T24" fmla="*/ 1629 w 1629"/>
                <a:gd name="T25" fmla="*/ 1929 h 2119"/>
                <a:gd name="T26" fmla="*/ 1359 w 1629"/>
                <a:gd name="T2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9" h="2119">
                  <a:moveTo>
                    <a:pt x="1461" y="1890"/>
                  </a:moveTo>
                  <a:cubicBezTo>
                    <a:pt x="422" y="2035"/>
                    <a:pt x="422" y="2035"/>
                    <a:pt x="422" y="2035"/>
                  </a:cubicBezTo>
                  <a:cubicBezTo>
                    <a:pt x="367" y="2043"/>
                    <a:pt x="316" y="2005"/>
                    <a:pt x="309" y="1950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76" y="288"/>
                    <a:pt x="114" y="237"/>
                    <a:pt x="169" y="229"/>
                  </a:cubicBezTo>
                  <a:cubicBezTo>
                    <a:pt x="1208" y="84"/>
                    <a:pt x="1208" y="84"/>
                    <a:pt x="1208" y="84"/>
                  </a:cubicBezTo>
                  <a:cubicBezTo>
                    <a:pt x="1262" y="76"/>
                    <a:pt x="1313" y="114"/>
                    <a:pt x="1321" y="169"/>
                  </a:cubicBezTo>
                  <a:cubicBezTo>
                    <a:pt x="1546" y="1777"/>
                    <a:pt x="1546" y="1777"/>
                    <a:pt x="1546" y="1777"/>
                  </a:cubicBezTo>
                  <a:cubicBezTo>
                    <a:pt x="1554" y="1831"/>
                    <a:pt x="1515" y="1882"/>
                    <a:pt x="1461" y="1890"/>
                  </a:cubicBezTo>
                  <a:close/>
                  <a:moveTo>
                    <a:pt x="1359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70" y="2119"/>
                    <a:pt x="270" y="2119"/>
                    <a:pt x="270" y="2119"/>
                  </a:cubicBezTo>
                  <a:cubicBezTo>
                    <a:pt x="1629" y="1929"/>
                    <a:pt x="1629" y="1929"/>
                    <a:pt x="1629" y="1929"/>
                  </a:cubicBezTo>
                  <a:lnTo>
                    <a:pt x="1359" y="0"/>
                  </a:lnTo>
                  <a:close/>
                </a:path>
              </a:pathLst>
            </a:custGeom>
            <a:solidFill>
              <a:srgbClr val="C94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76" name="组合 175"/>
            <p:cNvGrpSpPr/>
            <p:nvPr/>
          </p:nvGrpSpPr>
          <p:grpSpPr>
            <a:xfrm>
              <a:off x="1754415" y="621505"/>
              <a:ext cx="3771900" cy="4943475"/>
              <a:chOff x="2289176" y="684212"/>
              <a:chExt cx="3771900" cy="4943475"/>
            </a:xfrm>
          </p:grpSpPr>
          <p:sp>
            <p:nvSpPr>
              <p:cNvPr id="177" name="Freeform 46"/>
              <p:cNvSpPr/>
              <p:nvPr/>
            </p:nvSpPr>
            <p:spPr bwMode="auto">
              <a:xfrm>
                <a:off x="4570413" y="2620962"/>
                <a:ext cx="582613" cy="1111250"/>
              </a:xfrm>
              <a:custGeom>
                <a:avLst/>
                <a:gdLst>
                  <a:gd name="T0" fmla="*/ 0 w 244"/>
                  <a:gd name="T1" fmla="*/ 464 h 464"/>
                  <a:gd name="T2" fmla="*/ 7 w 244"/>
                  <a:gd name="T3" fmla="*/ 443 h 464"/>
                  <a:gd name="T4" fmla="*/ 15 w 244"/>
                  <a:gd name="T5" fmla="*/ 418 h 464"/>
                  <a:gd name="T6" fmla="*/ 21 w 244"/>
                  <a:gd name="T7" fmla="*/ 403 h 464"/>
                  <a:gd name="T8" fmla="*/ 27 w 244"/>
                  <a:gd name="T9" fmla="*/ 387 h 464"/>
                  <a:gd name="T10" fmla="*/ 42 w 244"/>
                  <a:gd name="T11" fmla="*/ 350 h 464"/>
                  <a:gd name="T12" fmla="*/ 46 w 244"/>
                  <a:gd name="T13" fmla="*/ 340 h 464"/>
                  <a:gd name="T14" fmla="*/ 50 w 244"/>
                  <a:gd name="T15" fmla="*/ 330 h 464"/>
                  <a:gd name="T16" fmla="*/ 60 w 244"/>
                  <a:gd name="T17" fmla="*/ 309 h 464"/>
                  <a:gd name="T18" fmla="*/ 80 w 244"/>
                  <a:gd name="T19" fmla="*/ 266 h 464"/>
                  <a:gd name="T20" fmla="*/ 102 w 244"/>
                  <a:gd name="T21" fmla="*/ 222 h 464"/>
                  <a:gd name="T22" fmla="*/ 126 w 244"/>
                  <a:gd name="T23" fmla="*/ 179 h 464"/>
                  <a:gd name="T24" fmla="*/ 150 w 244"/>
                  <a:gd name="T25" fmla="*/ 138 h 464"/>
                  <a:gd name="T26" fmla="*/ 162 w 244"/>
                  <a:gd name="T27" fmla="*/ 118 h 464"/>
                  <a:gd name="T28" fmla="*/ 167 w 244"/>
                  <a:gd name="T29" fmla="*/ 109 h 464"/>
                  <a:gd name="T30" fmla="*/ 173 w 244"/>
                  <a:gd name="T31" fmla="*/ 100 h 464"/>
                  <a:gd name="T32" fmla="*/ 196 w 244"/>
                  <a:gd name="T33" fmla="*/ 67 h 464"/>
                  <a:gd name="T34" fmla="*/ 206 w 244"/>
                  <a:gd name="T35" fmla="*/ 52 h 464"/>
                  <a:gd name="T36" fmla="*/ 215 w 244"/>
                  <a:gd name="T37" fmla="*/ 39 h 464"/>
                  <a:gd name="T38" fmla="*/ 231 w 244"/>
                  <a:gd name="T39" fmla="*/ 19 h 464"/>
                  <a:gd name="T40" fmla="*/ 244 w 244"/>
                  <a:gd name="T41" fmla="*/ 0 h 464"/>
                  <a:gd name="T42" fmla="*/ 232 w 244"/>
                  <a:gd name="T43" fmla="*/ 19 h 464"/>
                  <a:gd name="T44" fmla="*/ 217 w 244"/>
                  <a:gd name="T45" fmla="*/ 41 h 464"/>
                  <a:gd name="T46" fmla="*/ 208 w 244"/>
                  <a:gd name="T47" fmla="*/ 54 h 464"/>
                  <a:gd name="T48" fmla="*/ 199 w 244"/>
                  <a:gd name="T49" fmla="*/ 69 h 464"/>
                  <a:gd name="T50" fmla="*/ 177 w 244"/>
                  <a:gd name="T51" fmla="*/ 102 h 464"/>
                  <a:gd name="T52" fmla="*/ 171 w 244"/>
                  <a:gd name="T53" fmla="*/ 111 h 464"/>
                  <a:gd name="T54" fmla="*/ 166 w 244"/>
                  <a:gd name="T55" fmla="*/ 121 h 464"/>
                  <a:gd name="T56" fmla="*/ 154 w 244"/>
                  <a:gd name="T57" fmla="*/ 140 h 464"/>
                  <a:gd name="T58" fmla="*/ 131 w 244"/>
                  <a:gd name="T59" fmla="*/ 182 h 464"/>
                  <a:gd name="T60" fmla="*/ 107 w 244"/>
                  <a:gd name="T61" fmla="*/ 225 h 464"/>
                  <a:gd name="T62" fmla="*/ 85 w 244"/>
                  <a:gd name="T63" fmla="*/ 268 h 464"/>
                  <a:gd name="T64" fmla="*/ 64 w 244"/>
                  <a:gd name="T65" fmla="*/ 311 h 464"/>
                  <a:gd name="T66" fmla="*/ 55 w 244"/>
                  <a:gd name="T67" fmla="*/ 332 h 464"/>
                  <a:gd name="T68" fmla="*/ 50 w 244"/>
                  <a:gd name="T69" fmla="*/ 342 h 464"/>
                  <a:gd name="T70" fmla="*/ 46 w 244"/>
                  <a:gd name="T71" fmla="*/ 351 h 464"/>
                  <a:gd name="T72" fmla="*/ 30 w 244"/>
                  <a:gd name="T73" fmla="*/ 388 h 464"/>
                  <a:gd name="T74" fmla="*/ 23 w 244"/>
                  <a:gd name="T75" fmla="*/ 404 h 464"/>
                  <a:gd name="T76" fmla="*/ 17 w 244"/>
                  <a:gd name="T77" fmla="*/ 419 h 464"/>
                  <a:gd name="T78" fmla="*/ 8 w 244"/>
                  <a:gd name="T79" fmla="*/ 443 h 464"/>
                  <a:gd name="T80" fmla="*/ 0 w 244"/>
                  <a:gd name="T8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4" h="464">
                    <a:moveTo>
                      <a:pt x="0" y="464"/>
                    </a:moveTo>
                    <a:cubicBezTo>
                      <a:pt x="0" y="464"/>
                      <a:pt x="2" y="456"/>
                      <a:pt x="7" y="443"/>
                    </a:cubicBezTo>
                    <a:cubicBezTo>
                      <a:pt x="9" y="436"/>
                      <a:pt x="12" y="428"/>
                      <a:pt x="15" y="418"/>
                    </a:cubicBezTo>
                    <a:cubicBezTo>
                      <a:pt x="17" y="414"/>
                      <a:pt x="19" y="409"/>
                      <a:pt x="21" y="403"/>
                    </a:cubicBezTo>
                    <a:cubicBezTo>
                      <a:pt x="23" y="398"/>
                      <a:pt x="25" y="392"/>
                      <a:pt x="27" y="387"/>
                    </a:cubicBezTo>
                    <a:cubicBezTo>
                      <a:pt x="32" y="375"/>
                      <a:pt x="37" y="363"/>
                      <a:pt x="42" y="350"/>
                    </a:cubicBezTo>
                    <a:cubicBezTo>
                      <a:pt x="43" y="346"/>
                      <a:pt x="45" y="343"/>
                      <a:pt x="46" y="340"/>
                    </a:cubicBezTo>
                    <a:cubicBezTo>
                      <a:pt x="47" y="336"/>
                      <a:pt x="49" y="333"/>
                      <a:pt x="50" y="330"/>
                    </a:cubicBezTo>
                    <a:cubicBezTo>
                      <a:pt x="53" y="323"/>
                      <a:pt x="57" y="316"/>
                      <a:pt x="60" y="309"/>
                    </a:cubicBezTo>
                    <a:cubicBezTo>
                      <a:pt x="66" y="295"/>
                      <a:pt x="72" y="280"/>
                      <a:pt x="80" y="266"/>
                    </a:cubicBezTo>
                    <a:cubicBezTo>
                      <a:pt x="87" y="251"/>
                      <a:pt x="95" y="237"/>
                      <a:pt x="102" y="222"/>
                    </a:cubicBezTo>
                    <a:cubicBezTo>
                      <a:pt x="110" y="207"/>
                      <a:pt x="118" y="193"/>
                      <a:pt x="126" y="179"/>
                    </a:cubicBezTo>
                    <a:cubicBezTo>
                      <a:pt x="133" y="164"/>
                      <a:pt x="142" y="151"/>
                      <a:pt x="150" y="138"/>
                    </a:cubicBezTo>
                    <a:cubicBezTo>
                      <a:pt x="154" y="131"/>
                      <a:pt x="158" y="125"/>
                      <a:pt x="162" y="118"/>
                    </a:cubicBezTo>
                    <a:cubicBezTo>
                      <a:pt x="164" y="115"/>
                      <a:pt x="166" y="112"/>
                      <a:pt x="167" y="109"/>
                    </a:cubicBezTo>
                    <a:cubicBezTo>
                      <a:pt x="169" y="106"/>
                      <a:pt x="171" y="103"/>
                      <a:pt x="173" y="100"/>
                    </a:cubicBezTo>
                    <a:cubicBezTo>
                      <a:pt x="181" y="88"/>
                      <a:pt x="189" y="77"/>
                      <a:pt x="196" y="67"/>
                    </a:cubicBezTo>
                    <a:cubicBezTo>
                      <a:pt x="199" y="62"/>
                      <a:pt x="202" y="57"/>
                      <a:pt x="206" y="52"/>
                    </a:cubicBezTo>
                    <a:cubicBezTo>
                      <a:pt x="209" y="48"/>
                      <a:pt x="212" y="43"/>
                      <a:pt x="215" y="39"/>
                    </a:cubicBezTo>
                    <a:cubicBezTo>
                      <a:pt x="221" y="31"/>
                      <a:pt x="226" y="24"/>
                      <a:pt x="231" y="19"/>
                    </a:cubicBezTo>
                    <a:cubicBezTo>
                      <a:pt x="239" y="7"/>
                      <a:pt x="244" y="0"/>
                      <a:pt x="244" y="0"/>
                    </a:cubicBezTo>
                    <a:cubicBezTo>
                      <a:pt x="244" y="0"/>
                      <a:pt x="240" y="7"/>
                      <a:pt x="232" y="19"/>
                    </a:cubicBezTo>
                    <a:cubicBezTo>
                      <a:pt x="227" y="25"/>
                      <a:pt x="223" y="32"/>
                      <a:pt x="217" y="41"/>
                    </a:cubicBezTo>
                    <a:cubicBezTo>
                      <a:pt x="214" y="45"/>
                      <a:pt x="211" y="49"/>
                      <a:pt x="208" y="54"/>
                    </a:cubicBezTo>
                    <a:cubicBezTo>
                      <a:pt x="205" y="59"/>
                      <a:pt x="202" y="64"/>
                      <a:pt x="199" y="69"/>
                    </a:cubicBezTo>
                    <a:cubicBezTo>
                      <a:pt x="192" y="79"/>
                      <a:pt x="185" y="91"/>
                      <a:pt x="177" y="102"/>
                    </a:cubicBezTo>
                    <a:cubicBezTo>
                      <a:pt x="175" y="105"/>
                      <a:pt x="173" y="108"/>
                      <a:pt x="171" y="111"/>
                    </a:cubicBezTo>
                    <a:cubicBezTo>
                      <a:pt x="170" y="115"/>
                      <a:pt x="168" y="118"/>
                      <a:pt x="166" y="121"/>
                    </a:cubicBezTo>
                    <a:cubicBezTo>
                      <a:pt x="162" y="127"/>
                      <a:pt x="158" y="134"/>
                      <a:pt x="154" y="140"/>
                    </a:cubicBezTo>
                    <a:cubicBezTo>
                      <a:pt x="147" y="154"/>
                      <a:pt x="138" y="167"/>
                      <a:pt x="131" y="182"/>
                    </a:cubicBezTo>
                    <a:cubicBezTo>
                      <a:pt x="123" y="196"/>
                      <a:pt x="115" y="210"/>
                      <a:pt x="107" y="225"/>
                    </a:cubicBezTo>
                    <a:cubicBezTo>
                      <a:pt x="100" y="239"/>
                      <a:pt x="92" y="254"/>
                      <a:pt x="85" y="268"/>
                    </a:cubicBezTo>
                    <a:cubicBezTo>
                      <a:pt x="77" y="283"/>
                      <a:pt x="71" y="297"/>
                      <a:pt x="64" y="311"/>
                    </a:cubicBezTo>
                    <a:cubicBezTo>
                      <a:pt x="61" y="318"/>
                      <a:pt x="58" y="325"/>
                      <a:pt x="55" y="332"/>
                    </a:cubicBezTo>
                    <a:cubicBezTo>
                      <a:pt x="53" y="335"/>
                      <a:pt x="52" y="338"/>
                      <a:pt x="50" y="342"/>
                    </a:cubicBezTo>
                    <a:cubicBezTo>
                      <a:pt x="49" y="345"/>
                      <a:pt x="47" y="348"/>
                      <a:pt x="46" y="351"/>
                    </a:cubicBezTo>
                    <a:cubicBezTo>
                      <a:pt x="40" y="364"/>
                      <a:pt x="35" y="377"/>
                      <a:pt x="30" y="388"/>
                    </a:cubicBezTo>
                    <a:cubicBezTo>
                      <a:pt x="28" y="394"/>
                      <a:pt x="25" y="399"/>
                      <a:pt x="23" y="404"/>
                    </a:cubicBezTo>
                    <a:cubicBezTo>
                      <a:pt x="21" y="409"/>
                      <a:pt x="19" y="414"/>
                      <a:pt x="17" y="419"/>
                    </a:cubicBezTo>
                    <a:cubicBezTo>
                      <a:pt x="14" y="428"/>
                      <a:pt x="11" y="437"/>
                      <a:pt x="8" y="443"/>
                    </a:cubicBezTo>
                    <a:cubicBezTo>
                      <a:pt x="3" y="457"/>
                      <a:pt x="0" y="464"/>
                      <a:pt x="0" y="464"/>
                    </a:cubicBez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8" name="Freeform 64"/>
              <p:cNvSpPr/>
              <p:nvPr/>
            </p:nvSpPr>
            <p:spPr bwMode="auto">
              <a:xfrm>
                <a:off x="2289176" y="684212"/>
                <a:ext cx="3771900" cy="4943475"/>
              </a:xfrm>
              <a:custGeom>
                <a:avLst/>
                <a:gdLst>
                  <a:gd name="T0" fmla="*/ 2376 w 2376"/>
                  <a:gd name="T1" fmla="*/ 2837 h 3114"/>
                  <a:gd name="T2" fmla="*/ 395 w 2376"/>
                  <a:gd name="T3" fmla="*/ 3114 h 3114"/>
                  <a:gd name="T4" fmla="*/ 0 w 2376"/>
                  <a:gd name="T5" fmla="*/ 278 h 3114"/>
                  <a:gd name="T6" fmla="*/ 1979 w 2376"/>
                  <a:gd name="T7" fmla="*/ 0 h 3114"/>
                  <a:gd name="T8" fmla="*/ 2376 w 2376"/>
                  <a:gd name="T9" fmla="*/ 2837 h 3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6" h="3114">
                    <a:moveTo>
                      <a:pt x="2376" y="2837"/>
                    </a:moveTo>
                    <a:lnTo>
                      <a:pt x="395" y="3114"/>
                    </a:lnTo>
                    <a:lnTo>
                      <a:pt x="0" y="278"/>
                    </a:lnTo>
                    <a:lnTo>
                      <a:pt x="1979" y="0"/>
                    </a:lnTo>
                    <a:lnTo>
                      <a:pt x="2376" y="2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9" name="Freeform 66"/>
              <p:cNvSpPr/>
              <p:nvPr/>
            </p:nvSpPr>
            <p:spPr bwMode="auto">
              <a:xfrm>
                <a:off x="4784726" y="1003300"/>
                <a:ext cx="119063" cy="112713"/>
              </a:xfrm>
              <a:custGeom>
                <a:avLst/>
                <a:gdLst>
                  <a:gd name="T0" fmla="*/ 6 w 50"/>
                  <a:gd name="T1" fmla="*/ 40 h 47"/>
                  <a:gd name="T2" fmla="*/ 13 w 50"/>
                  <a:gd name="T3" fmla="*/ 10 h 47"/>
                  <a:gd name="T4" fmla="*/ 34 w 50"/>
                  <a:gd name="T5" fmla="*/ 14 h 47"/>
                  <a:gd name="T6" fmla="*/ 49 w 50"/>
                  <a:gd name="T7" fmla="*/ 34 h 47"/>
                  <a:gd name="T8" fmla="*/ 13 w 50"/>
                  <a:gd name="T9" fmla="*/ 47 h 47"/>
                  <a:gd name="T10" fmla="*/ 6 w 50"/>
                  <a:gd name="T11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6" y="40"/>
                    </a:moveTo>
                    <a:cubicBezTo>
                      <a:pt x="6" y="40"/>
                      <a:pt x="0" y="20"/>
                      <a:pt x="13" y="10"/>
                    </a:cubicBezTo>
                    <a:cubicBezTo>
                      <a:pt x="25" y="0"/>
                      <a:pt x="34" y="7"/>
                      <a:pt x="34" y="14"/>
                    </a:cubicBezTo>
                    <a:cubicBezTo>
                      <a:pt x="33" y="22"/>
                      <a:pt x="48" y="25"/>
                      <a:pt x="49" y="34"/>
                    </a:cubicBezTo>
                    <a:cubicBezTo>
                      <a:pt x="50" y="43"/>
                      <a:pt x="13" y="47"/>
                      <a:pt x="13" y="47"/>
                    </a:cubicBez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0" name="Freeform 67"/>
              <p:cNvSpPr/>
              <p:nvPr/>
            </p:nvSpPr>
            <p:spPr bwMode="auto">
              <a:xfrm>
                <a:off x="4746626" y="1082675"/>
                <a:ext cx="88900" cy="58738"/>
              </a:xfrm>
              <a:custGeom>
                <a:avLst/>
                <a:gdLst>
                  <a:gd name="T0" fmla="*/ 0 w 37"/>
                  <a:gd name="T1" fmla="*/ 15 h 25"/>
                  <a:gd name="T2" fmla="*/ 24 w 37"/>
                  <a:gd name="T3" fmla="*/ 7 h 25"/>
                  <a:gd name="T4" fmla="*/ 33 w 37"/>
                  <a:gd name="T5" fmla="*/ 25 h 25"/>
                  <a:gd name="T6" fmla="*/ 0 w 37"/>
                  <a:gd name="T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0" y="15"/>
                    </a:moveTo>
                    <a:cubicBezTo>
                      <a:pt x="0" y="15"/>
                      <a:pt x="9" y="0"/>
                      <a:pt x="24" y="7"/>
                    </a:cubicBezTo>
                    <a:cubicBezTo>
                      <a:pt x="37" y="13"/>
                      <a:pt x="33" y="25"/>
                      <a:pt x="33" y="25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1" name="Freeform 68"/>
              <p:cNvSpPr/>
              <p:nvPr/>
            </p:nvSpPr>
            <p:spPr bwMode="auto">
              <a:xfrm>
                <a:off x="2808288" y="1495425"/>
                <a:ext cx="136525" cy="139700"/>
              </a:xfrm>
              <a:custGeom>
                <a:avLst/>
                <a:gdLst>
                  <a:gd name="T0" fmla="*/ 6 w 57"/>
                  <a:gd name="T1" fmla="*/ 11 h 58"/>
                  <a:gd name="T2" fmla="*/ 25 w 57"/>
                  <a:gd name="T3" fmla="*/ 35 h 58"/>
                  <a:gd name="T4" fmla="*/ 31 w 57"/>
                  <a:gd name="T5" fmla="*/ 16 h 58"/>
                  <a:gd name="T6" fmla="*/ 42 w 57"/>
                  <a:gd name="T7" fmla="*/ 23 h 58"/>
                  <a:gd name="T8" fmla="*/ 32 w 57"/>
                  <a:gd name="T9" fmla="*/ 40 h 58"/>
                  <a:gd name="T10" fmla="*/ 55 w 57"/>
                  <a:gd name="T11" fmla="*/ 48 h 58"/>
                  <a:gd name="T12" fmla="*/ 51 w 57"/>
                  <a:gd name="T13" fmla="*/ 56 h 58"/>
                  <a:gd name="T14" fmla="*/ 14 w 57"/>
                  <a:gd name="T15" fmla="*/ 44 h 58"/>
                  <a:gd name="T16" fmla="*/ 6 w 57"/>
                  <a:gd name="T17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8">
                    <a:moveTo>
                      <a:pt x="6" y="11"/>
                    </a:moveTo>
                    <a:cubicBezTo>
                      <a:pt x="11" y="9"/>
                      <a:pt x="14" y="27"/>
                      <a:pt x="25" y="35"/>
                    </a:cubicBezTo>
                    <a:cubicBezTo>
                      <a:pt x="28" y="32"/>
                      <a:pt x="32" y="27"/>
                      <a:pt x="31" y="16"/>
                    </a:cubicBezTo>
                    <a:cubicBezTo>
                      <a:pt x="28" y="0"/>
                      <a:pt x="43" y="11"/>
                      <a:pt x="42" y="23"/>
                    </a:cubicBezTo>
                    <a:cubicBezTo>
                      <a:pt x="41" y="31"/>
                      <a:pt x="37" y="37"/>
                      <a:pt x="32" y="40"/>
                    </a:cubicBezTo>
                    <a:cubicBezTo>
                      <a:pt x="43" y="45"/>
                      <a:pt x="52" y="47"/>
                      <a:pt x="55" y="48"/>
                    </a:cubicBezTo>
                    <a:cubicBezTo>
                      <a:pt x="57" y="50"/>
                      <a:pt x="56" y="54"/>
                      <a:pt x="51" y="56"/>
                    </a:cubicBezTo>
                    <a:cubicBezTo>
                      <a:pt x="51" y="56"/>
                      <a:pt x="29" y="58"/>
                      <a:pt x="14" y="44"/>
                    </a:cubicBezTo>
                    <a:cubicBezTo>
                      <a:pt x="0" y="29"/>
                      <a:pt x="1" y="13"/>
                      <a:pt x="6" y="11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2" name="Freeform 69"/>
              <p:cNvSpPr/>
              <p:nvPr/>
            </p:nvSpPr>
            <p:spPr bwMode="auto">
              <a:xfrm>
                <a:off x="3317876" y="1481137"/>
                <a:ext cx="95250" cy="120650"/>
              </a:xfrm>
              <a:custGeom>
                <a:avLst/>
                <a:gdLst>
                  <a:gd name="T0" fmla="*/ 0 w 40"/>
                  <a:gd name="T1" fmla="*/ 43 h 50"/>
                  <a:gd name="T2" fmla="*/ 28 w 40"/>
                  <a:gd name="T3" fmla="*/ 8 h 50"/>
                  <a:gd name="T4" fmla="*/ 12 w 40"/>
                  <a:gd name="T5" fmla="*/ 50 h 50"/>
                  <a:gd name="T6" fmla="*/ 0 w 40"/>
                  <a:gd name="T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43"/>
                    </a:moveTo>
                    <a:cubicBezTo>
                      <a:pt x="0" y="43"/>
                      <a:pt x="15" y="15"/>
                      <a:pt x="28" y="8"/>
                    </a:cubicBezTo>
                    <a:cubicBezTo>
                      <a:pt x="40" y="0"/>
                      <a:pt x="15" y="48"/>
                      <a:pt x="12" y="5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3" name="Freeform 70"/>
              <p:cNvSpPr/>
              <p:nvPr/>
            </p:nvSpPr>
            <p:spPr bwMode="auto">
              <a:xfrm>
                <a:off x="2992438" y="1757362"/>
                <a:ext cx="103188" cy="117475"/>
              </a:xfrm>
              <a:custGeom>
                <a:avLst/>
                <a:gdLst>
                  <a:gd name="T0" fmla="*/ 31 w 43"/>
                  <a:gd name="T1" fmla="*/ 0 h 49"/>
                  <a:gd name="T2" fmla="*/ 0 w 43"/>
                  <a:gd name="T3" fmla="*/ 45 h 49"/>
                  <a:gd name="T4" fmla="*/ 9 w 43"/>
                  <a:gd name="T5" fmla="*/ 49 h 49"/>
                  <a:gd name="T6" fmla="*/ 43 w 43"/>
                  <a:gd name="T7" fmla="*/ 5 h 49"/>
                  <a:gd name="T8" fmla="*/ 31 w 43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9">
                    <a:moveTo>
                      <a:pt x="31" y="0"/>
                    </a:moveTo>
                    <a:cubicBezTo>
                      <a:pt x="31" y="0"/>
                      <a:pt x="5" y="17"/>
                      <a:pt x="0" y="45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7" y="23"/>
                      <a:pt x="43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4" name="Freeform 71"/>
              <p:cNvSpPr/>
              <p:nvPr/>
            </p:nvSpPr>
            <p:spPr bwMode="auto">
              <a:xfrm>
                <a:off x="3328988" y="1673225"/>
                <a:ext cx="122238" cy="107950"/>
              </a:xfrm>
              <a:custGeom>
                <a:avLst/>
                <a:gdLst>
                  <a:gd name="T0" fmla="*/ 0 w 51"/>
                  <a:gd name="T1" fmla="*/ 16 h 45"/>
                  <a:gd name="T2" fmla="*/ 51 w 51"/>
                  <a:gd name="T3" fmla="*/ 4 h 45"/>
                  <a:gd name="T4" fmla="*/ 40 w 51"/>
                  <a:gd name="T5" fmla="*/ 0 h 45"/>
                  <a:gd name="T6" fmla="*/ 11 w 51"/>
                  <a:gd name="T7" fmla="*/ 12 h 45"/>
                  <a:gd name="T8" fmla="*/ 0 w 51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0" y="16"/>
                    </a:moveTo>
                    <a:cubicBezTo>
                      <a:pt x="0" y="16"/>
                      <a:pt x="39" y="45"/>
                      <a:pt x="51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4" y="27"/>
                      <a:pt x="1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5" name="Freeform 72"/>
              <p:cNvSpPr/>
              <p:nvPr/>
            </p:nvSpPr>
            <p:spPr bwMode="auto">
              <a:xfrm>
                <a:off x="2874963" y="1555750"/>
                <a:ext cx="519113" cy="280988"/>
              </a:xfrm>
              <a:custGeom>
                <a:avLst/>
                <a:gdLst>
                  <a:gd name="T0" fmla="*/ 10 w 217"/>
                  <a:gd name="T1" fmla="*/ 87 h 117"/>
                  <a:gd name="T2" fmla="*/ 58 w 217"/>
                  <a:gd name="T3" fmla="*/ 72 h 117"/>
                  <a:gd name="T4" fmla="*/ 144 w 217"/>
                  <a:gd name="T5" fmla="*/ 104 h 117"/>
                  <a:gd name="T6" fmla="*/ 215 w 217"/>
                  <a:gd name="T7" fmla="*/ 34 h 117"/>
                  <a:gd name="T8" fmla="*/ 183 w 217"/>
                  <a:gd name="T9" fmla="*/ 8 h 117"/>
                  <a:gd name="T10" fmla="*/ 99 w 217"/>
                  <a:gd name="T11" fmla="*/ 40 h 117"/>
                  <a:gd name="T12" fmla="*/ 45 w 217"/>
                  <a:gd name="T13" fmla="*/ 3 h 117"/>
                  <a:gd name="T14" fmla="*/ 15 w 217"/>
                  <a:gd name="T15" fmla="*/ 50 h 117"/>
                  <a:gd name="T16" fmla="*/ 10 w 217"/>
                  <a:gd name="T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17">
                    <a:moveTo>
                      <a:pt x="10" y="87"/>
                    </a:moveTo>
                    <a:cubicBezTo>
                      <a:pt x="16" y="95"/>
                      <a:pt x="42" y="92"/>
                      <a:pt x="58" y="72"/>
                    </a:cubicBezTo>
                    <a:cubicBezTo>
                      <a:pt x="58" y="72"/>
                      <a:pt x="94" y="117"/>
                      <a:pt x="144" y="104"/>
                    </a:cubicBezTo>
                    <a:cubicBezTo>
                      <a:pt x="194" y="90"/>
                      <a:pt x="217" y="44"/>
                      <a:pt x="215" y="34"/>
                    </a:cubicBezTo>
                    <a:cubicBezTo>
                      <a:pt x="213" y="24"/>
                      <a:pt x="191" y="4"/>
                      <a:pt x="183" y="8"/>
                    </a:cubicBezTo>
                    <a:cubicBezTo>
                      <a:pt x="175" y="11"/>
                      <a:pt x="110" y="46"/>
                      <a:pt x="99" y="40"/>
                    </a:cubicBezTo>
                    <a:cubicBezTo>
                      <a:pt x="88" y="35"/>
                      <a:pt x="68" y="0"/>
                      <a:pt x="45" y="3"/>
                    </a:cubicBezTo>
                    <a:cubicBezTo>
                      <a:pt x="22" y="5"/>
                      <a:pt x="20" y="38"/>
                      <a:pt x="15" y="50"/>
                    </a:cubicBezTo>
                    <a:cubicBezTo>
                      <a:pt x="11" y="61"/>
                      <a:pt x="0" y="75"/>
                      <a:pt x="10" y="87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6" name="Freeform 73"/>
              <p:cNvSpPr/>
              <p:nvPr/>
            </p:nvSpPr>
            <p:spPr bwMode="auto">
              <a:xfrm>
                <a:off x="2854326" y="1719262"/>
                <a:ext cx="90488" cy="77788"/>
              </a:xfrm>
              <a:custGeom>
                <a:avLst/>
                <a:gdLst>
                  <a:gd name="T0" fmla="*/ 36 w 38"/>
                  <a:gd name="T1" fmla="*/ 13 h 33"/>
                  <a:gd name="T2" fmla="*/ 22 w 38"/>
                  <a:gd name="T3" fmla="*/ 31 h 33"/>
                  <a:gd name="T4" fmla="*/ 1 w 38"/>
                  <a:gd name="T5" fmla="*/ 20 h 33"/>
                  <a:gd name="T6" fmla="*/ 16 w 38"/>
                  <a:gd name="T7" fmla="*/ 2 h 33"/>
                  <a:gd name="T8" fmla="*/ 36 w 38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3">
                    <a:moveTo>
                      <a:pt x="36" y="13"/>
                    </a:moveTo>
                    <a:cubicBezTo>
                      <a:pt x="38" y="21"/>
                      <a:pt x="31" y="30"/>
                      <a:pt x="22" y="31"/>
                    </a:cubicBezTo>
                    <a:cubicBezTo>
                      <a:pt x="12" y="33"/>
                      <a:pt x="3" y="28"/>
                      <a:pt x="1" y="20"/>
                    </a:cubicBezTo>
                    <a:cubicBezTo>
                      <a:pt x="0" y="12"/>
                      <a:pt x="6" y="4"/>
                      <a:pt x="16" y="2"/>
                    </a:cubicBezTo>
                    <a:cubicBezTo>
                      <a:pt x="26" y="0"/>
                      <a:pt x="35" y="5"/>
                      <a:pt x="36" y="13"/>
                    </a:cubicBezTo>
                    <a:close/>
                  </a:path>
                </a:pathLst>
              </a:custGeom>
              <a:solidFill>
                <a:srgbClr val="F3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7" name="Freeform 74"/>
              <p:cNvSpPr/>
              <p:nvPr/>
            </p:nvSpPr>
            <p:spPr bwMode="auto">
              <a:xfrm>
                <a:off x="2990851" y="1431925"/>
                <a:ext cx="139700" cy="180975"/>
              </a:xfrm>
              <a:custGeom>
                <a:avLst/>
                <a:gdLst>
                  <a:gd name="T0" fmla="*/ 43 w 59"/>
                  <a:gd name="T1" fmla="*/ 3 h 76"/>
                  <a:gd name="T2" fmla="*/ 32 w 59"/>
                  <a:gd name="T3" fmla="*/ 40 h 76"/>
                  <a:gd name="T4" fmla="*/ 17 w 59"/>
                  <a:gd name="T5" fmla="*/ 20 h 76"/>
                  <a:gd name="T6" fmla="*/ 7 w 59"/>
                  <a:gd name="T7" fmla="*/ 34 h 76"/>
                  <a:gd name="T8" fmla="*/ 26 w 59"/>
                  <a:gd name="T9" fmla="*/ 49 h 76"/>
                  <a:gd name="T10" fmla="*/ 4 w 59"/>
                  <a:gd name="T11" fmla="*/ 68 h 76"/>
                  <a:gd name="T12" fmla="*/ 12 w 59"/>
                  <a:gd name="T13" fmla="*/ 76 h 76"/>
                  <a:gd name="T14" fmla="*/ 48 w 59"/>
                  <a:gd name="T15" fmla="*/ 45 h 76"/>
                  <a:gd name="T16" fmla="*/ 43 w 59"/>
                  <a:gd name="T1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6">
                    <a:moveTo>
                      <a:pt x="43" y="3"/>
                    </a:moveTo>
                    <a:cubicBezTo>
                      <a:pt x="36" y="3"/>
                      <a:pt x="41" y="25"/>
                      <a:pt x="32" y="40"/>
                    </a:cubicBezTo>
                    <a:cubicBezTo>
                      <a:pt x="27" y="38"/>
                      <a:pt x="20" y="33"/>
                      <a:pt x="17" y="20"/>
                    </a:cubicBezTo>
                    <a:cubicBezTo>
                      <a:pt x="12" y="0"/>
                      <a:pt x="0" y="20"/>
                      <a:pt x="7" y="34"/>
                    </a:cubicBezTo>
                    <a:cubicBezTo>
                      <a:pt x="11" y="43"/>
                      <a:pt x="19" y="47"/>
                      <a:pt x="26" y="49"/>
                    </a:cubicBezTo>
                    <a:cubicBezTo>
                      <a:pt x="16" y="59"/>
                      <a:pt x="6" y="66"/>
                      <a:pt x="4" y="68"/>
                    </a:cubicBezTo>
                    <a:cubicBezTo>
                      <a:pt x="1" y="71"/>
                      <a:pt x="5" y="76"/>
                      <a:pt x="12" y="76"/>
                    </a:cubicBezTo>
                    <a:cubicBezTo>
                      <a:pt x="12" y="76"/>
                      <a:pt x="37" y="68"/>
                      <a:pt x="48" y="45"/>
                    </a:cubicBezTo>
                    <a:cubicBezTo>
                      <a:pt x="59" y="21"/>
                      <a:pt x="49" y="3"/>
                      <a:pt x="43" y="3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8" name="Freeform 75"/>
              <p:cNvSpPr/>
              <p:nvPr/>
            </p:nvSpPr>
            <p:spPr bwMode="auto">
              <a:xfrm>
                <a:off x="2938463" y="1651000"/>
                <a:ext cx="15875" cy="26988"/>
              </a:xfrm>
              <a:custGeom>
                <a:avLst/>
                <a:gdLst>
                  <a:gd name="T0" fmla="*/ 7 w 7"/>
                  <a:gd name="T1" fmla="*/ 5 h 11"/>
                  <a:gd name="T2" fmla="*/ 4 w 7"/>
                  <a:gd name="T3" fmla="*/ 11 h 11"/>
                  <a:gd name="T4" fmla="*/ 0 w 7"/>
                  <a:gd name="T5" fmla="*/ 6 h 11"/>
                  <a:gd name="T6" fmla="*/ 2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6" y="10"/>
                      <a:pt x="4" y="11"/>
                    </a:cubicBez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9" name="Freeform 76"/>
              <p:cNvSpPr/>
              <p:nvPr/>
            </p:nvSpPr>
            <p:spPr bwMode="auto">
              <a:xfrm>
                <a:off x="2971801" y="1644650"/>
                <a:ext cx="15875" cy="25400"/>
              </a:xfrm>
              <a:custGeom>
                <a:avLst/>
                <a:gdLst>
                  <a:gd name="T0" fmla="*/ 7 w 7"/>
                  <a:gd name="T1" fmla="*/ 5 h 11"/>
                  <a:gd name="T2" fmla="*/ 5 w 7"/>
                  <a:gd name="T3" fmla="*/ 11 h 11"/>
                  <a:gd name="T4" fmla="*/ 1 w 7"/>
                  <a:gd name="T5" fmla="*/ 6 h 11"/>
                  <a:gd name="T6" fmla="*/ 3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7" y="11"/>
                      <a:pt x="5" y="11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0" name="Freeform 77"/>
              <p:cNvSpPr/>
              <p:nvPr/>
            </p:nvSpPr>
            <p:spPr bwMode="auto">
              <a:xfrm>
                <a:off x="3054351" y="1766887"/>
                <a:ext cx="88900" cy="155575"/>
              </a:xfrm>
              <a:custGeom>
                <a:avLst/>
                <a:gdLst>
                  <a:gd name="T0" fmla="*/ 23 w 37"/>
                  <a:gd name="T1" fmla="*/ 0 h 65"/>
                  <a:gd name="T2" fmla="*/ 8 w 37"/>
                  <a:gd name="T3" fmla="*/ 62 h 65"/>
                  <a:gd name="T4" fmla="*/ 18 w 37"/>
                  <a:gd name="T5" fmla="*/ 64 h 65"/>
                  <a:gd name="T6" fmla="*/ 37 w 37"/>
                  <a:gd name="T7" fmla="*/ 7 h 65"/>
                  <a:gd name="T8" fmla="*/ 23 w 37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5">
                    <a:moveTo>
                      <a:pt x="23" y="0"/>
                    </a:moveTo>
                    <a:cubicBezTo>
                      <a:pt x="23" y="0"/>
                      <a:pt x="0" y="32"/>
                      <a:pt x="8" y="62"/>
                    </a:cubicBezTo>
                    <a:cubicBezTo>
                      <a:pt x="8" y="62"/>
                      <a:pt x="12" y="65"/>
                      <a:pt x="18" y="64"/>
                    </a:cubicBezTo>
                    <a:cubicBezTo>
                      <a:pt x="18" y="64"/>
                      <a:pt x="15" y="32"/>
                      <a:pt x="37" y="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1" name="Freeform 78"/>
              <p:cNvSpPr/>
              <p:nvPr/>
            </p:nvSpPr>
            <p:spPr bwMode="auto">
              <a:xfrm>
                <a:off x="3327401" y="1709737"/>
                <a:ext cx="149225" cy="85725"/>
              </a:xfrm>
              <a:custGeom>
                <a:avLst/>
                <a:gdLst>
                  <a:gd name="T0" fmla="*/ 0 w 63"/>
                  <a:gd name="T1" fmla="*/ 9 h 36"/>
                  <a:gd name="T2" fmla="*/ 34 w 63"/>
                  <a:gd name="T3" fmla="*/ 34 h 36"/>
                  <a:gd name="T4" fmla="*/ 63 w 63"/>
                  <a:gd name="T5" fmla="*/ 9 h 36"/>
                  <a:gd name="T6" fmla="*/ 52 w 63"/>
                  <a:gd name="T7" fmla="*/ 7 h 36"/>
                  <a:gd name="T8" fmla="*/ 34 w 63"/>
                  <a:gd name="T9" fmla="*/ 25 h 36"/>
                  <a:gd name="T10" fmla="*/ 9 w 63"/>
                  <a:gd name="T11" fmla="*/ 0 h 36"/>
                  <a:gd name="T12" fmla="*/ 0 w 63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0" y="9"/>
                    </a:moveTo>
                    <a:cubicBezTo>
                      <a:pt x="0" y="9"/>
                      <a:pt x="13" y="36"/>
                      <a:pt x="34" y="34"/>
                    </a:cubicBezTo>
                    <a:cubicBezTo>
                      <a:pt x="56" y="33"/>
                      <a:pt x="63" y="9"/>
                      <a:pt x="63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43" y="26"/>
                      <a:pt x="34" y="25"/>
                    </a:cubicBezTo>
                    <a:cubicBezTo>
                      <a:pt x="17" y="22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2" name="Freeform 79"/>
              <p:cNvSpPr/>
              <p:nvPr/>
            </p:nvSpPr>
            <p:spPr bwMode="auto">
              <a:xfrm>
                <a:off x="3025776" y="1630362"/>
                <a:ext cx="79375" cy="127000"/>
              </a:xfrm>
              <a:custGeom>
                <a:avLst/>
                <a:gdLst>
                  <a:gd name="T0" fmla="*/ 0 w 33"/>
                  <a:gd name="T1" fmla="*/ 46 h 53"/>
                  <a:gd name="T2" fmla="*/ 26 w 33"/>
                  <a:gd name="T3" fmla="*/ 0 h 53"/>
                  <a:gd name="T4" fmla="*/ 33 w 33"/>
                  <a:gd name="T5" fmla="*/ 7 h 53"/>
                  <a:gd name="T6" fmla="*/ 7 w 33"/>
                  <a:gd name="T7" fmla="*/ 53 h 53"/>
                  <a:gd name="T8" fmla="*/ 0 w 33"/>
                  <a:gd name="T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3">
                    <a:moveTo>
                      <a:pt x="0" y="46"/>
                    </a:moveTo>
                    <a:cubicBezTo>
                      <a:pt x="0" y="46"/>
                      <a:pt x="20" y="33"/>
                      <a:pt x="26" y="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33"/>
                      <a:pt x="7" y="53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3" name="Freeform 80"/>
              <p:cNvSpPr/>
              <p:nvPr/>
            </p:nvSpPr>
            <p:spPr bwMode="auto">
              <a:xfrm>
                <a:off x="2992438" y="1838325"/>
                <a:ext cx="31750" cy="36513"/>
              </a:xfrm>
              <a:custGeom>
                <a:avLst/>
                <a:gdLst>
                  <a:gd name="T0" fmla="*/ 0 w 13"/>
                  <a:gd name="T1" fmla="*/ 11 h 15"/>
                  <a:gd name="T2" fmla="*/ 9 w 13"/>
                  <a:gd name="T3" fmla="*/ 15 h 15"/>
                  <a:gd name="T4" fmla="*/ 13 w 13"/>
                  <a:gd name="T5" fmla="*/ 5 h 15"/>
                  <a:gd name="T6" fmla="*/ 3 w 13"/>
                  <a:gd name="T7" fmla="*/ 0 h 15"/>
                  <a:gd name="T8" fmla="*/ 0 w 13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1"/>
                      <a:pt x="13" y="5"/>
                    </a:cubicBezTo>
                    <a:cubicBezTo>
                      <a:pt x="10" y="4"/>
                      <a:pt x="6" y="2"/>
                      <a:pt x="3" y="0"/>
                    </a:cubicBezTo>
                    <a:cubicBezTo>
                      <a:pt x="2" y="4"/>
                      <a:pt x="0" y="7"/>
                      <a:pt x="0" y="11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4" name="Freeform 81"/>
              <p:cNvSpPr/>
              <p:nvPr/>
            </p:nvSpPr>
            <p:spPr bwMode="auto">
              <a:xfrm>
                <a:off x="3068638" y="1884362"/>
                <a:ext cx="31750" cy="38100"/>
              </a:xfrm>
              <a:custGeom>
                <a:avLst/>
                <a:gdLst>
                  <a:gd name="T0" fmla="*/ 2 w 13"/>
                  <a:gd name="T1" fmla="*/ 13 h 16"/>
                  <a:gd name="T2" fmla="*/ 12 w 13"/>
                  <a:gd name="T3" fmla="*/ 15 h 16"/>
                  <a:gd name="T4" fmla="*/ 13 w 13"/>
                  <a:gd name="T5" fmla="*/ 1 h 16"/>
                  <a:gd name="T6" fmla="*/ 0 w 13"/>
                  <a:gd name="T7" fmla="*/ 0 h 16"/>
                  <a:gd name="T8" fmla="*/ 2 w 13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13"/>
                    </a:moveTo>
                    <a:cubicBezTo>
                      <a:pt x="2" y="13"/>
                      <a:pt x="6" y="16"/>
                      <a:pt x="12" y="15"/>
                    </a:cubicBezTo>
                    <a:cubicBezTo>
                      <a:pt x="12" y="15"/>
                      <a:pt x="12" y="9"/>
                      <a:pt x="13" y="1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4"/>
                      <a:pt x="1" y="8"/>
                      <a:pt x="2" y="13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5" name="Freeform 82"/>
              <p:cNvSpPr/>
              <p:nvPr/>
            </p:nvSpPr>
            <p:spPr bwMode="auto">
              <a:xfrm>
                <a:off x="3438526" y="1725612"/>
                <a:ext cx="38100" cy="28575"/>
              </a:xfrm>
              <a:custGeom>
                <a:avLst/>
                <a:gdLst>
                  <a:gd name="T0" fmla="*/ 5 w 16"/>
                  <a:gd name="T1" fmla="*/ 0 h 12"/>
                  <a:gd name="T2" fmla="*/ 0 w 16"/>
                  <a:gd name="T3" fmla="*/ 8 h 12"/>
                  <a:gd name="T4" fmla="*/ 11 w 16"/>
                  <a:gd name="T5" fmla="*/ 12 h 12"/>
                  <a:gd name="T6" fmla="*/ 16 w 16"/>
                  <a:gd name="T7" fmla="*/ 2 h 12"/>
                  <a:gd name="T8" fmla="*/ 5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4" y="9"/>
                      <a:pt x="8" y="11"/>
                      <a:pt x="11" y="12"/>
                    </a:cubicBezTo>
                    <a:cubicBezTo>
                      <a:pt x="14" y="7"/>
                      <a:pt x="16" y="2"/>
                      <a:pt x="16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6" name="Freeform 83"/>
              <p:cNvSpPr/>
              <p:nvPr/>
            </p:nvSpPr>
            <p:spPr bwMode="auto">
              <a:xfrm>
                <a:off x="3414713" y="1673225"/>
                <a:ext cx="36513" cy="33338"/>
              </a:xfrm>
              <a:custGeom>
                <a:avLst/>
                <a:gdLst>
                  <a:gd name="T0" fmla="*/ 4 w 15"/>
                  <a:gd name="T1" fmla="*/ 0 h 14"/>
                  <a:gd name="T2" fmla="*/ 0 w 15"/>
                  <a:gd name="T3" fmla="*/ 9 h 14"/>
                  <a:gd name="T4" fmla="*/ 11 w 15"/>
                  <a:gd name="T5" fmla="*/ 14 h 14"/>
                  <a:gd name="T6" fmla="*/ 15 w 15"/>
                  <a:gd name="T7" fmla="*/ 4 h 14"/>
                  <a:gd name="T8" fmla="*/ 4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4" y="0"/>
                      <a:pt x="3" y="4"/>
                      <a:pt x="0" y="9"/>
                    </a:cubicBezTo>
                    <a:cubicBezTo>
                      <a:pt x="4" y="10"/>
                      <a:pt x="8" y="12"/>
                      <a:pt x="11" y="14"/>
                    </a:cubicBezTo>
                    <a:cubicBezTo>
                      <a:pt x="12" y="11"/>
                      <a:pt x="14" y="8"/>
                      <a:pt x="15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7" name="Freeform 84"/>
              <p:cNvSpPr/>
              <p:nvPr/>
            </p:nvSpPr>
            <p:spPr bwMode="auto">
              <a:xfrm>
                <a:off x="3536951" y="1379537"/>
                <a:ext cx="131763" cy="139700"/>
              </a:xfrm>
              <a:custGeom>
                <a:avLst/>
                <a:gdLst>
                  <a:gd name="T0" fmla="*/ 8 w 55"/>
                  <a:gd name="T1" fmla="*/ 9 h 59"/>
                  <a:gd name="T2" fmla="*/ 24 w 55"/>
                  <a:gd name="T3" fmla="*/ 35 h 59"/>
                  <a:gd name="T4" fmla="*/ 32 w 55"/>
                  <a:gd name="T5" fmla="*/ 16 h 59"/>
                  <a:gd name="T6" fmla="*/ 42 w 55"/>
                  <a:gd name="T7" fmla="*/ 25 h 59"/>
                  <a:gd name="T8" fmla="*/ 31 w 55"/>
                  <a:gd name="T9" fmla="*/ 40 h 59"/>
                  <a:gd name="T10" fmla="*/ 52 w 55"/>
                  <a:gd name="T11" fmla="*/ 51 h 59"/>
                  <a:gd name="T12" fmla="*/ 48 w 55"/>
                  <a:gd name="T13" fmla="*/ 59 h 59"/>
                  <a:gd name="T14" fmla="*/ 13 w 55"/>
                  <a:gd name="T15" fmla="*/ 42 h 59"/>
                  <a:gd name="T16" fmla="*/ 8 w 55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9">
                    <a:moveTo>
                      <a:pt x="8" y="9"/>
                    </a:moveTo>
                    <a:cubicBezTo>
                      <a:pt x="13" y="7"/>
                      <a:pt x="14" y="26"/>
                      <a:pt x="24" y="35"/>
                    </a:cubicBezTo>
                    <a:cubicBezTo>
                      <a:pt x="28" y="32"/>
                      <a:pt x="33" y="27"/>
                      <a:pt x="32" y="16"/>
                    </a:cubicBezTo>
                    <a:cubicBezTo>
                      <a:pt x="31" y="0"/>
                      <a:pt x="45" y="12"/>
                      <a:pt x="42" y="25"/>
                    </a:cubicBezTo>
                    <a:cubicBezTo>
                      <a:pt x="41" y="33"/>
                      <a:pt x="36" y="38"/>
                      <a:pt x="31" y="40"/>
                    </a:cubicBezTo>
                    <a:cubicBezTo>
                      <a:pt x="41" y="46"/>
                      <a:pt x="50" y="49"/>
                      <a:pt x="52" y="51"/>
                    </a:cubicBezTo>
                    <a:cubicBezTo>
                      <a:pt x="55" y="53"/>
                      <a:pt x="53" y="57"/>
                      <a:pt x="48" y="59"/>
                    </a:cubicBezTo>
                    <a:cubicBezTo>
                      <a:pt x="48" y="59"/>
                      <a:pt x="26" y="58"/>
                      <a:pt x="13" y="42"/>
                    </a:cubicBezTo>
                    <a:cubicBezTo>
                      <a:pt x="0" y="27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4040188" y="1422400"/>
                <a:ext cx="107950" cy="109538"/>
              </a:xfrm>
              <a:custGeom>
                <a:avLst/>
                <a:gdLst>
                  <a:gd name="T0" fmla="*/ 0 w 45"/>
                  <a:gd name="T1" fmla="*/ 39 h 46"/>
                  <a:gd name="T2" fmla="*/ 32 w 45"/>
                  <a:gd name="T3" fmla="*/ 6 h 46"/>
                  <a:gd name="T4" fmla="*/ 11 w 45"/>
                  <a:gd name="T5" fmla="*/ 46 h 46"/>
                  <a:gd name="T6" fmla="*/ 0 w 45"/>
                  <a:gd name="T7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9"/>
                    </a:moveTo>
                    <a:cubicBezTo>
                      <a:pt x="0" y="39"/>
                      <a:pt x="18" y="12"/>
                      <a:pt x="32" y="6"/>
                    </a:cubicBezTo>
                    <a:cubicBezTo>
                      <a:pt x="45" y="0"/>
                      <a:pt x="15" y="44"/>
                      <a:pt x="11" y="4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3689351" y="1658937"/>
                <a:ext cx="112713" cy="112713"/>
              </a:xfrm>
              <a:custGeom>
                <a:avLst/>
                <a:gdLst>
                  <a:gd name="T0" fmla="*/ 35 w 47"/>
                  <a:gd name="T1" fmla="*/ 0 h 47"/>
                  <a:gd name="T2" fmla="*/ 0 w 47"/>
                  <a:gd name="T3" fmla="*/ 41 h 47"/>
                  <a:gd name="T4" fmla="*/ 8 w 47"/>
                  <a:gd name="T5" fmla="*/ 47 h 47"/>
                  <a:gd name="T6" fmla="*/ 47 w 47"/>
                  <a:gd name="T7" fmla="*/ 6 h 47"/>
                  <a:gd name="T8" fmla="*/ 35 w 4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5" y="0"/>
                    </a:moveTo>
                    <a:cubicBezTo>
                      <a:pt x="35" y="0"/>
                      <a:pt x="7" y="14"/>
                      <a:pt x="0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19" y="21"/>
                      <a:pt x="47" y="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4038601" y="1612900"/>
                <a:ext cx="123825" cy="107950"/>
              </a:xfrm>
              <a:custGeom>
                <a:avLst/>
                <a:gdLst>
                  <a:gd name="T0" fmla="*/ 0 w 52"/>
                  <a:gd name="T1" fmla="*/ 12 h 45"/>
                  <a:gd name="T2" fmla="*/ 52 w 52"/>
                  <a:gd name="T3" fmla="*/ 5 h 45"/>
                  <a:gd name="T4" fmla="*/ 42 w 52"/>
                  <a:gd name="T5" fmla="*/ 0 h 45"/>
                  <a:gd name="T6" fmla="*/ 12 w 52"/>
                  <a:gd name="T7" fmla="*/ 8 h 45"/>
                  <a:gd name="T8" fmla="*/ 0 w 52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0" y="12"/>
                    </a:moveTo>
                    <a:cubicBezTo>
                      <a:pt x="0" y="12"/>
                      <a:pt x="36" y="45"/>
                      <a:pt x="52" y="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3" y="26"/>
                      <a:pt x="12" y="8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3584576" y="1455737"/>
                <a:ext cx="522288" cy="287338"/>
              </a:xfrm>
              <a:custGeom>
                <a:avLst/>
                <a:gdLst>
                  <a:gd name="T0" fmla="*/ 9 w 219"/>
                  <a:gd name="T1" fmla="*/ 81 h 120"/>
                  <a:gd name="T2" fmla="*/ 59 w 219"/>
                  <a:gd name="T3" fmla="*/ 71 h 120"/>
                  <a:gd name="T4" fmla="*/ 141 w 219"/>
                  <a:gd name="T5" fmla="*/ 111 h 120"/>
                  <a:gd name="T6" fmla="*/ 218 w 219"/>
                  <a:gd name="T7" fmla="*/ 49 h 120"/>
                  <a:gd name="T8" fmla="*/ 189 w 219"/>
                  <a:gd name="T9" fmla="*/ 20 h 120"/>
                  <a:gd name="T10" fmla="*/ 103 w 219"/>
                  <a:gd name="T11" fmla="*/ 44 h 120"/>
                  <a:gd name="T12" fmla="*/ 53 w 219"/>
                  <a:gd name="T13" fmla="*/ 0 h 120"/>
                  <a:gd name="T14" fmla="*/ 18 w 219"/>
                  <a:gd name="T15" fmla="*/ 44 h 120"/>
                  <a:gd name="T16" fmla="*/ 9 w 219"/>
                  <a:gd name="T17" fmla="*/ 8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9" h="120">
                    <a:moveTo>
                      <a:pt x="9" y="81"/>
                    </a:moveTo>
                    <a:cubicBezTo>
                      <a:pt x="15" y="89"/>
                      <a:pt x="41" y="89"/>
                      <a:pt x="59" y="71"/>
                    </a:cubicBezTo>
                    <a:cubicBezTo>
                      <a:pt x="59" y="71"/>
                      <a:pt x="90" y="120"/>
                      <a:pt x="141" y="111"/>
                    </a:cubicBezTo>
                    <a:cubicBezTo>
                      <a:pt x="192" y="103"/>
                      <a:pt x="219" y="60"/>
                      <a:pt x="218" y="49"/>
                    </a:cubicBezTo>
                    <a:cubicBezTo>
                      <a:pt x="217" y="39"/>
                      <a:pt x="198" y="17"/>
                      <a:pt x="189" y="20"/>
                    </a:cubicBezTo>
                    <a:cubicBezTo>
                      <a:pt x="181" y="22"/>
                      <a:pt x="113" y="50"/>
                      <a:pt x="103" y="44"/>
                    </a:cubicBezTo>
                    <a:cubicBezTo>
                      <a:pt x="93" y="37"/>
                      <a:pt x="76" y="0"/>
                      <a:pt x="53" y="0"/>
                    </a:cubicBezTo>
                    <a:cubicBezTo>
                      <a:pt x="29" y="0"/>
                      <a:pt x="24" y="33"/>
                      <a:pt x="18" y="44"/>
                    </a:cubicBezTo>
                    <a:cubicBezTo>
                      <a:pt x="13" y="55"/>
                      <a:pt x="0" y="68"/>
                      <a:pt x="9" y="81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2" name="Freeform 89"/>
              <p:cNvSpPr/>
              <p:nvPr/>
            </p:nvSpPr>
            <p:spPr bwMode="auto">
              <a:xfrm>
                <a:off x="3562351" y="1606550"/>
                <a:ext cx="88900" cy="74613"/>
              </a:xfrm>
              <a:custGeom>
                <a:avLst/>
                <a:gdLst>
                  <a:gd name="T0" fmla="*/ 36 w 37"/>
                  <a:gd name="T1" fmla="*/ 14 h 31"/>
                  <a:gd name="T2" fmla="*/ 20 w 37"/>
                  <a:gd name="T3" fmla="*/ 30 h 31"/>
                  <a:gd name="T4" fmla="*/ 0 w 37"/>
                  <a:gd name="T5" fmla="*/ 17 h 31"/>
                  <a:gd name="T6" fmla="*/ 17 w 37"/>
                  <a:gd name="T7" fmla="*/ 0 h 31"/>
                  <a:gd name="T8" fmla="*/ 36 w 37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6" y="14"/>
                    </a:moveTo>
                    <a:cubicBezTo>
                      <a:pt x="37" y="22"/>
                      <a:pt x="29" y="29"/>
                      <a:pt x="20" y="30"/>
                    </a:cubicBezTo>
                    <a:cubicBezTo>
                      <a:pt x="10" y="31"/>
                      <a:pt x="1" y="25"/>
                      <a:pt x="0" y="17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27" y="0"/>
                      <a:pt x="35" y="6"/>
                      <a:pt x="36" y="14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3" name="Freeform 90"/>
              <p:cNvSpPr/>
              <p:nvPr/>
            </p:nvSpPr>
            <p:spPr bwMode="auto">
              <a:xfrm>
                <a:off x="3717926" y="1330325"/>
                <a:ext cx="147638" cy="179388"/>
              </a:xfrm>
              <a:custGeom>
                <a:avLst/>
                <a:gdLst>
                  <a:gd name="T0" fmla="*/ 48 w 62"/>
                  <a:gd name="T1" fmla="*/ 6 h 75"/>
                  <a:gd name="T2" fmla="*/ 34 w 62"/>
                  <a:gd name="T3" fmla="*/ 41 h 75"/>
                  <a:gd name="T4" fmla="*/ 20 w 62"/>
                  <a:gd name="T5" fmla="*/ 20 h 75"/>
                  <a:gd name="T6" fmla="*/ 9 w 62"/>
                  <a:gd name="T7" fmla="*/ 33 h 75"/>
                  <a:gd name="T8" fmla="*/ 26 w 62"/>
                  <a:gd name="T9" fmla="*/ 49 h 75"/>
                  <a:gd name="T10" fmla="*/ 2 w 62"/>
                  <a:gd name="T11" fmla="*/ 67 h 75"/>
                  <a:gd name="T12" fmla="*/ 10 w 62"/>
                  <a:gd name="T13" fmla="*/ 75 h 75"/>
                  <a:gd name="T14" fmla="*/ 49 w 62"/>
                  <a:gd name="T15" fmla="*/ 48 h 75"/>
                  <a:gd name="T16" fmla="*/ 48 w 62"/>
                  <a:gd name="T17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5">
                    <a:moveTo>
                      <a:pt x="48" y="6"/>
                    </a:moveTo>
                    <a:cubicBezTo>
                      <a:pt x="41" y="5"/>
                      <a:pt x="44" y="28"/>
                      <a:pt x="34" y="41"/>
                    </a:cubicBezTo>
                    <a:cubicBezTo>
                      <a:pt x="28" y="39"/>
                      <a:pt x="22" y="33"/>
                      <a:pt x="20" y="20"/>
                    </a:cubicBezTo>
                    <a:cubicBezTo>
                      <a:pt x="18" y="0"/>
                      <a:pt x="4" y="18"/>
                      <a:pt x="9" y="33"/>
                    </a:cubicBezTo>
                    <a:cubicBezTo>
                      <a:pt x="12" y="42"/>
                      <a:pt x="20" y="47"/>
                      <a:pt x="26" y="49"/>
                    </a:cubicBezTo>
                    <a:cubicBezTo>
                      <a:pt x="16" y="59"/>
                      <a:pt x="4" y="65"/>
                      <a:pt x="2" y="67"/>
                    </a:cubicBezTo>
                    <a:cubicBezTo>
                      <a:pt x="0" y="70"/>
                      <a:pt x="2" y="74"/>
                      <a:pt x="10" y="75"/>
                    </a:cubicBezTo>
                    <a:cubicBezTo>
                      <a:pt x="10" y="75"/>
                      <a:pt x="36" y="70"/>
                      <a:pt x="49" y="48"/>
                    </a:cubicBezTo>
                    <a:cubicBezTo>
                      <a:pt x="62" y="26"/>
                      <a:pt x="54" y="6"/>
                      <a:pt x="48" y="6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4" name="Freeform 91"/>
              <p:cNvSpPr/>
              <p:nvPr/>
            </p:nvSpPr>
            <p:spPr bwMode="auto">
              <a:xfrm>
                <a:off x="3751263" y="1673225"/>
                <a:ext cx="95250" cy="150813"/>
              </a:xfrm>
              <a:custGeom>
                <a:avLst/>
                <a:gdLst>
                  <a:gd name="T0" fmla="*/ 26 w 40"/>
                  <a:gd name="T1" fmla="*/ 0 h 63"/>
                  <a:gd name="T2" fmla="*/ 5 w 40"/>
                  <a:gd name="T3" fmla="*/ 59 h 63"/>
                  <a:gd name="T4" fmla="*/ 15 w 40"/>
                  <a:gd name="T5" fmla="*/ 63 h 63"/>
                  <a:gd name="T6" fmla="*/ 40 w 40"/>
                  <a:gd name="T7" fmla="*/ 8 h 63"/>
                  <a:gd name="T8" fmla="*/ 26 w 40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3">
                    <a:moveTo>
                      <a:pt x="26" y="0"/>
                    </a:moveTo>
                    <a:cubicBezTo>
                      <a:pt x="26" y="0"/>
                      <a:pt x="0" y="29"/>
                      <a:pt x="5" y="59"/>
                    </a:cubicBezTo>
                    <a:cubicBezTo>
                      <a:pt x="5" y="59"/>
                      <a:pt x="9" y="63"/>
                      <a:pt x="15" y="63"/>
                    </a:cubicBezTo>
                    <a:cubicBezTo>
                      <a:pt x="15" y="63"/>
                      <a:pt x="16" y="31"/>
                      <a:pt x="40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5" name="Freeform 92"/>
              <p:cNvSpPr/>
              <p:nvPr/>
            </p:nvSpPr>
            <p:spPr bwMode="auto">
              <a:xfrm>
                <a:off x="4035426" y="1639887"/>
                <a:ext cx="147638" cy="90488"/>
              </a:xfrm>
              <a:custGeom>
                <a:avLst/>
                <a:gdLst>
                  <a:gd name="T0" fmla="*/ 0 w 62"/>
                  <a:gd name="T1" fmla="*/ 9 h 38"/>
                  <a:gd name="T2" fmla="*/ 31 w 62"/>
                  <a:gd name="T3" fmla="*/ 37 h 38"/>
                  <a:gd name="T4" fmla="*/ 62 w 62"/>
                  <a:gd name="T5" fmla="*/ 15 h 38"/>
                  <a:gd name="T6" fmla="*/ 52 w 62"/>
                  <a:gd name="T7" fmla="*/ 12 h 38"/>
                  <a:gd name="T8" fmla="*/ 32 w 62"/>
                  <a:gd name="T9" fmla="*/ 28 h 38"/>
                  <a:gd name="T10" fmla="*/ 9 w 62"/>
                  <a:gd name="T11" fmla="*/ 0 h 38"/>
                  <a:gd name="T12" fmla="*/ 0 w 62"/>
                  <a:gd name="T1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8">
                    <a:moveTo>
                      <a:pt x="0" y="9"/>
                    </a:moveTo>
                    <a:cubicBezTo>
                      <a:pt x="0" y="9"/>
                      <a:pt x="10" y="36"/>
                      <a:pt x="31" y="37"/>
                    </a:cubicBezTo>
                    <a:cubicBezTo>
                      <a:pt x="53" y="38"/>
                      <a:pt x="62" y="15"/>
                      <a:pt x="62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41" y="30"/>
                      <a:pt x="32" y="28"/>
                    </a:cubicBezTo>
                    <a:cubicBezTo>
                      <a:pt x="15" y="24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6" name="Freeform 93"/>
              <p:cNvSpPr/>
              <p:nvPr/>
            </p:nvSpPr>
            <p:spPr bwMode="auto">
              <a:xfrm>
                <a:off x="3735388" y="1536700"/>
                <a:ext cx="87313" cy="119063"/>
              </a:xfrm>
              <a:custGeom>
                <a:avLst/>
                <a:gdLst>
                  <a:gd name="T0" fmla="*/ 0 w 37"/>
                  <a:gd name="T1" fmla="*/ 42 h 50"/>
                  <a:gd name="T2" fmla="*/ 31 w 37"/>
                  <a:gd name="T3" fmla="*/ 0 h 50"/>
                  <a:gd name="T4" fmla="*/ 37 w 37"/>
                  <a:gd name="T5" fmla="*/ 7 h 50"/>
                  <a:gd name="T6" fmla="*/ 6 w 37"/>
                  <a:gd name="T7" fmla="*/ 50 h 50"/>
                  <a:gd name="T8" fmla="*/ 0 w 37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0">
                    <a:moveTo>
                      <a:pt x="0" y="42"/>
                    </a:moveTo>
                    <a:cubicBezTo>
                      <a:pt x="0" y="42"/>
                      <a:pt x="21" y="31"/>
                      <a:pt x="31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4" y="33"/>
                      <a:pt x="6" y="5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7" name="Freeform 94"/>
              <p:cNvSpPr/>
              <p:nvPr/>
            </p:nvSpPr>
            <p:spPr bwMode="auto">
              <a:xfrm>
                <a:off x="3689351" y="1733550"/>
                <a:ext cx="31750" cy="38100"/>
              </a:xfrm>
              <a:custGeom>
                <a:avLst/>
                <a:gdLst>
                  <a:gd name="T0" fmla="*/ 0 w 13"/>
                  <a:gd name="T1" fmla="*/ 10 h 16"/>
                  <a:gd name="T2" fmla="*/ 8 w 13"/>
                  <a:gd name="T3" fmla="*/ 16 h 16"/>
                  <a:gd name="T4" fmla="*/ 13 w 13"/>
                  <a:gd name="T5" fmla="*/ 6 h 16"/>
                  <a:gd name="T6" fmla="*/ 4 w 13"/>
                  <a:gd name="T7" fmla="*/ 0 h 16"/>
                  <a:gd name="T8" fmla="*/ 0 w 13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10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0" y="12"/>
                      <a:pt x="13" y="6"/>
                    </a:cubicBezTo>
                    <a:cubicBezTo>
                      <a:pt x="10" y="4"/>
                      <a:pt x="7" y="2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8" name="Freeform 95"/>
              <p:cNvSpPr/>
              <p:nvPr/>
            </p:nvSpPr>
            <p:spPr bwMode="auto">
              <a:xfrm>
                <a:off x="3760788" y="1785937"/>
                <a:ext cx="31750" cy="38100"/>
              </a:xfrm>
              <a:custGeom>
                <a:avLst/>
                <a:gdLst>
                  <a:gd name="T0" fmla="*/ 1 w 13"/>
                  <a:gd name="T1" fmla="*/ 12 h 16"/>
                  <a:gd name="T2" fmla="*/ 11 w 13"/>
                  <a:gd name="T3" fmla="*/ 16 h 16"/>
                  <a:gd name="T4" fmla="*/ 13 w 13"/>
                  <a:gd name="T5" fmla="*/ 2 h 16"/>
                  <a:gd name="T6" fmla="*/ 1 w 13"/>
                  <a:gd name="T7" fmla="*/ 0 h 16"/>
                  <a:gd name="T8" fmla="*/ 1 w 13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1" y="12"/>
                      <a:pt x="5" y="16"/>
                      <a:pt x="11" y="16"/>
                    </a:cubicBezTo>
                    <a:cubicBezTo>
                      <a:pt x="11" y="16"/>
                      <a:pt x="11" y="10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4"/>
                      <a:pt x="1" y="8"/>
                      <a:pt x="1" y="12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9" name="Freeform 96"/>
              <p:cNvSpPr/>
              <p:nvPr/>
            </p:nvSpPr>
            <p:spPr bwMode="auto">
              <a:xfrm>
                <a:off x="4144963" y="1668462"/>
                <a:ext cx="38100" cy="31750"/>
              </a:xfrm>
              <a:custGeom>
                <a:avLst/>
                <a:gdLst>
                  <a:gd name="T0" fmla="*/ 6 w 16"/>
                  <a:gd name="T1" fmla="*/ 0 h 13"/>
                  <a:gd name="T2" fmla="*/ 0 w 16"/>
                  <a:gd name="T3" fmla="*/ 7 h 13"/>
                  <a:gd name="T4" fmla="*/ 10 w 16"/>
                  <a:gd name="T5" fmla="*/ 13 h 13"/>
                  <a:gd name="T6" fmla="*/ 16 w 16"/>
                  <a:gd name="T7" fmla="*/ 3 h 13"/>
                  <a:gd name="T8" fmla="*/ 6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0"/>
                    </a:moveTo>
                    <a:cubicBezTo>
                      <a:pt x="6" y="0"/>
                      <a:pt x="4" y="3"/>
                      <a:pt x="0" y="7"/>
                    </a:cubicBezTo>
                    <a:cubicBezTo>
                      <a:pt x="4" y="9"/>
                      <a:pt x="7" y="11"/>
                      <a:pt x="10" y="13"/>
                    </a:cubicBezTo>
                    <a:cubicBezTo>
                      <a:pt x="14" y="8"/>
                      <a:pt x="16" y="3"/>
                      <a:pt x="1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0" name="Freeform 97"/>
              <p:cNvSpPr/>
              <p:nvPr/>
            </p:nvSpPr>
            <p:spPr bwMode="auto">
              <a:xfrm>
                <a:off x="4125913" y="1612900"/>
                <a:ext cx="36513" cy="33338"/>
              </a:xfrm>
              <a:custGeom>
                <a:avLst/>
                <a:gdLst>
                  <a:gd name="T0" fmla="*/ 5 w 15"/>
                  <a:gd name="T1" fmla="*/ 0 h 14"/>
                  <a:gd name="T2" fmla="*/ 0 w 15"/>
                  <a:gd name="T3" fmla="*/ 8 h 14"/>
                  <a:gd name="T4" fmla="*/ 11 w 15"/>
                  <a:gd name="T5" fmla="*/ 14 h 14"/>
                  <a:gd name="T6" fmla="*/ 15 w 15"/>
                  <a:gd name="T7" fmla="*/ 5 h 14"/>
                  <a:gd name="T8" fmla="*/ 5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4" y="4"/>
                      <a:pt x="0" y="8"/>
                    </a:cubicBezTo>
                    <a:cubicBezTo>
                      <a:pt x="4" y="10"/>
                      <a:pt x="7" y="12"/>
                      <a:pt x="11" y="14"/>
                    </a:cubicBezTo>
                    <a:cubicBezTo>
                      <a:pt x="12" y="12"/>
                      <a:pt x="14" y="9"/>
                      <a:pt x="1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1" name="Freeform 98"/>
              <p:cNvSpPr/>
              <p:nvPr/>
            </p:nvSpPr>
            <p:spPr bwMode="auto">
              <a:xfrm>
                <a:off x="3683001" y="1539875"/>
                <a:ext cx="25400" cy="20638"/>
              </a:xfrm>
              <a:custGeom>
                <a:avLst/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0 w 11"/>
                  <a:gd name="T5" fmla="*/ 5 h 9"/>
                  <a:gd name="T6" fmla="*/ 1 w 11"/>
                  <a:gd name="T7" fmla="*/ 3 h 9"/>
                  <a:gd name="T8" fmla="*/ 3 w 11"/>
                  <a:gd name="T9" fmla="*/ 1 h 9"/>
                  <a:gd name="T10" fmla="*/ 5 w 11"/>
                  <a:gd name="T11" fmla="*/ 0 h 9"/>
                  <a:gd name="T12" fmla="*/ 8 w 11"/>
                  <a:gd name="T13" fmla="*/ 1 h 9"/>
                  <a:gd name="T14" fmla="*/ 10 w 11"/>
                  <a:gd name="T15" fmla="*/ 2 h 9"/>
                  <a:gd name="T16" fmla="*/ 11 w 11"/>
                  <a:gd name="T17" fmla="*/ 4 h 9"/>
                  <a:gd name="T18" fmla="*/ 11 w 11"/>
                  <a:gd name="T19" fmla="*/ 6 h 9"/>
                  <a:gd name="T20" fmla="*/ 10 w 11"/>
                  <a:gd name="T21" fmla="*/ 8 h 9"/>
                  <a:gd name="T22" fmla="*/ 10 w 11"/>
                  <a:gd name="T23" fmla="*/ 9 h 9"/>
                  <a:gd name="T24" fmla="*/ 9 w 11"/>
                  <a:gd name="T25" fmla="*/ 8 h 9"/>
                  <a:gd name="T26" fmla="*/ 8 w 11"/>
                  <a:gd name="T27" fmla="*/ 7 h 9"/>
                  <a:gd name="T28" fmla="*/ 7 w 11"/>
                  <a:gd name="T29" fmla="*/ 6 h 9"/>
                  <a:gd name="T30" fmla="*/ 7 w 11"/>
                  <a:gd name="T31" fmla="*/ 6 h 9"/>
                  <a:gd name="T32" fmla="*/ 6 w 11"/>
                  <a:gd name="T33" fmla="*/ 6 h 9"/>
                  <a:gd name="T34" fmla="*/ 6 w 11"/>
                  <a:gd name="T35" fmla="*/ 6 h 9"/>
                  <a:gd name="T36" fmla="*/ 5 w 11"/>
                  <a:gd name="T37" fmla="*/ 6 h 9"/>
                  <a:gd name="T38" fmla="*/ 5 w 11"/>
                  <a:gd name="T39" fmla="*/ 6 h 9"/>
                  <a:gd name="T40" fmla="*/ 4 w 11"/>
                  <a:gd name="T41" fmla="*/ 7 h 9"/>
                  <a:gd name="T42" fmla="*/ 3 w 11"/>
                  <a:gd name="T43" fmla="*/ 7 h 9"/>
                  <a:gd name="T44" fmla="*/ 2 w 11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2" name="Freeform 99"/>
              <p:cNvSpPr/>
              <p:nvPr/>
            </p:nvSpPr>
            <p:spPr bwMode="auto">
              <a:xfrm>
                <a:off x="3641726" y="1544637"/>
                <a:ext cx="28575" cy="20638"/>
              </a:xfrm>
              <a:custGeom>
                <a:avLst/>
                <a:gdLst>
                  <a:gd name="T0" fmla="*/ 2 w 12"/>
                  <a:gd name="T1" fmla="*/ 9 h 9"/>
                  <a:gd name="T2" fmla="*/ 0 w 12"/>
                  <a:gd name="T3" fmla="*/ 6 h 9"/>
                  <a:gd name="T4" fmla="*/ 0 w 12"/>
                  <a:gd name="T5" fmla="*/ 5 h 9"/>
                  <a:gd name="T6" fmla="*/ 1 w 12"/>
                  <a:gd name="T7" fmla="*/ 3 h 9"/>
                  <a:gd name="T8" fmla="*/ 3 w 12"/>
                  <a:gd name="T9" fmla="*/ 1 h 9"/>
                  <a:gd name="T10" fmla="*/ 5 w 12"/>
                  <a:gd name="T11" fmla="*/ 0 h 9"/>
                  <a:gd name="T12" fmla="*/ 8 w 12"/>
                  <a:gd name="T13" fmla="*/ 1 h 9"/>
                  <a:gd name="T14" fmla="*/ 10 w 12"/>
                  <a:gd name="T15" fmla="*/ 2 h 9"/>
                  <a:gd name="T16" fmla="*/ 11 w 12"/>
                  <a:gd name="T17" fmla="*/ 4 h 9"/>
                  <a:gd name="T18" fmla="*/ 12 w 12"/>
                  <a:gd name="T19" fmla="*/ 5 h 9"/>
                  <a:gd name="T20" fmla="*/ 11 w 12"/>
                  <a:gd name="T21" fmla="*/ 8 h 9"/>
                  <a:gd name="T22" fmla="*/ 11 w 12"/>
                  <a:gd name="T23" fmla="*/ 9 h 9"/>
                  <a:gd name="T24" fmla="*/ 10 w 12"/>
                  <a:gd name="T25" fmla="*/ 8 h 9"/>
                  <a:gd name="T26" fmla="*/ 9 w 12"/>
                  <a:gd name="T27" fmla="*/ 7 h 9"/>
                  <a:gd name="T28" fmla="*/ 8 w 12"/>
                  <a:gd name="T29" fmla="*/ 6 h 9"/>
                  <a:gd name="T30" fmla="*/ 7 w 12"/>
                  <a:gd name="T31" fmla="*/ 6 h 9"/>
                  <a:gd name="T32" fmla="*/ 6 w 12"/>
                  <a:gd name="T33" fmla="*/ 6 h 9"/>
                  <a:gd name="T34" fmla="*/ 6 w 12"/>
                  <a:gd name="T35" fmla="*/ 6 h 9"/>
                  <a:gd name="T36" fmla="*/ 5 w 12"/>
                  <a:gd name="T37" fmla="*/ 6 h 9"/>
                  <a:gd name="T38" fmla="*/ 5 w 12"/>
                  <a:gd name="T39" fmla="*/ 6 h 9"/>
                  <a:gd name="T40" fmla="*/ 4 w 12"/>
                  <a:gd name="T41" fmla="*/ 7 h 9"/>
                  <a:gd name="T42" fmla="*/ 3 w 12"/>
                  <a:gd name="T43" fmla="*/ 7 h 9"/>
                  <a:gd name="T44" fmla="*/ 2 w 12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3" name="Freeform 100"/>
              <p:cNvSpPr/>
              <p:nvPr/>
            </p:nvSpPr>
            <p:spPr bwMode="auto">
              <a:xfrm>
                <a:off x="3794126" y="1403350"/>
                <a:ext cx="520700" cy="190500"/>
              </a:xfrm>
              <a:custGeom>
                <a:avLst/>
                <a:gdLst>
                  <a:gd name="T0" fmla="*/ 0 w 218"/>
                  <a:gd name="T1" fmla="*/ 76 h 80"/>
                  <a:gd name="T2" fmla="*/ 212 w 218"/>
                  <a:gd name="T3" fmla="*/ 1 h 80"/>
                  <a:gd name="T4" fmla="*/ 218 w 218"/>
                  <a:gd name="T5" fmla="*/ 0 h 80"/>
                  <a:gd name="T6" fmla="*/ 0 w 218"/>
                  <a:gd name="T7" fmla="*/ 80 h 80"/>
                  <a:gd name="T8" fmla="*/ 0 w 218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80">
                    <a:moveTo>
                      <a:pt x="0" y="76"/>
                    </a:moveTo>
                    <a:cubicBezTo>
                      <a:pt x="0" y="76"/>
                      <a:pt x="168" y="63"/>
                      <a:pt x="212" y="1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192" y="64"/>
                      <a:pt x="0" y="8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4" name="Freeform 101"/>
              <p:cNvSpPr/>
              <p:nvPr/>
            </p:nvSpPr>
            <p:spPr bwMode="auto">
              <a:xfrm>
                <a:off x="4451351" y="1243012"/>
                <a:ext cx="23813" cy="34925"/>
              </a:xfrm>
              <a:custGeom>
                <a:avLst/>
                <a:gdLst>
                  <a:gd name="T0" fmla="*/ 10 w 10"/>
                  <a:gd name="T1" fmla="*/ 15 h 15"/>
                  <a:gd name="T2" fmla="*/ 8 w 10"/>
                  <a:gd name="T3" fmla="*/ 13 h 15"/>
                  <a:gd name="T4" fmla="*/ 7 w 10"/>
                  <a:gd name="T5" fmla="*/ 12 h 15"/>
                  <a:gd name="T6" fmla="*/ 6 w 10"/>
                  <a:gd name="T7" fmla="*/ 11 h 15"/>
                  <a:gd name="T8" fmla="*/ 5 w 10"/>
                  <a:gd name="T9" fmla="*/ 9 h 15"/>
                  <a:gd name="T10" fmla="*/ 4 w 10"/>
                  <a:gd name="T11" fmla="*/ 8 h 15"/>
                  <a:gd name="T12" fmla="*/ 3 w 10"/>
                  <a:gd name="T13" fmla="*/ 7 h 15"/>
                  <a:gd name="T14" fmla="*/ 2 w 10"/>
                  <a:gd name="T15" fmla="*/ 5 h 15"/>
                  <a:gd name="T16" fmla="*/ 2 w 10"/>
                  <a:gd name="T17" fmla="*/ 4 h 15"/>
                  <a:gd name="T18" fmla="*/ 1 w 10"/>
                  <a:gd name="T19" fmla="*/ 3 h 15"/>
                  <a:gd name="T20" fmla="*/ 0 w 10"/>
                  <a:gd name="T21" fmla="*/ 1 h 15"/>
                  <a:gd name="T22" fmla="*/ 0 w 10"/>
                  <a:gd name="T23" fmla="*/ 0 h 15"/>
                  <a:gd name="T24" fmla="*/ 1 w 10"/>
                  <a:gd name="T25" fmla="*/ 0 h 15"/>
                  <a:gd name="T26" fmla="*/ 2 w 10"/>
                  <a:gd name="T27" fmla="*/ 2 h 15"/>
                  <a:gd name="T28" fmla="*/ 3 w 10"/>
                  <a:gd name="T29" fmla="*/ 3 h 15"/>
                  <a:gd name="T30" fmla="*/ 4 w 10"/>
                  <a:gd name="T31" fmla="*/ 4 h 15"/>
                  <a:gd name="T32" fmla="*/ 5 w 10"/>
                  <a:gd name="T33" fmla="*/ 5 h 15"/>
                  <a:gd name="T34" fmla="*/ 6 w 10"/>
                  <a:gd name="T35" fmla="*/ 6 h 15"/>
                  <a:gd name="T36" fmla="*/ 7 w 10"/>
                  <a:gd name="T37" fmla="*/ 8 h 15"/>
                  <a:gd name="T38" fmla="*/ 8 w 10"/>
                  <a:gd name="T39" fmla="*/ 9 h 15"/>
                  <a:gd name="T40" fmla="*/ 9 w 10"/>
                  <a:gd name="T41" fmla="*/ 11 h 15"/>
                  <a:gd name="T42" fmla="*/ 9 w 10"/>
                  <a:gd name="T43" fmla="*/ 12 h 15"/>
                  <a:gd name="T44" fmla="*/ 10 w 10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9" y="14"/>
                      <a:pt x="8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5" name="Freeform 102"/>
              <p:cNvSpPr/>
              <p:nvPr/>
            </p:nvSpPr>
            <p:spPr bwMode="auto">
              <a:xfrm>
                <a:off x="4543426" y="1038225"/>
                <a:ext cx="407988" cy="403225"/>
              </a:xfrm>
              <a:custGeom>
                <a:avLst/>
                <a:gdLst>
                  <a:gd name="T0" fmla="*/ 11 w 171"/>
                  <a:gd name="T1" fmla="*/ 168 h 168"/>
                  <a:gd name="T2" fmla="*/ 42 w 171"/>
                  <a:gd name="T3" fmla="*/ 51 h 168"/>
                  <a:gd name="T4" fmla="*/ 160 w 171"/>
                  <a:gd name="T5" fmla="*/ 88 h 168"/>
                  <a:gd name="T6" fmla="*/ 119 w 171"/>
                  <a:gd name="T7" fmla="*/ 167 h 168"/>
                  <a:gd name="T8" fmla="*/ 11 w 171"/>
                  <a:gd name="T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8">
                    <a:moveTo>
                      <a:pt x="11" y="168"/>
                    </a:moveTo>
                    <a:cubicBezTo>
                      <a:pt x="12" y="166"/>
                      <a:pt x="0" y="102"/>
                      <a:pt x="42" y="51"/>
                    </a:cubicBezTo>
                    <a:cubicBezTo>
                      <a:pt x="84" y="0"/>
                      <a:pt x="149" y="45"/>
                      <a:pt x="160" y="88"/>
                    </a:cubicBezTo>
                    <a:cubicBezTo>
                      <a:pt x="171" y="131"/>
                      <a:pt x="120" y="166"/>
                      <a:pt x="119" y="167"/>
                    </a:cubicBezTo>
                    <a:cubicBezTo>
                      <a:pt x="118" y="168"/>
                      <a:pt x="11" y="168"/>
                      <a:pt x="11" y="168"/>
                    </a:cubicBez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6" name="Freeform 103"/>
              <p:cNvSpPr/>
              <p:nvPr/>
            </p:nvSpPr>
            <p:spPr bwMode="auto">
              <a:xfrm>
                <a:off x="4359276" y="1257300"/>
                <a:ext cx="260350" cy="250825"/>
              </a:xfrm>
              <a:custGeom>
                <a:avLst/>
                <a:gdLst>
                  <a:gd name="T0" fmla="*/ 50 w 109"/>
                  <a:gd name="T1" fmla="*/ 0 h 105"/>
                  <a:gd name="T2" fmla="*/ 89 w 109"/>
                  <a:gd name="T3" fmla="*/ 37 h 105"/>
                  <a:gd name="T4" fmla="*/ 109 w 109"/>
                  <a:gd name="T5" fmla="*/ 73 h 105"/>
                  <a:gd name="T6" fmla="*/ 11 w 109"/>
                  <a:gd name="T7" fmla="*/ 105 h 105"/>
                  <a:gd name="T8" fmla="*/ 7 w 109"/>
                  <a:gd name="T9" fmla="*/ 53 h 105"/>
                  <a:gd name="T10" fmla="*/ 50 w 109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5">
                    <a:moveTo>
                      <a:pt x="50" y="0"/>
                    </a:moveTo>
                    <a:cubicBezTo>
                      <a:pt x="50" y="0"/>
                      <a:pt x="75" y="16"/>
                      <a:pt x="89" y="37"/>
                    </a:cubicBezTo>
                    <a:cubicBezTo>
                      <a:pt x="103" y="59"/>
                      <a:pt x="109" y="73"/>
                      <a:pt x="109" y="7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0" y="87"/>
                      <a:pt x="7" y="53"/>
                    </a:cubicBezTo>
                    <a:cubicBezTo>
                      <a:pt x="15" y="2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4368801" y="1384300"/>
                <a:ext cx="241300" cy="82550"/>
              </a:xfrm>
              <a:custGeom>
                <a:avLst/>
                <a:gdLst>
                  <a:gd name="T0" fmla="*/ 0 w 101"/>
                  <a:gd name="T1" fmla="*/ 26 h 35"/>
                  <a:gd name="T2" fmla="*/ 94 w 101"/>
                  <a:gd name="T3" fmla="*/ 0 h 35"/>
                  <a:gd name="T4" fmla="*/ 101 w 101"/>
                  <a:gd name="T5" fmla="*/ 14 h 35"/>
                  <a:gd name="T6" fmla="*/ 2 w 101"/>
                  <a:gd name="T7" fmla="*/ 35 h 35"/>
                  <a:gd name="T8" fmla="*/ 0 w 101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5">
                    <a:moveTo>
                      <a:pt x="0" y="26"/>
                    </a:moveTo>
                    <a:cubicBezTo>
                      <a:pt x="0" y="26"/>
                      <a:pt x="53" y="22"/>
                      <a:pt x="94" y="0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79" y="29"/>
                      <a:pt x="2" y="35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8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4329113" y="1223962"/>
                <a:ext cx="166688" cy="214313"/>
              </a:xfrm>
              <a:custGeom>
                <a:avLst/>
                <a:gdLst>
                  <a:gd name="T0" fmla="*/ 14 w 70"/>
                  <a:gd name="T1" fmla="*/ 7 h 90"/>
                  <a:gd name="T2" fmla="*/ 12 w 70"/>
                  <a:gd name="T3" fmla="*/ 70 h 90"/>
                  <a:gd name="T4" fmla="*/ 56 w 70"/>
                  <a:gd name="T5" fmla="*/ 45 h 90"/>
                  <a:gd name="T6" fmla="*/ 47 w 70"/>
                  <a:gd name="T7" fmla="*/ 0 h 90"/>
                  <a:gd name="T8" fmla="*/ 14 w 70"/>
                  <a:gd name="T9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0">
                    <a:moveTo>
                      <a:pt x="14" y="7"/>
                    </a:moveTo>
                    <a:cubicBezTo>
                      <a:pt x="14" y="7"/>
                      <a:pt x="0" y="51"/>
                      <a:pt x="12" y="70"/>
                    </a:cubicBezTo>
                    <a:cubicBezTo>
                      <a:pt x="24" y="90"/>
                      <a:pt x="39" y="76"/>
                      <a:pt x="56" y="45"/>
                    </a:cubicBezTo>
                    <a:cubicBezTo>
                      <a:pt x="70" y="21"/>
                      <a:pt x="47" y="0"/>
                      <a:pt x="47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4441826" y="1203325"/>
                <a:ext cx="114300" cy="115888"/>
              </a:xfrm>
              <a:custGeom>
                <a:avLst/>
                <a:gdLst>
                  <a:gd name="T0" fmla="*/ 0 w 48"/>
                  <a:gd name="T1" fmla="*/ 8 h 48"/>
                  <a:gd name="T2" fmla="*/ 33 w 48"/>
                  <a:gd name="T3" fmla="*/ 16 h 48"/>
                  <a:gd name="T4" fmla="*/ 42 w 48"/>
                  <a:gd name="T5" fmla="*/ 43 h 48"/>
                  <a:gd name="T6" fmla="*/ 13 w 48"/>
                  <a:gd name="T7" fmla="*/ 29 h 48"/>
                  <a:gd name="T8" fmla="*/ 0 w 48"/>
                  <a:gd name="T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8"/>
                    </a:moveTo>
                    <a:cubicBezTo>
                      <a:pt x="0" y="8"/>
                      <a:pt x="21" y="0"/>
                      <a:pt x="33" y="16"/>
                    </a:cubicBezTo>
                    <a:cubicBezTo>
                      <a:pt x="37" y="21"/>
                      <a:pt x="48" y="40"/>
                      <a:pt x="42" y="43"/>
                    </a:cubicBezTo>
                    <a:cubicBezTo>
                      <a:pt x="42" y="43"/>
                      <a:pt x="32" y="48"/>
                      <a:pt x="13" y="29"/>
                    </a:cubicBezTo>
                    <a:cubicBezTo>
                      <a:pt x="1" y="1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4338638" y="1243012"/>
                <a:ext cx="84138" cy="63500"/>
              </a:xfrm>
              <a:custGeom>
                <a:avLst/>
                <a:gdLst>
                  <a:gd name="T0" fmla="*/ 26 w 35"/>
                  <a:gd name="T1" fmla="*/ 0 h 27"/>
                  <a:gd name="T2" fmla="*/ 31 w 35"/>
                  <a:gd name="T3" fmla="*/ 24 h 27"/>
                  <a:gd name="T4" fmla="*/ 5 w 35"/>
                  <a:gd name="T5" fmla="*/ 22 h 27"/>
                  <a:gd name="T6" fmla="*/ 5 w 35"/>
                  <a:gd name="T7" fmla="*/ 20 h 27"/>
                  <a:gd name="T8" fmla="*/ 0 w 35"/>
                  <a:gd name="T9" fmla="*/ 15 h 27"/>
                  <a:gd name="T10" fmla="*/ 7 w 35"/>
                  <a:gd name="T11" fmla="*/ 10 h 27"/>
                  <a:gd name="T12" fmla="*/ 9 w 35"/>
                  <a:gd name="T13" fmla="*/ 4 h 27"/>
                  <a:gd name="T14" fmla="*/ 26 w 3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6" y="0"/>
                    </a:moveTo>
                    <a:cubicBezTo>
                      <a:pt x="26" y="0"/>
                      <a:pt x="35" y="21"/>
                      <a:pt x="31" y="24"/>
                    </a:cubicBezTo>
                    <a:cubicBezTo>
                      <a:pt x="28" y="27"/>
                      <a:pt x="5" y="22"/>
                      <a:pt x="5" y="22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0" y="19"/>
                      <a:pt x="0" y="15"/>
                    </a:cubicBezTo>
                    <a:cubicBezTo>
                      <a:pt x="1" y="10"/>
                      <a:pt x="7" y="10"/>
                      <a:pt x="7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5" y="10"/>
                      <a:pt x="26" y="0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4352926" y="1309687"/>
                <a:ext cx="19050" cy="23813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0 h 10"/>
                  <a:gd name="T4" fmla="*/ 0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6" y="10"/>
                      <a:pt x="0" y="0"/>
                    </a:cubicBezTo>
                    <a:close/>
                  </a:path>
                </a:pathLst>
              </a:custGeom>
              <a:solidFill>
                <a:srgbClr val="AE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2" name="Freeform 109"/>
              <p:cNvSpPr/>
              <p:nvPr/>
            </p:nvSpPr>
            <p:spPr bwMode="auto">
              <a:xfrm>
                <a:off x="4427538" y="1235075"/>
                <a:ext cx="34925" cy="52388"/>
              </a:xfrm>
              <a:custGeom>
                <a:avLst/>
                <a:gdLst>
                  <a:gd name="T0" fmla="*/ 0 w 15"/>
                  <a:gd name="T1" fmla="*/ 11 h 22"/>
                  <a:gd name="T2" fmla="*/ 4 w 15"/>
                  <a:gd name="T3" fmla="*/ 22 h 22"/>
                  <a:gd name="T4" fmla="*/ 14 w 15"/>
                  <a:gd name="T5" fmla="*/ 17 h 22"/>
                  <a:gd name="T6" fmla="*/ 0 w 15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11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13" y="21"/>
                      <a:pt x="14" y="17"/>
                    </a:cubicBezTo>
                    <a:cubicBezTo>
                      <a:pt x="15" y="13"/>
                      <a:pt x="12" y="0"/>
                      <a:pt x="0" y="11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3" name="Freeform 110"/>
              <p:cNvSpPr/>
              <p:nvPr/>
            </p:nvSpPr>
            <p:spPr bwMode="auto">
              <a:xfrm>
                <a:off x="4362451" y="1263650"/>
                <a:ext cx="20638" cy="14288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3 h 6"/>
                  <a:gd name="T4" fmla="*/ 1 w 9"/>
                  <a:gd name="T5" fmla="*/ 2 h 6"/>
                  <a:gd name="T6" fmla="*/ 2 w 9"/>
                  <a:gd name="T7" fmla="*/ 1 h 6"/>
                  <a:gd name="T8" fmla="*/ 3 w 9"/>
                  <a:gd name="T9" fmla="*/ 0 h 6"/>
                  <a:gd name="T10" fmla="*/ 5 w 9"/>
                  <a:gd name="T11" fmla="*/ 0 h 6"/>
                  <a:gd name="T12" fmla="*/ 7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  <a:gd name="T18" fmla="*/ 9 w 9"/>
                  <a:gd name="T19" fmla="*/ 4 h 6"/>
                  <a:gd name="T20" fmla="*/ 8 w 9"/>
                  <a:gd name="T21" fmla="*/ 5 h 6"/>
                  <a:gd name="T22" fmla="*/ 8 w 9"/>
                  <a:gd name="T23" fmla="*/ 6 h 6"/>
                  <a:gd name="T24" fmla="*/ 7 w 9"/>
                  <a:gd name="T25" fmla="*/ 6 h 6"/>
                  <a:gd name="T26" fmla="*/ 7 w 9"/>
                  <a:gd name="T27" fmla="*/ 5 h 6"/>
                  <a:gd name="T28" fmla="*/ 6 w 9"/>
                  <a:gd name="T29" fmla="*/ 5 h 6"/>
                  <a:gd name="T30" fmla="*/ 5 w 9"/>
                  <a:gd name="T31" fmla="*/ 4 h 6"/>
                  <a:gd name="T32" fmla="*/ 5 w 9"/>
                  <a:gd name="T33" fmla="*/ 4 h 6"/>
                  <a:gd name="T34" fmla="*/ 5 w 9"/>
                  <a:gd name="T35" fmla="*/ 4 h 6"/>
                  <a:gd name="T36" fmla="*/ 4 w 9"/>
                  <a:gd name="T37" fmla="*/ 4 h 6"/>
                  <a:gd name="T38" fmla="*/ 4 w 9"/>
                  <a:gd name="T39" fmla="*/ 4 h 6"/>
                  <a:gd name="T40" fmla="*/ 3 w 9"/>
                  <a:gd name="T41" fmla="*/ 4 h 6"/>
                  <a:gd name="T42" fmla="*/ 2 w 9"/>
                  <a:gd name="T43" fmla="*/ 4 h 6"/>
                  <a:gd name="T44" fmla="*/ 1 w 9"/>
                  <a:gd name="T4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30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4" name="Freeform 111"/>
              <p:cNvSpPr/>
              <p:nvPr/>
            </p:nvSpPr>
            <p:spPr bwMode="auto">
              <a:xfrm>
                <a:off x="4529138" y="1239837"/>
                <a:ext cx="41275" cy="41275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5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5"/>
                    </a:cubicBezTo>
                    <a:cubicBezTo>
                      <a:pt x="7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5" name="Freeform 112"/>
              <p:cNvSpPr/>
              <p:nvPr/>
            </p:nvSpPr>
            <p:spPr bwMode="auto">
              <a:xfrm>
                <a:off x="4359276" y="1150937"/>
                <a:ext cx="193675" cy="96838"/>
              </a:xfrm>
              <a:custGeom>
                <a:avLst/>
                <a:gdLst>
                  <a:gd name="T0" fmla="*/ 0 w 81"/>
                  <a:gd name="T1" fmla="*/ 32 h 40"/>
                  <a:gd name="T2" fmla="*/ 17 w 81"/>
                  <a:gd name="T3" fmla="*/ 10 h 40"/>
                  <a:gd name="T4" fmla="*/ 63 w 81"/>
                  <a:gd name="T5" fmla="*/ 7 h 40"/>
                  <a:gd name="T6" fmla="*/ 79 w 81"/>
                  <a:gd name="T7" fmla="*/ 38 h 40"/>
                  <a:gd name="T8" fmla="*/ 74 w 81"/>
                  <a:gd name="T9" fmla="*/ 40 h 40"/>
                  <a:gd name="T10" fmla="*/ 57 w 81"/>
                  <a:gd name="T11" fmla="*/ 24 h 40"/>
                  <a:gd name="T12" fmla="*/ 0 w 81"/>
                  <a:gd name="T1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0">
                    <a:moveTo>
                      <a:pt x="0" y="32"/>
                    </a:moveTo>
                    <a:cubicBezTo>
                      <a:pt x="0" y="32"/>
                      <a:pt x="1" y="19"/>
                      <a:pt x="17" y="10"/>
                    </a:cubicBezTo>
                    <a:cubicBezTo>
                      <a:pt x="33" y="0"/>
                      <a:pt x="54" y="1"/>
                      <a:pt x="63" y="7"/>
                    </a:cubicBezTo>
                    <a:cubicBezTo>
                      <a:pt x="72" y="13"/>
                      <a:pt x="81" y="35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60" y="24"/>
                      <a:pt x="57" y="24"/>
                    </a:cubicBezTo>
                    <a:cubicBezTo>
                      <a:pt x="53" y="2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6" name="Freeform 113"/>
              <p:cNvSpPr/>
              <p:nvPr/>
            </p:nvSpPr>
            <p:spPr bwMode="auto">
              <a:xfrm>
                <a:off x="4354513" y="1198562"/>
                <a:ext cx="158750" cy="53975"/>
              </a:xfrm>
              <a:custGeom>
                <a:avLst/>
                <a:gdLst>
                  <a:gd name="T0" fmla="*/ 2 w 66"/>
                  <a:gd name="T1" fmla="*/ 22 h 22"/>
                  <a:gd name="T2" fmla="*/ 0 w 66"/>
                  <a:gd name="T3" fmla="*/ 15 h 22"/>
                  <a:gd name="T4" fmla="*/ 1 w 66"/>
                  <a:gd name="T5" fmla="*/ 9 h 22"/>
                  <a:gd name="T6" fmla="*/ 41 w 66"/>
                  <a:gd name="T7" fmla="*/ 1 h 22"/>
                  <a:gd name="T8" fmla="*/ 63 w 66"/>
                  <a:gd name="T9" fmla="*/ 6 h 22"/>
                  <a:gd name="T10" fmla="*/ 66 w 66"/>
                  <a:gd name="T11" fmla="*/ 15 h 22"/>
                  <a:gd name="T12" fmla="*/ 2 w 6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2">
                    <a:moveTo>
                      <a:pt x="2" y="22"/>
                    </a:moveTo>
                    <a:cubicBezTo>
                      <a:pt x="2" y="22"/>
                      <a:pt x="0" y="19"/>
                      <a:pt x="0" y="15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0" y="2"/>
                      <a:pt x="41" y="1"/>
                    </a:cubicBezTo>
                    <a:cubicBezTo>
                      <a:pt x="53" y="0"/>
                      <a:pt x="60" y="1"/>
                      <a:pt x="63" y="6"/>
                    </a:cubicBezTo>
                    <a:cubicBezTo>
                      <a:pt x="66" y="10"/>
                      <a:pt x="66" y="15"/>
                      <a:pt x="66" y="15"/>
                    </a:cubicBezTo>
                    <a:cubicBezTo>
                      <a:pt x="61" y="15"/>
                      <a:pt x="46" y="10"/>
                      <a:pt x="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7" name="Freeform 114"/>
              <p:cNvSpPr/>
              <p:nvPr/>
            </p:nvSpPr>
            <p:spPr bwMode="auto">
              <a:xfrm>
                <a:off x="4359276" y="1230312"/>
                <a:ext cx="153988" cy="22225"/>
              </a:xfrm>
              <a:custGeom>
                <a:avLst/>
                <a:gdLst>
                  <a:gd name="T0" fmla="*/ 0 w 64"/>
                  <a:gd name="T1" fmla="*/ 9 h 9"/>
                  <a:gd name="T2" fmla="*/ 10 w 64"/>
                  <a:gd name="T3" fmla="*/ 6 h 9"/>
                  <a:gd name="T4" fmla="*/ 14 w 64"/>
                  <a:gd name="T5" fmla="*/ 4 h 9"/>
                  <a:gd name="T6" fmla="*/ 20 w 64"/>
                  <a:gd name="T7" fmla="*/ 3 h 9"/>
                  <a:gd name="T8" fmla="*/ 26 w 64"/>
                  <a:gd name="T9" fmla="*/ 2 h 9"/>
                  <a:gd name="T10" fmla="*/ 32 w 64"/>
                  <a:gd name="T11" fmla="*/ 1 h 9"/>
                  <a:gd name="T12" fmla="*/ 38 w 64"/>
                  <a:gd name="T13" fmla="*/ 0 h 9"/>
                  <a:gd name="T14" fmla="*/ 44 w 64"/>
                  <a:gd name="T15" fmla="*/ 0 h 9"/>
                  <a:gd name="T16" fmla="*/ 49 w 64"/>
                  <a:gd name="T17" fmla="*/ 0 h 9"/>
                  <a:gd name="T18" fmla="*/ 54 w 64"/>
                  <a:gd name="T19" fmla="*/ 0 h 9"/>
                  <a:gd name="T20" fmla="*/ 62 w 64"/>
                  <a:gd name="T21" fmla="*/ 1 h 9"/>
                  <a:gd name="T22" fmla="*/ 64 w 64"/>
                  <a:gd name="T23" fmla="*/ 2 h 9"/>
                  <a:gd name="T24" fmla="*/ 62 w 64"/>
                  <a:gd name="T25" fmla="*/ 2 h 9"/>
                  <a:gd name="T26" fmla="*/ 54 w 64"/>
                  <a:gd name="T27" fmla="*/ 2 h 9"/>
                  <a:gd name="T28" fmla="*/ 49 w 64"/>
                  <a:gd name="T29" fmla="*/ 2 h 9"/>
                  <a:gd name="T30" fmla="*/ 44 w 64"/>
                  <a:gd name="T31" fmla="*/ 2 h 9"/>
                  <a:gd name="T32" fmla="*/ 38 w 64"/>
                  <a:gd name="T33" fmla="*/ 3 h 9"/>
                  <a:gd name="T34" fmla="*/ 32 w 64"/>
                  <a:gd name="T35" fmla="*/ 4 h 9"/>
                  <a:gd name="T36" fmla="*/ 26 w 64"/>
                  <a:gd name="T37" fmla="*/ 4 h 9"/>
                  <a:gd name="T38" fmla="*/ 20 w 64"/>
                  <a:gd name="T39" fmla="*/ 5 h 9"/>
                  <a:gd name="T40" fmla="*/ 15 w 64"/>
                  <a:gd name="T41" fmla="*/ 6 h 9"/>
                  <a:gd name="T42" fmla="*/ 10 w 64"/>
                  <a:gd name="T43" fmla="*/ 7 h 9"/>
                  <a:gd name="T44" fmla="*/ 0 w 6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9">
                    <a:moveTo>
                      <a:pt x="0" y="9"/>
                    </a:moveTo>
                    <a:cubicBezTo>
                      <a:pt x="0" y="9"/>
                      <a:pt x="4" y="7"/>
                      <a:pt x="10" y="6"/>
                    </a:cubicBezTo>
                    <a:cubicBezTo>
                      <a:pt x="11" y="5"/>
                      <a:pt x="13" y="5"/>
                      <a:pt x="14" y="4"/>
                    </a:cubicBezTo>
                    <a:cubicBezTo>
                      <a:pt x="16" y="4"/>
                      <a:pt x="18" y="3"/>
                      <a:pt x="20" y="3"/>
                    </a:cubicBezTo>
                    <a:cubicBezTo>
                      <a:pt x="22" y="2"/>
                      <a:pt x="24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4" y="0"/>
                      <a:pt x="36" y="0"/>
                      <a:pt x="38" y="0"/>
                    </a:cubicBezTo>
                    <a:cubicBezTo>
                      <a:pt x="40" y="0"/>
                      <a:pt x="42" y="0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51" y="0"/>
                      <a:pt x="53" y="0"/>
                      <a:pt x="54" y="0"/>
                    </a:cubicBezTo>
                    <a:cubicBezTo>
                      <a:pt x="57" y="0"/>
                      <a:pt x="60" y="1"/>
                      <a:pt x="62" y="1"/>
                    </a:cubicBezTo>
                    <a:cubicBezTo>
                      <a:pt x="63" y="2"/>
                      <a:pt x="64" y="2"/>
                      <a:pt x="64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0" y="2"/>
                      <a:pt x="57" y="2"/>
                      <a:pt x="54" y="2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2" y="2"/>
                      <a:pt x="40" y="3"/>
                      <a:pt x="38" y="3"/>
                    </a:cubicBezTo>
                    <a:cubicBezTo>
                      <a:pt x="36" y="3"/>
                      <a:pt x="34" y="3"/>
                      <a:pt x="32" y="4"/>
                    </a:cubicBezTo>
                    <a:cubicBezTo>
                      <a:pt x="30" y="4"/>
                      <a:pt x="28" y="4"/>
                      <a:pt x="26" y="4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8" y="6"/>
                      <a:pt x="17" y="6"/>
                      <a:pt x="15" y="6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4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8" name="Freeform 115"/>
              <p:cNvSpPr/>
              <p:nvPr/>
            </p:nvSpPr>
            <p:spPr bwMode="auto">
              <a:xfrm>
                <a:off x="4291013" y="1371600"/>
                <a:ext cx="58738" cy="57150"/>
              </a:xfrm>
              <a:custGeom>
                <a:avLst/>
                <a:gdLst>
                  <a:gd name="T0" fmla="*/ 20 w 25"/>
                  <a:gd name="T1" fmla="*/ 6 h 24"/>
                  <a:gd name="T2" fmla="*/ 6 w 25"/>
                  <a:gd name="T3" fmla="*/ 4 h 24"/>
                  <a:gd name="T4" fmla="*/ 9 w 25"/>
                  <a:gd name="T5" fmla="*/ 21 h 24"/>
                  <a:gd name="T6" fmla="*/ 24 w 25"/>
                  <a:gd name="T7" fmla="*/ 14 h 24"/>
                  <a:gd name="T8" fmla="*/ 20 w 25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0" y="6"/>
                    </a:moveTo>
                    <a:cubicBezTo>
                      <a:pt x="20" y="6"/>
                      <a:pt x="11" y="0"/>
                      <a:pt x="6" y="4"/>
                    </a:cubicBezTo>
                    <a:cubicBezTo>
                      <a:pt x="0" y="9"/>
                      <a:pt x="2" y="19"/>
                      <a:pt x="9" y="21"/>
                    </a:cubicBezTo>
                    <a:cubicBezTo>
                      <a:pt x="16" y="24"/>
                      <a:pt x="22" y="19"/>
                      <a:pt x="24" y="14"/>
                    </a:cubicBezTo>
                    <a:cubicBezTo>
                      <a:pt x="25" y="8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9" name="Freeform 116"/>
              <p:cNvSpPr/>
              <p:nvPr/>
            </p:nvSpPr>
            <p:spPr bwMode="auto">
              <a:xfrm>
                <a:off x="4324351" y="1316037"/>
                <a:ext cx="188913" cy="134938"/>
              </a:xfrm>
              <a:custGeom>
                <a:avLst/>
                <a:gdLst>
                  <a:gd name="T0" fmla="*/ 0 w 79"/>
                  <a:gd name="T1" fmla="*/ 43 h 56"/>
                  <a:gd name="T2" fmla="*/ 58 w 79"/>
                  <a:gd name="T3" fmla="*/ 38 h 56"/>
                  <a:gd name="T4" fmla="*/ 63 w 79"/>
                  <a:gd name="T5" fmla="*/ 0 h 56"/>
                  <a:gd name="T6" fmla="*/ 35 w 79"/>
                  <a:gd name="T7" fmla="*/ 27 h 56"/>
                  <a:gd name="T8" fmla="*/ 6 w 79"/>
                  <a:gd name="T9" fmla="*/ 30 h 56"/>
                  <a:gd name="T10" fmla="*/ 0 w 79"/>
                  <a:gd name="T11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56">
                    <a:moveTo>
                      <a:pt x="0" y="43"/>
                    </a:moveTo>
                    <a:cubicBezTo>
                      <a:pt x="0" y="43"/>
                      <a:pt x="36" y="56"/>
                      <a:pt x="58" y="38"/>
                    </a:cubicBezTo>
                    <a:cubicBezTo>
                      <a:pt x="79" y="20"/>
                      <a:pt x="63" y="0"/>
                      <a:pt x="63" y="0"/>
                    </a:cubicBezTo>
                    <a:cubicBezTo>
                      <a:pt x="63" y="0"/>
                      <a:pt x="53" y="20"/>
                      <a:pt x="35" y="27"/>
                    </a:cubicBezTo>
                    <a:cubicBezTo>
                      <a:pt x="18" y="34"/>
                      <a:pt x="6" y="30"/>
                      <a:pt x="6" y="3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0" name="Freeform 117"/>
              <p:cNvSpPr/>
              <p:nvPr/>
            </p:nvSpPr>
            <p:spPr bwMode="auto">
              <a:xfrm>
                <a:off x="4325938" y="1385887"/>
                <a:ext cx="28575" cy="41275"/>
              </a:xfrm>
              <a:custGeom>
                <a:avLst/>
                <a:gdLst>
                  <a:gd name="T0" fmla="*/ 0 w 12"/>
                  <a:gd name="T1" fmla="*/ 16 h 17"/>
                  <a:gd name="T2" fmla="*/ 5 w 12"/>
                  <a:gd name="T3" fmla="*/ 0 h 17"/>
                  <a:gd name="T4" fmla="*/ 12 w 12"/>
                  <a:gd name="T5" fmla="*/ 1 h 17"/>
                  <a:gd name="T6" fmla="*/ 7 w 12"/>
                  <a:gd name="T7" fmla="*/ 17 h 17"/>
                  <a:gd name="T8" fmla="*/ 0 w 1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16"/>
                    </a:moveTo>
                    <a:cubicBezTo>
                      <a:pt x="0" y="16"/>
                      <a:pt x="4" y="1"/>
                      <a:pt x="5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3"/>
                      <a:pt x="7" y="17"/>
                    </a:cubicBezTo>
                    <a:cubicBezTo>
                      <a:pt x="7" y="17"/>
                      <a:pt x="4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1" name="Freeform 118"/>
              <p:cNvSpPr/>
              <p:nvPr/>
            </p:nvSpPr>
            <p:spPr bwMode="auto">
              <a:xfrm>
                <a:off x="4362451" y="1254125"/>
                <a:ext cx="25400" cy="12700"/>
              </a:xfrm>
              <a:custGeom>
                <a:avLst/>
                <a:gdLst>
                  <a:gd name="T0" fmla="*/ 0 w 11"/>
                  <a:gd name="T1" fmla="*/ 2 h 5"/>
                  <a:gd name="T2" fmla="*/ 2 w 11"/>
                  <a:gd name="T3" fmla="*/ 0 h 5"/>
                  <a:gd name="T4" fmla="*/ 3 w 11"/>
                  <a:gd name="T5" fmla="*/ 0 h 5"/>
                  <a:gd name="T6" fmla="*/ 4 w 11"/>
                  <a:gd name="T7" fmla="*/ 0 h 5"/>
                  <a:gd name="T8" fmla="*/ 6 w 11"/>
                  <a:gd name="T9" fmla="*/ 0 h 5"/>
                  <a:gd name="T10" fmla="*/ 7 w 11"/>
                  <a:gd name="T11" fmla="*/ 0 h 5"/>
                  <a:gd name="T12" fmla="*/ 8 w 11"/>
                  <a:gd name="T13" fmla="*/ 1 h 5"/>
                  <a:gd name="T14" fmla="*/ 9 w 11"/>
                  <a:gd name="T15" fmla="*/ 1 h 5"/>
                  <a:gd name="T16" fmla="*/ 10 w 11"/>
                  <a:gd name="T17" fmla="*/ 2 h 5"/>
                  <a:gd name="T18" fmla="*/ 11 w 11"/>
                  <a:gd name="T19" fmla="*/ 3 h 5"/>
                  <a:gd name="T20" fmla="*/ 11 w 11"/>
                  <a:gd name="T21" fmla="*/ 5 h 5"/>
                  <a:gd name="T22" fmla="*/ 11 w 11"/>
                  <a:gd name="T23" fmla="*/ 5 h 5"/>
                  <a:gd name="T24" fmla="*/ 10 w 11"/>
                  <a:gd name="T25" fmla="*/ 5 h 5"/>
                  <a:gd name="T26" fmla="*/ 9 w 11"/>
                  <a:gd name="T27" fmla="*/ 5 h 5"/>
                  <a:gd name="T28" fmla="*/ 8 w 11"/>
                  <a:gd name="T29" fmla="*/ 5 h 5"/>
                  <a:gd name="T30" fmla="*/ 7 w 11"/>
                  <a:gd name="T31" fmla="*/ 4 h 5"/>
                  <a:gd name="T32" fmla="*/ 6 w 11"/>
                  <a:gd name="T33" fmla="*/ 4 h 5"/>
                  <a:gd name="T34" fmla="*/ 6 w 11"/>
                  <a:gd name="T35" fmla="*/ 4 h 5"/>
                  <a:gd name="T36" fmla="*/ 5 w 11"/>
                  <a:gd name="T37" fmla="*/ 4 h 5"/>
                  <a:gd name="T38" fmla="*/ 4 w 11"/>
                  <a:gd name="T39" fmla="*/ 3 h 5"/>
                  <a:gd name="T40" fmla="*/ 3 w 11"/>
                  <a:gd name="T41" fmla="*/ 3 h 5"/>
                  <a:gd name="T42" fmla="*/ 2 w 11"/>
                  <a:gd name="T43" fmla="*/ 3 h 5"/>
                  <a:gd name="T44" fmla="*/ 0 w 11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2" name="Freeform 119"/>
              <p:cNvSpPr/>
              <p:nvPr/>
            </p:nvSpPr>
            <p:spPr bwMode="auto">
              <a:xfrm>
                <a:off x="4368801" y="1362075"/>
                <a:ext cx="141288" cy="69850"/>
              </a:xfrm>
              <a:custGeom>
                <a:avLst/>
                <a:gdLst>
                  <a:gd name="T0" fmla="*/ 0 w 59"/>
                  <a:gd name="T1" fmla="*/ 29 h 29"/>
                  <a:gd name="T2" fmla="*/ 11 w 59"/>
                  <a:gd name="T3" fmla="*/ 26 h 29"/>
                  <a:gd name="T4" fmla="*/ 16 w 59"/>
                  <a:gd name="T5" fmla="*/ 25 h 29"/>
                  <a:gd name="T6" fmla="*/ 21 w 59"/>
                  <a:gd name="T7" fmla="*/ 23 h 29"/>
                  <a:gd name="T8" fmla="*/ 27 w 59"/>
                  <a:gd name="T9" fmla="*/ 22 h 29"/>
                  <a:gd name="T10" fmla="*/ 33 w 59"/>
                  <a:gd name="T11" fmla="*/ 20 h 29"/>
                  <a:gd name="T12" fmla="*/ 39 w 59"/>
                  <a:gd name="T13" fmla="*/ 17 h 29"/>
                  <a:gd name="T14" fmla="*/ 44 w 59"/>
                  <a:gd name="T15" fmla="*/ 15 h 29"/>
                  <a:gd name="T16" fmla="*/ 48 w 59"/>
                  <a:gd name="T17" fmla="*/ 11 h 29"/>
                  <a:gd name="T18" fmla="*/ 52 w 59"/>
                  <a:gd name="T19" fmla="*/ 8 h 29"/>
                  <a:gd name="T20" fmla="*/ 55 w 59"/>
                  <a:gd name="T21" fmla="*/ 5 h 29"/>
                  <a:gd name="T22" fmla="*/ 57 w 59"/>
                  <a:gd name="T23" fmla="*/ 3 h 29"/>
                  <a:gd name="T24" fmla="*/ 59 w 59"/>
                  <a:gd name="T25" fmla="*/ 0 h 29"/>
                  <a:gd name="T26" fmla="*/ 58 w 59"/>
                  <a:gd name="T27" fmla="*/ 3 h 29"/>
                  <a:gd name="T28" fmla="*/ 57 w 59"/>
                  <a:gd name="T29" fmla="*/ 7 h 29"/>
                  <a:gd name="T30" fmla="*/ 55 w 59"/>
                  <a:gd name="T31" fmla="*/ 11 h 29"/>
                  <a:gd name="T32" fmla="*/ 51 w 59"/>
                  <a:gd name="T33" fmla="*/ 15 h 29"/>
                  <a:gd name="T34" fmla="*/ 47 w 59"/>
                  <a:gd name="T35" fmla="*/ 19 h 29"/>
                  <a:gd name="T36" fmla="*/ 41 w 59"/>
                  <a:gd name="T37" fmla="*/ 22 h 29"/>
                  <a:gd name="T38" fmla="*/ 35 w 59"/>
                  <a:gd name="T39" fmla="*/ 25 h 29"/>
                  <a:gd name="T40" fmla="*/ 29 w 59"/>
                  <a:gd name="T41" fmla="*/ 27 h 29"/>
                  <a:gd name="T42" fmla="*/ 22 w 59"/>
                  <a:gd name="T43" fmla="*/ 28 h 29"/>
                  <a:gd name="T44" fmla="*/ 17 w 59"/>
                  <a:gd name="T45" fmla="*/ 29 h 29"/>
                  <a:gd name="T46" fmla="*/ 11 w 59"/>
                  <a:gd name="T47" fmla="*/ 29 h 29"/>
                  <a:gd name="T48" fmla="*/ 0 w 59"/>
                  <a:gd name="T4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29"/>
                      <a:pt x="5" y="27"/>
                      <a:pt x="11" y="26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3" y="23"/>
                      <a:pt x="25" y="22"/>
                      <a:pt x="27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35" y="19"/>
                      <a:pt x="37" y="18"/>
                      <a:pt x="39" y="17"/>
                    </a:cubicBezTo>
                    <a:cubicBezTo>
                      <a:pt x="40" y="17"/>
                      <a:pt x="42" y="16"/>
                      <a:pt x="44" y="15"/>
                    </a:cubicBezTo>
                    <a:cubicBezTo>
                      <a:pt x="45" y="14"/>
                      <a:pt x="47" y="13"/>
                      <a:pt x="48" y="11"/>
                    </a:cubicBezTo>
                    <a:cubicBezTo>
                      <a:pt x="50" y="10"/>
                      <a:pt x="51" y="9"/>
                      <a:pt x="52" y="8"/>
                    </a:cubicBezTo>
                    <a:cubicBezTo>
                      <a:pt x="53" y="7"/>
                      <a:pt x="54" y="6"/>
                      <a:pt x="55" y="5"/>
                    </a:cubicBezTo>
                    <a:cubicBezTo>
                      <a:pt x="56" y="4"/>
                      <a:pt x="57" y="4"/>
                      <a:pt x="57" y="3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9" y="0"/>
                      <a:pt x="59" y="1"/>
                      <a:pt x="58" y="3"/>
                    </a:cubicBezTo>
                    <a:cubicBezTo>
                      <a:pt x="58" y="4"/>
                      <a:pt x="58" y="5"/>
                      <a:pt x="57" y="7"/>
                    </a:cubicBezTo>
                    <a:cubicBezTo>
                      <a:pt x="57" y="8"/>
                      <a:pt x="56" y="9"/>
                      <a:pt x="55" y="11"/>
                    </a:cubicBezTo>
                    <a:cubicBezTo>
                      <a:pt x="54" y="12"/>
                      <a:pt x="53" y="13"/>
                      <a:pt x="51" y="15"/>
                    </a:cubicBezTo>
                    <a:cubicBezTo>
                      <a:pt x="50" y="16"/>
                      <a:pt x="48" y="18"/>
                      <a:pt x="47" y="19"/>
                    </a:cubicBezTo>
                    <a:cubicBezTo>
                      <a:pt x="45" y="20"/>
                      <a:pt x="43" y="21"/>
                      <a:pt x="41" y="22"/>
                    </a:cubicBezTo>
                    <a:cubicBezTo>
                      <a:pt x="39" y="24"/>
                      <a:pt x="37" y="24"/>
                      <a:pt x="35" y="25"/>
                    </a:cubicBezTo>
                    <a:cubicBezTo>
                      <a:pt x="33" y="26"/>
                      <a:pt x="31" y="26"/>
                      <a:pt x="29" y="27"/>
                    </a:cubicBezTo>
                    <a:cubicBezTo>
                      <a:pt x="27" y="28"/>
                      <a:pt x="25" y="28"/>
                      <a:pt x="22" y="28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5" y="29"/>
                      <a:pt x="13" y="29"/>
                      <a:pt x="11" y="29"/>
                    </a:cubicBezTo>
                    <a:cubicBezTo>
                      <a:pt x="5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3" name="Freeform 120"/>
              <p:cNvSpPr/>
              <p:nvPr/>
            </p:nvSpPr>
            <p:spPr bwMode="auto">
              <a:xfrm>
                <a:off x="4349751" y="1219200"/>
                <a:ext cx="12700" cy="33338"/>
              </a:xfrm>
              <a:custGeom>
                <a:avLst/>
                <a:gdLst>
                  <a:gd name="T0" fmla="*/ 5 w 5"/>
                  <a:gd name="T1" fmla="*/ 1 h 14"/>
                  <a:gd name="T2" fmla="*/ 4 w 5"/>
                  <a:gd name="T3" fmla="*/ 1 h 14"/>
                  <a:gd name="T4" fmla="*/ 3 w 5"/>
                  <a:gd name="T5" fmla="*/ 2 h 14"/>
                  <a:gd name="T6" fmla="*/ 3 w 5"/>
                  <a:gd name="T7" fmla="*/ 3 h 14"/>
                  <a:gd name="T8" fmla="*/ 3 w 5"/>
                  <a:gd name="T9" fmla="*/ 4 h 14"/>
                  <a:gd name="T10" fmla="*/ 3 w 5"/>
                  <a:gd name="T11" fmla="*/ 5 h 14"/>
                  <a:gd name="T12" fmla="*/ 3 w 5"/>
                  <a:gd name="T13" fmla="*/ 7 h 14"/>
                  <a:gd name="T14" fmla="*/ 3 w 5"/>
                  <a:gd name="T15" fmla="*/ 8 h 14"/>
                  <a:gd name="T16" fmla="*/ 3 w 5"/>
                  <a:gd name="T17" fmla="*/ 9 h 14"/>
                  <a:gd name="T18" fmla="*/ 3 w 5"/>
                  <a:gd name="T19" fmla="*/ 11 h 14"/>
                  <a:gd name="T20" fmla="*/ 3 w 5"/>
                  <a:gd name="T21" fmla="*/ 12 h 14"/>
                  <a:gd name="T22" fmla="*/ 4 w 5"/>
                  <a:gd name="T23" fmla="*/ 14 h 14"/>
                  <a:gd name="T24" fmla="*/ 4 w 5"/>
                  <a:gd name="T25" fmla="*/ 14 h 14"/>
                  <a:gd name="T26" fmla="*/ 3 w 5"/>
                  <a:gd name="T27" fmla="*/ 14 h 14"/>
                  <a:gd name="T28" fmla="*/ 2 w 5"/>
                  <a:gd name="T29" fmla="*/ 13 h 14"/>
                  <a:gd name="T30" fmla="*/ 1 w 5"/>
                  <a:gd name="T31" fmla="*/ 11 h 14"/>
                  <a:gd name="T32" fmla="*/ 0 w 5"/>
                  <a:gd name="T33" fmla="*/ 10 h 14"/>
                  <a:gd name="T34" fmla="*/ 0 w 5"/>
                  <a:gd name="T35" fmla="*/ 8 h 14"/>
                  <a:gd name="T36" fmla="*/ 0 w 5"/>
                  <a:gd name="T37" fmla="*/ 7 h 14"/>
                  <a:gd name="T38" fmla="*/ 0 w 5"/>
                  <a:gd name="T39" fmla="*/ 5 h 14"/>
                  <a:gd name="T40" fmla="*/ 0 w 5"/>
                  <a:gd name="T41" fmla="*/ 3 h 14"/>
                  <a:gd name="T42" fmla="*/ 1 w 5"/>
                  <a:gd name="T43" fmla="*/ 2 h 14"/>
                  <a:gd name="T44" fmla="*/ 2 w 5"/>
                  <a:gd name="T45" fmla="*/ 1 h 14"/>
                  <a:gd name="T46" fmla="*/ 5 w 5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4">
                    <a:moveTo>
                      <a:pt x="5" y="1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4" name="Freeform 121"/>
              <p:cNvSpPr/>
              <p:nvPr/>
            </p:nvSpPr>
            <p:spPr bwMode="auto">
              <a:xfrm>
                <a:off x="4340226" y="1292225"/>
                <a:ext cx="17463" cy="101600"/>
              </a:xfrm>
              <a:custGeom>
                <a:avLst/>
                <a:gdLst>
                  <a:gd name="T0" fmla="*/ 5 w 7"/>
                  <a:gd name="T1" fmla="*/ 0 h 42"/>
                  <a:gd name="T2" fmla="*/ 4 w 7"/>
                  <a:gd name="T3" fmla="*/ 7 h 42"/>
                  <a:gd name="T4" fmla="*/ 3 w 7"/>
                  <a:gd name="T5" fmla="*/ 10 h 42"/>
                  <a:gd name="T6" fmla="*/ 3 w 7"/>
                  <a:gd name="T7" fmla="*/ 13 h 42"/>
                  <a:gd name="T8" fmla="*/ 3 w 7"/>
                  <a:gd name="T9" fmla="*/ 17 h 42"/>
                  <a:gd name="T10" fmla="*/ 3 w 7"/>
                  <a:gd name="T11" fmla="*/ 21 h 42"/>
                  <a:gd name="T12" fmla="*/ 4 w 7"/>
                  <a:gd name="T13" fmla="*/ 25 h 42"/>
                  <a:gd name="T14" fmla="*/ 4 w 7"/>
                  <a:gd name="T15" fmla="*/ 29 h 42"/>
                  <a:gd name="T16" fmla="*/ 5 w 7"/>
                  <a:gd name="T17" fmla="*/ 32 h 42"/>
                  <a:gd name="T18" fmla="*/ 5 w 7"/>
                  <a:gd name="T19" fmla="*/ 35 h 42"/>
                  <a:gd name="T20" fmla="*/ 7 w 7"/>
                  <a:gd name="T21" fmla="*/ 40 h 42"/>
                  <a:gd name="T22" fmla="*/ 7 w 7"/>
                  <a:gd name="T23" fmla="*/ 42 h 42"/>
                  <a:gd name="T24" fmla="*/ 6 w 7"/>
                  <a:gd name="T25" fmla="*/ 40 h 42"/>
                  <a:gd name="T26" fmla="*/ 4 w 7"/>
                  <a:gd name="T27" fmla="*/ 36 h 42"/>
                  <a:gd name="T28" fmla="*/ 3 w 7"/>
                  <a:gd name="T29" fmla="*/ 33 h 42"/>
                  <a:gd name="T30" fmla="*/ 2 w 7"/>
                  <a:gd name="T31" fmla="*/ 29 h 42"/>
                  <a:gd name="T32" fmla="*/ 1 w 7"/>
                  <a:gd name="T33" fmla="*/ 25 h 42"/>
                  <a:gd name="T34" fmla="*/ 0 w 7"/>
                  <a:gd name="T35" fmla="*/ 21 h 42"/>
                  <a:gd name="T36" fmla="*/ 0 w 7"/>
                  <a:gd name="T37" fmla="*/ 17 h 42"/>
                  <a:gd name="T38" fmla="*/ 1 w 7"/>
                  <a:gd name="T39" fmla="*/ 13 h 42"/>
                  <a:gd name="T40" fmla="*/ 1 w 7"/>
                  <a:gd name="T41" fmla="*/ 10 h 42"/>
                  <a:gd name="T42" fmla="*/ 2 w 7"/>
                  <a:gd name="T43" fmla="*/ 6 h 42"/>
                  <a:gd name="T44" fmla="*/ 4 w 7"/>
                  <a:gd name="T45" fmla="*/ 2 h 42"/>
                  <a:gd name="T46" fmla="*/ 5 w 7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cubicBezTo>
                      <a:pt x="5" y="0"/>
                      <a:pt x="4" y="3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8"/>
                      <a:pt x="3" y="20"/>
                      <a:pt x="3" y="21"/>
                    </a:cubicBezTo>
                    <a:cubicBezTo>
                      <a:pt x="3" y="22"/>
                      <a:pt x="4" y="24"/>
                      <a:pt x="4" y="25"/>
                    </a:cubicBezTo>
                    <a:cubicBezTo>
                      <a:pt x="4" y="26"/>
                      <a:pt x="4" y="27"/>
                      <a:pt x="4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3"/>
                      <a:pt x="5" y="34"/>
                      <a:pt x="5" y="35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1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2" y="32"/>
                      <a:pt x="2" y="30"/>
                      <a:pt x="2" y="29"/>
                    </a:cubicBezTo>
                    <a:cubicBezTo>
                      <a:pt x="1" y="28"/>
                      <a:pt x="1" y="27"/>
                      <a:pt x="1" y="25"/>
                    </a:cubicBezTo>
                    <a:cubicBezTo>
                      <a:pt x="1" y="24"/>
                      <a:pt x="1" y="23"/>
                      <a:pt x="0" y="21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5" name="Freeform 122"/>
              <p:cNvSpPr/>
              <p:nvPr/>
            </p:nvSpPr>
            <p:spPr bwMode="auto">
              <a:xfrm>
                <a:off x="4513263" y="1233487"/>
                <a:ext cx="33338" cy="73025"/>
              </a:xfrm>
              <a:custGeom>
                <a:avLst/>
                <a:gdLst>
                  <a:gd name="T0" fmla="*/ 0 w 14"/>
                  <a:gd name="T1" fmla="*/ 0 h 31"/>
                  <a:gd name="T2" fmla="*/ 4 w 14"/>
                  <a:gd name="T3" fmla="*/ 4 h 31"/>
                  <a:gd name="T4" fmla="*/ 6 w 14"/>
                  <a:gd name="T5" fmla="*/ 6 h 31"/>
                  <a:gd name="T6" fmla="*/ 8 w 14"/>
                  <a:gd name="T7" fmla="*/ 8 h 31"/>
                  <a:gd name="T8" fmla="*/ 10 w 14"/>
                  <a:gd name="T9" fmla="*/ 11 h 31"/>
                  <a:gd name="T10" fmla="*/ 11 w 14"/>
                  <a:gd name="T11" fmla="*/ 14 h 31"/>
                  <a:gd name="T12" fmla="*/ 12 w 14"/>
                  <a:gd name="T13" fmla="*/ 17 h 31"/>
                  <a:gd name="T14" fmla="*/ 13 w 14"/>
                  <a:gd name="T15" fmla="*/ 21 h 31"/>
                  <a:gd name="T16" fmla="*/ 14 w 14"/>
                  <a:gd name="T17" fmla="*/ 24 h 31"/>
                  <a:gd name="T18" fmla="*/ 14 w 14"/>
                  <a:gd name="T19" fmla="*/ 26 h 31"/>
                  <a:gd name="T20" fmla="*/ 12 w 14"/>
                  <a:gd name="T21" fmla="*/ 31 h 31"/>
                  <a:gd name="T22" fmla="*/ 11 w 14"/>
                  <a:gd name="T23" fmla="*/ 31 h 31"/>
                  <a:gd name="T24" fmla="*/ 12 w 14"/>
                  <a:gd name="T25" fmla="*/ 30 h 31"/>
                  <a:gd name="T26" fmla="*/ 12 w 14"/>
                  <a:gd name="T27" fmla="*/ 27 h 31"/>
                  <a:gd name="T28" fmla="*/ 12 w 14"/>
                  <a:gd name="T29" fmla="*/ 24 h 31"/>
                  <a:gd name="T30" fmla="*/ 11 w 14"/>
                  <a:gd name="T31" fmla="*/ 21 h 31"/>
                  <a:gd name="T32" fmla="*/ 10 w 14"/>
                  <a:gd name="T33" fmla="*/ 18 h 31"/>
                  <a:gd name="T34" fmla="*/ 8 w 14"/>
                  <a:gd name="T35" fmla="*/ 15 h 31"/>
                  <a:gd name="T36" fmla="*/ 7 w 14"/>
                  <a:gd name="T37" fmla="*/ 13 h 31"/>
                  <a:gd name="T38" fmla="*/ 6 w 14"/>
                  <a:gd name="T39" fmla="*/ 10 h 31"/>
                  <a:gd name="T40" fmla="*/ 4 w 14"/>
                  <a:gd name="T41" fmla="*/ 7 h 31"/>
                  <a:gd name="T42" fmla="*/ 3 w 14"/>
                  <a:gd name="T43" fmla="*/ 5 h 31"/>
                  <a:gd name="T44" fmla="*/ 0 w 14"/>
                  <a:gd name="T4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0" y="0"/>
                      <a:pt x="2" y="2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8" y="9"/>
                      <a:pt x="9" y="10"/>
                      <a:pt x="10" y="11"/>
                    </a:cubicBezTo>
                    <a:cubicBezTo>
                      <a:pt x="10" y="12"/>
                      <a:pt x="10" y="13"/>
                      <a:pt x="11" y="14"/>
                    </a:cubicBezTo>
                    <a:cubicBezTo>
                      <a:pt x="11" y="15"/>
                      <a:pt x="12" y="16"/>
                      <a:pt x="12" y="17"/>
                    </a:cubicBezTo>
                    <a:cubicBezTo>
                      <a:pt x="13" y="19"/>
                      <a:pt x="13" y="20"/>
                      <a:pt x="13" y="21"/>
                    </a:cubicBezTo>
                    <a:cubicBezTo>
                      <a:pt x="13" y="22"/>
                      <a:pt x="13" y="23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8"/>
                      <a:pt x="13" y="30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29"/>
                      <a:pt x="12" y="28"/>
                      <a:pt x="12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6" name="Freeform 123"/>
              <p:cNvSpPr/>
              <p:nvPr/>
            </p:nvSpPr>
            <p:spPr bwMode="auto">
              <a:xfrm>
                <a:off x="4541838" y="1243012"/>
                <a:ext cx="28575" cy="34925"/>
              </a:xfrm>
              <a:custGeom>
                <a:avLst/>
                <a:gdLst>
                  <a:gd name="T0" fmla="*/ 3 w 12"/>
                  <a:gd name="T1" fmla="*/ 0 h 15"/>
                  <a:gd name="T2" fmla="*/ 4 w 12"/>
                  <a:gd name="T3" fmla="*/ 0 h 15"/>
                  <a:gd name="T4" fmla="*/ 7 w 12"/>
                  <a:gd name="T5" fmla="*/ 0 h 15"/>
                  <a:gd name="T6" fmla="*/ 9 w 12"/>
                  <a:gd name="T7" fmla="*/ 2 h 15"/>
                  <a:gd name="T8" fmla="*/ 11 w 12"/>
                  <a:gd name="T9" fmla="*/ 4 h 15"/>
                  <a:gd name="T10" fmla="*/ 12 w 12"/>
                  <a:gd name="T11" fmla="*/ 6 h 15"/>
                  <a:gd name="T12" fmla="*/ 11 w 12"/>
                  <a:gd name="T13" fmla="*/ 9 h 15"/>
                  <a:gd name="T14" fmla="*/ 10 w 12"/>
                  <a:gd name="T15" fmla="*/ 12 h 15"/>
                  <a:gd name="T16" fmla="*/ 8 w 12"/>
                  <a:gd name="T17" fmla="*/ 14 h 15"/>
                  <a:gd name="T18" fmla="*/ 6 w 12"/>
                  <a:gd name="T19" fmla="*/ 15 h 15"/>
                  <a:gd name="T20" fmla="*/ 4 w 12"/>
                  <a:gd name="T21" fmla="*/ 15 h 15"/>
                  <a:gd name="T22" fmla="*/ 1 w 12"/>
                  <a:gd name="T23" fmla="*/ 14 h 15"/>
                  <a:gd name="T24" fmla="*/ 0 w 12"/>
                  <a:gd name="T25" fmla="*/ 14 h 15"/>
                  <a:gd name="T26" fmla="*/ 1 w 12"/>
                  <a:gd name="T27" fmla="*/ 14 h 15"/>
                  <a:gd name="T28" fmla="*/ 3 w 12"/>
                  <a:gd name="T29" fmla="*/ 14 h 15"/>
                  <a:gd name="T30" fmla="*/ 5 w 12"/>
                  <a:gd name="T31" fmla="*/ 13 h 15"/>
                  <a:gd name="T32" fmla="*/ 7 w 12"/>
                  <a:gd name="T33" fmla="*/ 12 h 15"/>
                  <a:gd name="T34" fmla="*/ 8 w 12"/>
                  <a:gd name="T35" fmla="*/ 10 h 15"/>
                  <a:gd name="T36" fmla="*/ 9 w 12"/>
                  <a:gd name="T37" fmla="*/ 9 h 15"/>
                  <a:gd name="T38" fmla="*/ 9 w 12"/>
                  <a:gd name="T39" fmla="*/ 7 h 15"/>
                  <a:gd name="T40" fmla="*/ 8 w 12"/>
                  <a:gd name="T41" fmla="*/ 5 h 15"/>
                  <a:gd name="T42" fmla="*/ 8 w 12"/>
                  <a:gd name="T43" fmla="*/ 3 h 15"/>
                  <a:gd name="T44" fmla="*/ 6 w 12"/>
                  <a:gd name="T45" fmla="*/ 2 h 15"/>
                  <a:gd name="T46" fmla="*/ 4 w 12"/>
                  <a:gd name="T47" fmla="*/ 0 h 15"/>
                  <a:gd name="T48" fmla="*/ 3 w 12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7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3"/>
                      <a:pt x="9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1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7" name="Freeform 124"/>
              <p:cNvSpPr/>
              <p:nvPr/>
            </p:nvSpPr>
            <p:spPr bwMode="auto">
              <a:xfrm>
                <a:off x="4529138" y="1247775"/>
                <a:ext cx="7938" cy="11113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4 h 5"/>
                  <a:gd name="T4" fmla="*/ 0 w 3"/>
                  <a:gd name="T5" fmla="*/ 3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1 h 5"/>
                  <a:gd name="T26" fmla="*/ 3 w 3"/>
                  <a:gd name="T27" fmla="*/ 2 h 5"/>
                  <a:gd name="T28" fmla="*/ 3 w 3"/>
                  <a:gd name="T29" fmla="*/ 2 h 5"/>
                  <a:gd name="T30" fmla="*/ 3 w 3"/>
                  <a:gd name="T31" fmla="*/ 2 h 5"/>
                  <a:gd name="T32" fmla="*/ 3 w 3"/>
                  <a:gd name="T33" fmla="*/ 3 h 5"/>
                  <a:gd name="T34" fmla="*/ 2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4 h 5"/>
                  <a:gd name="T42" fmla="*/ 1 w 3"/>
                  <a:gd name="T43" fmla="*/ 4 h 5"/>
                  <a:gd name="T44" fmla="*/ 1 w 3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8" name="Freeform 125"/>
              <p:cNvSpPr/>
              <p:nvPr/>
            </p:nvSpPr>
            <p:spPr bwMode="auto">
              <a:xfrm>
                <a:off x="4508501" y="1216025"/>
                <a:ext cx="6350" cy="19050"/>
              </a:xfrm>
              <a:custGeom>
                <a:avLst/>
                <a:gdLst>
                  <a:gd name="T0" fmla="*/ 2 w 3"/>
                  <a:gd name="T1" fmla="*/ 8 h 8"/>
                  <a:gd name="T2" fmla="*/ 1 w 3"/>
                  <a:gd name="T3" fmla="*/ 7 h 8"/>
                  <a:gd name="T4" fmla="*/ 1 w 3"/>
                  <a:gd name="T5" fmla="*/ 6 h 8"/>
                  <a:gd name="T6" fmla="*/ 1 w 3"/>
                  <a:gd name="T7" fmla="*/ 5 h 8"/>
                  <a:gd name="T8" fmla="*/ 0 w 3"/>
                  <a:gd name="T9" fmla="*/ 5 h 8"/>
                  <a:gd name="T10" fmla="*/ 0 w 3"/>
                  <a:gd name="T11" fmla="*/ 4 h 8"/>
                  <a:gd name="T12" fmla="*/ 0 w 3"/>
                  <a:gd name="T13" fmla="*/ 3 h 8"/>
                  <a:gd name="T14" fmla="*/ 0 w 3"/>
                  <a:gd name="T15" fmla="*/ 3 h 8"/>
                  <a:gd name="T16" fmla="*/ 0 w 3"/>
                  <a:gd name="T17" fmla="*/ 2 h 8"/>
                  <a:gd name="T18" fmla="*/ 0 w 3"/>
                  <a:gd name="T19" fmla="*/ 1 h 8"/>
                  <a:gd name="T20" fmla="*/ 0 w 3"/>
                  <a:gd name="T21" fmla="*/ 0 h 8"/>
                  <a:gd name="T22" fmla="*/ 0 w 3"/>
                  <a:gd name="T23" fmla="*/ 0 h 8"/>
                  <a:gd name="T24" fmla="*/ 0 w 3"/>
                  <a:gd name="T25" fmla="*/ 0 h 8"/>
                  <a:gd name="T26" fmla="*/ 1 w 3"/>
                  <a:gd name="T27" fmla="*/ 1 h 8"/>
                  <a:gd name="T28" fmla="*/ 2 w 3"/>
                  <a:gd name="T29" fmla="*/ 1 h 8"/>
                  <a:gd name="T30" fmla="*/ 2 w 3"/>
                  <a:gd name="T31" fmla="*/ 2 h 8"/>
                  <a:gd name="T32" fmla="*/ 3 w 3"/>
                  <a:gd name="T33" fmla="*/ 2 h 8"/>
                  <a:gd name="T34" fmla="*/ 3 w 3"/>
                  <a:gd name="T35" fmla="*/ 3 h 8"/>
                  <a:gd name="T36" fmla="*/ 3 w 3"/>
                  <a:gd name="T37" fmla="*/ 4 h 8"/>
                  <a:gd name="T38" fmla="*/ 3 w 3"/>
                  <a:gd name="T39" fmla="*/ 5 h 8"/>
                  <a:gd name="T40" fmla="*/ 3 w 3"/>
                  <a:gd name="T41" fmla="*/ 6 h 8"/>
                  <a:gd name="T42" fmla="*/ 3 w 3"/>
                  <a:gd name="T43" fmla="*/ 6 h 8"/>
                  <a:gd name="T44" fmla="*/ 2 w 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9" name="Freeform 126"/>
              <p:cNvSpPr/>
              <p:nvPr/>
            </p:nvSpPr>
            <p:spPr bwMode="auto">
              <a:xfrm>
                <a:off x="4494213" y="1179512"/>
                <a:ext cx="15875" cy="33338"/>
              </a:xfrm>
              <a:custGeom>
                <a:avLst/>
                <a:gdLst>
                  <a:gd name="T0" fmla="*/ 5 w 7"/>
                  <a:gd name="T1" fmla="*/ 14 h 14"/>
                  <a:gd name="T2" fmla="*/ 3 w 7"/>
                  <a:gd name="T3" fmla="*/ 12 h 14"/>
                  <a:gd name="T4" fmla="*/ 3 w 7"/>
                  <a:gd name="T5" fmla="*/ 11 h 14"/>
                  <a:gd name="T6" fmla="*/ 2 w 7"/>
                  <a:gd name="T7" fmla="*/ 10 h 14"/>
                  <a:gd name="T8" fmla="*/ 2 w 7"/>
                  <a:gd name="T9" fmla="*/ 8 h 14"/>
                  <a:gd name="T10" fmla="*/ 1 w 7"/>
                  <a:gd name="T11" fmla="*/ 7 h 14"/>
                  <a:gd name="T12" fmla="*/ 1 w 7"/>
                  <a:gd name="T13" fmla="*/ 6 h 14"/>
                  <a:gd name="T14" fmla="*/ 1 w 7"/>
                  <a:gd name="T15" fmla="*/ 5 h 14"/>
                  <a:gd name="T16" fmla="*/ 1 w 7"/>
                  <a:gd name="T17" fmla="*/ 4 h 14"/>
                  <a:gd name="T18" fmla="*/ 0 w 7"/>
                  <a:gd name="T19" fmla="*/ 3 h 14"/>
                  <a:gd name="T20" fmla="*/ 0 w 7"/>
                  <a:gd name="T21" fmla="*/ 1 h 14"/>
                  <a:gd name="T22" fmla="*/ 1 w 7"/>
                  <a:gd name="T23" fmla="*/ 0 h 14"/>
                  <a:gd name="T24" fmla="*/ 1 w 7"/>
                  <a:gd name="T25" fmla="*/ 0 h 14"/>
                  <a:gd name="T26" fmla="*/ 3 w 7"/>
                  <a:gd name="T27" fmla="*/ 1 h 14"/>
                  <a:gd name="T28" fmla="*/ 4 w 7"/>
                  <a:gd name="T29" fmla="*/ 2 h 14"/>
                  <a:gd name="T30" fmla="*/ 5 w 7"/>
                  <a:gd name="T31" fmla="*/ 3 h 14"/>
                  <a:gd name="T32" fmla="*/ 6 w 7"/>
                  <a:gd name="T33" fmla="*/ 4 h 14"/>
                  <a:gd name="T34" fmla="*/ 7 w 7"/>
                  <a:gd name="T35" fmla="*/ 5 h 14"/>
                  <a:gd name="T36" fmla="*/ 7 w 7"/>
                  <a:gd name="T37" fmla="*/ 7 h 14"/>
                  <a:gd name="T38" fmla="*/ 7 w 7"/>
                  <a:gd name="T39" fmla="*/ 9 h 14"/>
                  <a:gd name="T40" fmla="*/ 7 w 7"/>
                  <a:gd name="T41" fmla="*/ 10 h 14"/>
                  <a:gd name="T42" fmla="*/ 7 w 7"/>
                  <a:gd name="T43" fmla="*/ 11 h 14"/>
                  <a:gd name="T44" fmla="*/ 5 w 7"/>
                  <a:gd name="T4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5" y="14"/>
                    </a:moveTo>
                    <a:cubicBezTo>
                      <a:pt x="5" y="14"/>
                      <a:pt x="4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0" name="Freeform 127"/>
              <p:cNvSpPr/>
              <p:nvPr/>
            </p:nvSpPr>
            <p:spPr bwMode="auto">
              <a:xfrm>
                <a:off x="4413251" y="1644650"/>
                <a:ext cx="61913" cy="100013"/>
              </a:xfrm>
              <a:custGeom>
                <a:avLst/>
                <a:gdLst>
                  <a:gd name="T0" fmla="*/ 8 w 26"/>
                  <a:gd name="T1" fmla="*/ 5 h 42"/>
                  <a:gd name="T2" fmla="*/ 0 w 26"/>
                  <a:gd name="T3" fmla="*/ 42 h 42"/>
                  <a:gd name="T4" fmla="*/ 13 w 26"/>
                  <a:gd name="T5" fmla="*/ 40 h 42"/>
                  <a:gd name="T6" fmla="*/ 26 w 26"/>
                  <a:gd name="T7" fmla="*/ 0 h 42"/>
                  <a:gd name="T8" fmla="*/ 8 w 26"/>
                  <a:gd name="T9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8" y="5"/>
                    </a:moveTo>
                    <a:cubicBezTo>
                      <a:pt x="8" y="5"/>
                      <a:pt x="0" y="26"/>
                      <a:pt x="0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19"/>
                      <a:pt x="26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1" name="Freeform 128"/>
              <p:cNvSpPr/>
              <p:nvPr/>
            </p:nvSpPr>
            <p:spPr bwMode="auto">
              <a:xfrm>
                <a:off x="4892676" y="1565275"/>
                <a:ext cx="90488" cy="103188"/>
              </a:xfrm>
              <a:custGeom>
                <a:avLst/>
                <a:gdLst>
                  <a:gd name="T0" fmla="*/ 13 w 38"/>
                  <a:gd name="T1" fmla="*/ 0 h 43"/>
                  <a:gd name="T2" fmla="*/ 38 w 38"/>
                  <a:gd name="T3" fmla="*/ 41 h 43"/>
                  <a:gd name="T4" fmla="*/ 27 w 38"/>
                  <a:gd name="T5" fmla="*/ 43 h 43"/>
                  <a:gd name="T6" fmla="*/ 0 w 38"/>
                  <a:gd name="T7" fmla="*/ 3 h 43"/>
                  <a:gd name="T8" fmla="*/ 13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3" y="0"/>
                    </a:moveTo>
                    <a:cubicBezTo>
                      <a:pt x="13" y="0"/>
                      <a:pt x="34" y="11"/>
                      <a:pt x="38" y="41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1" y="12"/>
                      <a:pt x="0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2" name="Freeform 129"/>
              <p:cNvSpPr/>
              <p:nvPr/>
            </p:nvSpPr>
            <p:spPr bwMode="auto">
              <a:xfrm>
                <a:off x="4310063" y="1616075"/>
                <a:ext cx="754063" cy="152400"/>
              </a:xfrm>
              <a:custGeom>
                <a:avLst/>
                <a:gdLst>
                  <a:gd name="T0" fmla="*/ 28 w 316"/>
                  <a:gd name="T1" fmla="*/ 52 h 64"/>
                  <a:gd name="T2" fmla="*/ 294 w 316"/>
                  <a:gd name="T3" fmla="*/ 15 h 64"/>
                  <a:gd name="T4" fmla="*/ 307 w 316"/>
                  <a:gd name="T5" fmla="*/ 5 h 64"/>
                  <a:gd name="T6" fmla="*/ 316 w 316"/>
                  <a:gd name="T7" fmla="*/ 11 h 64"/>
                  <a:gd name="T8" fmla="*/ 299 w 316"/>
                  <a:gd name="T9" fmla="*/ 26 h 64"/>
                  <a:gd name="T10" fmla="*/ 29 w 316"/>
                  <a:gd name="T11" fmla="*/ 64 h 64"/>
                  <a:gd name="T12" fmla="*/ 0 w 316"/>
                  <a:gd name="T13" fmla="*/ 48 h 64"/>
                  <a:gd name="T14" fmla="*/ 7 w 316"/>
                  <a:gd name="T15" fmla="*/ 40 h 64"/>
                  <a:gd name="T16" fmla="*/ 28 w 316"/>
                  <a:gd name="T17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6" h="64">
                    <a:moveTo>
                      <a:pt x="28" y="52"/>
                    </a:moveTo>
                    <a:cubicBezTo>
                      <a:pt x="294" y="15"/>
                      <a:pt x="294" y="15"/>
                      <a:pt x="294" y="15"/>
                    </a:cubicBezTo>
                    <a:cubicBezTo>
                      <a:pt x="294" y="15"/>
                      <a:pt x="304" y="9"/>
                      <a:pt x="307" y="5"/>
                    </a:cubicBezTo>
                    <a:cubicBezTo>
                      <a:pt x="311" y="0"/>
                      <a:pt x="316" y="11"/>
                      <a:pt x="316" y="11"/>
                    </a:cubicBezTo>
                    <a:cubicBezTo>
                      <a:pt x="316" y="11"/>
                      <a:pt x="303" y="25"/>
                      <a:pt x="299" y="26"/>
                    </a:cubicBezTo>
                    <a:cubicBezTo>
                      <a:pt x="295" y="27"/>
                      <a:pt x="35" y="64"/>
                      <a:pt x="29" y="64"/>
                    </a:cubicBezTo>
                    <a:cubicBezTo>
                      <a:pt x="24" y="64"/>
                      <a:pt x="0" y="48"/>
                      <a:pt x="0" y="48"/>
                    </a:cubicBezTo>
                    <a:cubicBezTo>
                      <a:pt x="7" y="40"/>
                      <a:pt x="7" y="40"/>
                      <a:pt x="7" y="40"/>
                    </a:cubicBezTo>
                    <a:lnTo>
                      <a:pt x="28" y="52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3" name="Freeform 130"/>
              <p:cNvSpPr/>
              <p:nvPr/>
            </p:nvSpPr>
            <p:spPr bwMode="auto">
              <a:xfrm>
                <a:off x="4300538" y="1220787"/>
                <a:ext cx="646113" cy="449263"/>
              </a:xfrm>
              <a:custGeom>
                <a:avLst/>
                <a:gdLst>
                  <a:gd name="T0" fmla="*/ 56 w 271"/>
                  <a:gd name="T1" fmla="*/ 184 h 188"/>
                  <a:gd name="T2" fmla="*/ 1 w 271"/>
                  <a:gd name="T3" fmla="*/ 103 h 188"/>
                  <a:gd name="T4" fmla="*/ 129 w 271"/>
                  <a:gd name="T5" fmla="*/ 88 h 188"/>
                  <a:gd name="T6" fmla="*/ 144 w 271"/>
                  <a:gd name="T7" fmla="*/ 15 h 188"/>
                  <a:gd name="T8" fmla="*/ 266 w 271"/>
                  <a:gd name="T9" fmla="*/ 2 h 188"/>
                  <a:gd name="T10" fmla="*/ 266 w 271"/>
                  <a:gd name="T11" fmla="*/ 148 h 188"/>
                  <a:gd name="T12" fmla="*/ 56 w 271"/>
                  <a:gd name="T13" fmla="*/ 18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88">
                    <a:moveTo>
                      <a:pt x="56" y="184"/>
                    </a:moveTo>
                    <a:cubicBezTo>
                      <a:pt x="56" y="184"/>
                      <a:pt x="2" y="107"/>
                      <a:pt x="1" y="103"/>
                    </a:cubicBezTo>
                    <a:cubicBezTo>
                      <a:pt x="0" y="98"/>
                      <a:pt x="126" y="91"/>
                      <a:pt x="129" y="88"/>
                    </a:cubicBezTo>
                    <a:cubicBezTo>
                      <a:pt x="129" y="88"/>
                      <a:pt x="142" y="22"/>
                      <a:pt x="144" y="15"/>
                    </a:cubicBezTo>
                    <a:cubicBezTo>
                      <a:pt x="146" y="8"/>
                      <a:pt x="261" y="0"/>
                      <a:pt x="266" y="2"/>
                    </a:cubicBezTo>
                    <a:cubicBezTo>
                      <a:pt x="271" y="4"/>
                      <a:pt x="269" y="136"/>
                      <a:pt x="266" y="148"/>
                    </a:cubicBezTo>
                    <a:cubicBezTo>
                      <a:pt x="266" y="148"/>
                      <a:pt x="84" y="188"/>
                      <a:pt x="56" y="184"/>
                    </a:cubicBezTo>
                    <a:close/>
                  </a:path>
                </a:pathLst>
              </a:custGeom>
              <a:solidFill>
                <a:srgbClr val="9219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4" name="Freeform 131"/>
              <p:cNvSpPr/>
              <p:nvPr/>
            </p:nvSpPr>
            <p:spPr bwMode="auto">
              <a:xfrm>
                <a:off x="4349751" y="1239837"/>
                <a:ext cx="582613" cy="396875"/>
              </a:xfrm>
              <a:custGeom>
                <a:avLst/>
                <a:gdLst>
                  <a:gd name="T0" fmla="*/ 237 w 244"/>
                  <a:gd name="T1" fmla="*/ 131 h 166"/>
                  <a:gd name="T2" fmla="*/ 244 w 244"/>
                  <a:gd name="T3" fmla="*/ 8 h 166"/>
                  <a:gd name="T4" fmla="*/ 242 w 244"/>
                  <a:gd name="T5" fmla="*/ 2 h 166"/>
                  <a:gd name="T6" fmla="*/ 227 w 244"/>
                  <a:gd name="T7" fmla="*/ 0 h 166"/>
                  <a:gd name="T8" fmla="*/ 131 w 244"/>
                  <a:gd name="T9" fmla="*/ 8 h 166"/>
                  <a:gd name="T10" fmla="*/ 114 w 244"/>
                  <a:gd name="T11" fmla="*/ 91 h 166"/>
                  <a:gd name="T12" fmla="*/ 60 w 244"/>
                  <a:gd name="T13" fmla="*/ 92 h 166"/>
                  <a:gd name="T14" fmla="*/ 8 w 244"/>
                  <a:gd name="T15" fmla="*/ 97 h 166"/>
                  <a:gd name="T16" fmla="*/ 3 w 244"/>
                  <a:gd name="T17" fmla="*/ 98 h 166"/>
                  <a:gd name="T18" fmla="*/ 0 w 244"/>
                  <a:gd name="T19" fmla="*/ 100 h 166"/>
                  <a:gd name="T20" fmla="*/ 0 w 244"/>
                  <a:gd name="T21" fmla="*/ 104 h 166"/>
                  <a:gd name="T22" fmla="*/ 28 w 244"/>
                  <a:gd name="T23" fmla="*/ 148 h 166"/>
                  <a:gd name="T24" fmla="*/ 39 w 244"/>
                  <a:gd name="T25" fmla="*/ 164 h 166"/>
                  <a:gd name="T26" fmla="*/ 42 w 244"/>
                  <a:gd name="T27" fmla="*/ 166 h 166"/>
                  <a:gd name="T28" fmla="*/ 45 w 244"/>
                  <a:gd name="T29" fmla="*/ 166 h 166"/>
                  <a:gd name="T30" fmla="*/ 171 w 244"/>
                  <a:gd name="T31" fmla="*/ 148 h 166"/>
                  <a:gd name="T32" fmla="*/ 227 w 244"/>
                  <a:gd name="T33" fmla="*/ 136 h 166"/>
                  <a:gd name="T34" fmla="*/ 236 w 244"/>
                  <a:gd name="T35" fmla="*/ 132 h 166"/>
                  <a:gd name="T36" fmla="*/ 235 w 244"/>
                  <a:gd name="T37" fmla="*/ 131 h 166"/>
                  <a:gd name="T38" fmla="*/ 221 w 244"/>
                  <a:gd name="T39" fmla="*/ 133 h 166"/>
                  <a:gd name="T40" fmla="*/ 73 w 244"/>
                  <a:gd name="T41" fmla="*/ 159 h 166"/>
                  <a:gd name="T42" fmla="*/ 44 w 244"/>
                  <a:gd name="T43" fmla="*/ 162 h 166"/>
                  <a:gd name="T44" fmla="*/ 43 w 244"/>
                  <a:gd name="T45" fmla="*/ 163 h 166"/>
                  <a:gd name="T46" fmla="*/ 43 w 244"/>
                  <a:gd name="T47" fmla="*/ 162 h 166"/>
                  <a:gd name="T48" fmla="*/ 44 w 244"/>
                  <a:gd name="T49" fmla="*/ 162 h 166"/>
                  <a:gd name="T50" fmla="*/ 44 w 244"/>
                  <a:gd name="T51" fmla="*/ 162 h 166"/>
                  <a:gd name="T52" fmla="*/ 44 w 244"/>
                  <a:gd name="T53" fmla="*/ 162 h 166"/>
                  <a:gd name="T54" fmla="*/ 43 w 244"/>
                  <a:gd name="T55" fmla="*/ 161 h 166"/>
                  <a:gd name="T56" fmla="*/ 14 w 244"/>
                  <a:gd name="T57" fmla="*/ 121 h 166"/>
                  <a:gd name="T58" fmla="*/ 4 w 244"/>
                  <a:gd name="T59" fmla="*/ 104 h 166"/>
                  <a:gd name="T60" fmla="*/ 4 w 244"/>
                  <a:gd name="T61" fmla="*/ 101 h 166"/>
                  <a:gd name="T62" fmla="*/ 4 w 244"/>
                  <a:gd name="T63" fmla="*/ 101 h 166"/>
                  <a:gd name="T64" fmla="*/ 3 w 244"/>
                  <a:gd name="T65" fmla="*/ 101 h 166"/>
                  <a:gd name="T66" fmla="*/ 3 w 244"/>
                  <a:gd name="T67" fmla="*/ 101 h 166"/>
                  <a:gd name="T68" fmla="*/ 4 w 244"/>
                  <a:gd name="T69" fmla="*/ 101 h 166"/>
                  <a:gd name="T70" fmla="*/ 3 w 244"/>
                  <a:gd name="T71" fmla="*/ 102 h 166"/>
                  <a:gd name="T72" fmla="*/ 3 w 244"/>
                  <a:gd name="T73" fmla="*/ 102 h 166"/>
                  <a:gd name="T74" fmla="*/ 3 w 244"/>
                  <a:gd name="T75" fmla="*/ 101 h 166"/>
                  <a:gd name="T76" fmla="*/ 5 w 244"/>
                  <a:gd name="T77" fmla="*/ 101 h 166"/>
                  <a:gd name="T78" fmla="*/ 84 w 244"/>
                  <a:gd name="T79" fmla="*/ 95 h 166"/>
                  <a:gd name="T80" fmla="*/ 114 w 244"/>
                  <a:gd name="T81" fmla="*/ 93 h 166"/>
                  <a:gd name="T82" fmla="*/ 134 w 244"/>
                  <a:gd name="T83" fmla="*/ 10 h 166"/>
                  <a:gd name="T84" fmla="*/ 133 w 244"/>
                  <a:gd name="T85" fmla="*/ 11 h 166"/>
                  <a:gd name="T86" fmla="*/ 227 w 244"/>
                  <a:gd name="T87" fmla="*/ 4 h 166"/>
                  <a:gd name="T88" fmla="*/ 239 w 244"/>
                  <a:gd name="T89" fmla="*/ 5 h 166"/>
                  <a:gd name="T90" fmla="*/ 239 w 244"/>
                  <a:gd name="T91" fmla="*/ 5 h 166"/>
                  <a:gd name="T92" fmla="*/ 239 w 244"/>
                  <a:gd name="T93" fmla="*/ 5 h 166"/>
                  <a:gd name="T94" fmla="*/ 240 w 244"/>
                  <a:gd name="T95" fmla="*/ 5 h 166"/>
                  <a:gd name="T96" fmla="*/ 240 w 244"/>
                  <a:gd name="T97" fmla="*/ 5 h 166"/>
                  <a:gd name="T98" fmla="*/ 239 w 244"/>
                  <a:gd name="T99" fmla="*/ 5 h 166"/>
                  <a:gd name="T100" fmla="*/ 239 w 244"/>
                  <a:gd name="T101" fmla="*/ 5 h 166"/>
                  <a:gd name="T102" fmla="*/ 240 w 244"/>
                  <a:gd name="T103" fmla="*/ 17 h 166"/>
                  <a:gd name="T104" fmla="*/ 234 w 244"/>
                  <a:gd name="T105" fmla="*/ 118 h 166"/>
                  <a:gd name="T106" fmla="*/ 235 w 244"/>
                  <a:gd name="T107" fmla="*/ 131 h 166"/>
                  <a:gd name="T108" fmla="*/ 235 w 244"/>
                  <a:gd name="T109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166">
                    <a:moveTo>
                      <a:pt x="235" y="131"/>
                    </a:move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44" y="50"/>
                      <a:pt x="244" y="17"/>
                    </a:cubicBezTo>
                    <a:cubicBezTo>
                      <a:pt x="244" y="13"/>
                      <a:pt x="244" y="10"/>
                      <a:pt x="244" y="8"/>
                    </a:cubicBezTo>
                    <a:cubicBezTo>
                      <a:pt x="244" y="7"/>
                      <a:pt x="243" y="6"/>
                      <a:pt x="243" y="5"/>
                    </a:cubicBezTo>
                    <a:cubicBezTo>
                      <a:pt x="243" y="4"/>
                      <a:pt x="243" y="3"/>
                      <a:pt x="242" y="2"/>
                    </a:cubicBezTo>
                    <a:cubicBezTo>
                      <a:pt x="242" y="2"/>
                      <a:pt x="241" y="1"/>
                      <a:pt x="240" y="1"/>
                    </a:cubicBezTo>
                    <a:cubicBezTo>
                      <a:pt x="237" y="0"/>
                      <a:pt x="233" y="0"/>
                      <a:pt x="227" y="0"/>
                    </a:cubicBezTo>
                    <a:cubicBezTo>
                      <a:pt x="198" y="0"/>
                      <a:pt x="132" y="8"/>
                      <a:pt x="132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89"/>
                      <a:pt x="87" y="90"/>
                      <a:pt x="60" y="92"/>
                    </a:cubicBezTo>
                    <a:cubicBezTo>
                      <a:pt x="46" y="93"/>
                      <a:pt x="33" y="94"/>
                      <a:pt x="22" y="95"/>
                    </a:cubicBezTo>
                    <a:cubicBezTo>
                      <a:pt x="16" y="96"/>
                      <a:pt x="12" y="96"/>
                      <a:pt x="8" y="97"/>
                    </a:cubicBezTo>
                    <a:cubicBezTo>
                      <a:pt x="7" y="97"/>
                      <a:pt x="5" y="97"/>
                      <a:pt x="4" y="98"/>
                    </a:cubicBezTo>
                    <a:cubicBezTo>
                      <a:pt x="4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8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0" y="101"/>
                      <a:pt x="0" y="101"/>
                    </a:cubicBezTo>
                    <a:cubicBezTo>
                      <a:pt x="0" y="102"/>
                      <a:pt x="0" y="103"/>
                      <a:pt x="0" y="104"/>
                    </a:cubicBezTo>
                    <a:cubicBezTo>
                      <a:pt x="1" y="107"/>
                      <a:pt x="4" y="113"/>
                      <a:pt x="8" y="119"/>
                    </a:cubicBezTo>
                    <a:cubicBezTo>
                      <a:pt x="14" y="128"/>
                      <a:pt x="21" y="139"/>
                      <a:pt x="28" y="148"/>
                    </a:cubicBezTo>
                    <a:cubicBezTo>
                      <a:pt x="31" y="153"/>
                      <a:pt x="34" y="157"/>
                      <a:pt x="36" y="160"/>
                    </a:cubicBezTo>
                    <a:cubicBezTo>
                      <a:pt x="37" y="161"/>
                      <a:pt x="38" y="163"/>
                      <a:pt x="39" y="164"/>
                    </a:cubicBezTo>
                    <a:cubicBezTo>
                      <a:pt x="40" y="164"/>
                      <a:pt x="40" y="164"/>
                      <a:pt x="41" y="165"/>
                    </a:cubicBezTo>
                    <a:cubicBezTo>
                      <a:pt x="41" y="165"/>
                      <a:pt x="41" y="165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4" y="166"/>
                      <a:pt x="44" y="166"/>
                      <a:pt x="45" y="166"/>
                    </a:cubicBezTo>
                    <a:cubicBezTo>
                      <a:pt x="50" y="166"/>
                      <a:pt x="63" y="165"/>
                      <a:pt x="80" y="162"/>
                    </a:cubicBezTo>
                    <a:cubicBezTo>
                      <a:pt x="106" y="159"/>
                      <a:pt x="141" y="153"/>
                      <a:pt x="171" y="148"/>
                    </a:cubicBezTo>
                    <a:cubicBezTo>
                      <a:pt x="187" y="145"/>
                      <a:pt x="201" y="142"/>
                      <a:pt x="212" y="139"/>
                    </a:cubicBezTo>
                    <a:cubicBezTo>
                      <a:pt x="218" y="138"/>
                      <a:pt x="223" y="137"/>
                      <a:pt x="227" y="136"/>
                    </a:cubicBezTo>
                    <a:cubicBezTo>
                      <a:pt x="230" y="135"/>
                      <a:pt x="233" y="134"/>
                      <a:pt x="235" y="133"/>
                    </a:cubicBezTo>
                    <a:cubicBezTo>
                      <a:pt x="236" y="132"/>
                      <a:pt x="236" y="132"/>
                      <a:pt x="236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2" y="130"/>
                      <a:pt x="227" y="132"/>
                      <a:pt x="221" y="133"/>
                    </a:cubicBezTo>
                    <a:cubicBezTo>
                      <a:pt x="200" y="139"/>
                      <a:pt x="160" y="146"/>
                      <a:pt x="123" y="152"/>
                    </a:cubicBezTo>
                    <a:cubicBezTo>
                      <a:pt x="105" y="155"/>
                      <a:pt x="87" y="157"/>
                      <a:pt x="73" y="159"/>
                    </a:cubicBezTo>
                    <a:cubicBezTo>
                      <a:pt x="59" y="161"/>
                      <a:pt x="48" y="162"/>
                      <a:pt x="45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3" y="162"/>
                      <a:pt x="43" y="161"/>
                    </a:cubicBezTo>
                    <a:cubicBezTo>
                      <a:pt x="41" y="159"/>
                      <a:pt x="37" y="155"/>
                      <a:pt x="33" y="150"/>
                    </a:cubicBezTo>
                    <a:cubicBezTo>
                      <a:pt x="27" y="141"/>
                      <a:pt x="20" y="130"/>
                      <a:pt x="14" y="121"/>
                    </a:cubicBezTo>
                    <a:cubicBezTo>
                      <a:pt x="11" y="116"/>
                      <a:pt x="8" y="112"/>
                      <a:pt x="7" y="108"/>
                    </a:cubicBezTo>
                    <a:cubicBezTo>
                      <a:pt x="6" y="106"/>
                      <a:pt x="5" y="105"/>
                      <a:pt x="4" y="104"/>
                    </a:cubicBezTo>
                    <a:cubicBezTo>
                      <a:pt x="4" y="102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4" y="102"/>
                      <a:pt x="5" y="101"/>
                    </a:cubicBezTo>
                    <a:cubicBezTo>
                      <a:pt x="9" y="101"/>
                      <a:pt x="18" y="100"/>
                      <a:pt x="29" y="99"/>
                    </a:cubicBezTo>
                    <a:cubicBezTo>
                      <a:pt x="46" y="97"/>
                      <a:pt x="67" y="96"/>
                      <a:pt x="84" y="95"/>
                    </a:cubicBezTo>
                    <a:cubicBezTo>
                      <a:pt x="93" y="94"/>
                      <a:pt x="100" y="93"/>
                      <a:pt x="106" y="93"/>
                    </a:cubicBezTo>
                    <a:cubicBezTo>
                      <a:pt x="111" y="93"/>
                      <a:pt x="114" y="93"/>
                      <a:pt x="114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3" y="11"/>
                      <a:pt x="137" y="11"/>
                      <a:pt x="143" y="10"/>
                    </a:cubicBezTo>
                    <a:cubicBezTo>
                      <a:pt x="163" y="8"/>
                      <a:pt x="206" y="4"/>
                      <a:pt x="227" y="4"/>
                    </a:cubicBezTo>
                    <a:cubicBezTo>
                      <a:pt x="231" y="4"/>
                      <a:pt x="234" y="4"/>
                      <a:pt x="236" y="4"/>
                    </a:cubicBezTo>
                    <a:cubicBezTo>
                      <a:pt x="237" y="5"/>
                      <a:pt x="238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6"/>
                    </a:cubicBezTo>
                    <a:cubicBezTo>
                      <a:pt x="240" y="8"/>
                      <a:pt x="240" y="12"/>
                      <a:pt x="240" y="17"/>
                    </a:cubicBezTo>
                    <a:cubicBezTo>
                      <a:pt x="240" y="33"/>
                      <a:pt x="238" y="62"/>
                      <a:pt x="236" y="86"/>
                    </a:cubicBezTo>
                    <a:cubicBezTo>
                      <a:pt x="235" y="98"/>
                      <a:pt x="234" y="109"/>
                      <a:pt x="234" y="118"/>
                    </a:cubicBezTo>
                    <a:cubicBezTo>
                      <a:pt x="233" y="126"/>
                      <a:pt x="233" y="131"/>
                      <a:pt x="233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lnTo>
                      <a:pt x="235" y="131"/>
                    </a:lnTo>
                    <a:close/>
                  </a:path>
                </a:pathLst>
              </a:custGeom>
              <a:solidFill>
                <a:srgbClr val="440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5" name="Freeform 132"/>
              <p:cNvSpPr/>
              <p:nvPr/>
            </p:nvSpPr>
            <p:spPr bwMode="auto">
              <a:xfrm>
                <a:off x="3078163" y="1460500"/>
                <a:ext cx="1863725" cy="373063"/>
              </a:xfrm>
              <a:custGeom>
                <a:avLst/>
                <a:gdLst>
                  <a:gd name="T0" fmla="*/ 0 w 781"/>
                  <a:gd name="T1" fmla="*/ 89 h 156"/>
                  <a:gd name="T2" fmla="*/ 298 w 781"/>
                  <a:gd name="T3" fmla="*/ 54 h 156"/>
                  <a:gd name="T4" fmla="*/ 537 w 781"/>
                  <a:gd name="T5" fmla="*/ 39 h 156"/>
                  <a:gd name="T6" fmla="*/ 781 w 781"/>
                  <a:gd name="T7" fmla="*/ 0 h 156"/>
                  <a:gd name="T8" fmla="*/ 780 w 781"/>
                  <a:gd name="T9" fmla="*/ 12 h 156"/>
                  <a:gd name="T10" fmla="*/ 540 w 781"/>
                  <a:gd name="T11" fmla="*/ 46 h 156"/>
                  <a:gd name="T12" fmla="*/ 301 w 781"/>
                  <a:gd name="T13" fmla="*/ 61 h 156"/>
                  <a:gd name="T14" fmla="*/ 1 w 781"/>
                  <a:gd name="T15" fmla="*/ 96 h 156"/>
                  <a:gd name="T16" fmla="*/ 0 w 781"/>
                  <a:gd name="T17" fmla="*/ 8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156">
                    <a:moveTo>
                      <a:pt x="0" y="89"/>
                    </a:moveTo>
                    <a:cubicBezTo>
                      <a:pt x="0" y="89"/>
                      <a:pt x="202" y="153"/>
                      <a:pt x="298" y="54"/>
                    </a:cubicBezTo>
                    <a:cubicBezTo>
                      <a:pt x="298" y="54"/>
                      <a:pt x="430" y="83"/>
                      <a:pt x="537" y="39"/>
                    </a:cubicBezTo>
                    <a:cubicBezTo>
                      <a:pt x="781" y="0"/>
                      <a:pt x="781" y="0"/>
                      <a:pt x="781" y="0"/>
                    </a:cubicBezTo>
                    <a:cubicBezTo>
                      <a:pt x="780" y="12"/>
                      <a:pt x="780" y="12"/>
                      <a:pt x="780" y="12"/>
                    </a:cubicBezTo>
                    <a:cubicBezTo>
                      <a:pt x="540" y="46"/>
                      <a:pt x="540" y="46"/>
                      <a:pt x="540" y="46"/>
                    </a:cubicBezTo>
                    <a:cubicBezTo>
                      <a:pt x="540" y="45"/>
                      <a:pt x="438" y="84"/>
                      <a:pt x="301" y="61"/>
                    </a:cubicBezTo>
                    <a:cubicBezTo>
                      <a:pt x="301" y="61"/>
                      <a:pt x="214" y="156"/>
                      <a:pt x="1" y="96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6" name="Freeform 133"/>
              <p:cNvSpPr/>
              <p:nvPr/>
            </p:nvSpPr>
            <p:spPr bwMode="auto">
              <a:xfrm>
                <a:off x="3775076" y="1577975"/>
                <a:ext cx="38100" cy="34925"/>
              </a:xfrm>
              <a:custGeom>
                <a:avLst/>
                <a:gdLst>
                  <a:gd name="T0" fmla="*/ 15 w 16"/>
                  <a:gd name="T1" fmla="*/ 7 h 15"/>
                  <a:gd name="T2" fmla="*/ 9 w 16"/>
                  <a:gd name="T3" fmla="*/ 14 h 15"/>
                  <a:gd name="T4" fmla="*/ 1 w 16"/>
                  <a:gd name="T5" fmla="*/ 8 h 15"/>
                  <a:gd name="T6" fmla="*/ 8 w 16"/>
                  <a:gd name="T7" fmla="*/ 0 h 15"/>
                  <a:gd name="T8" fmla="*/ 15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6" y="11"/>
                      <a:pt x="13" y="14"/>
                      <a:pt x="9" y="14"/>
                    </a:cubicBezTo>
                    <a:cubicBezTo>
                      <a:pt x="5" y="15"/>
                      <a:pt x="1" y="12"/>
                      <a:pt x="1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2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7" name="Freeform 134"/>
              <p:cNvSpPr/>
              <p:nvPr/>
            </p:nvSpPr>
            <p:spPr bwMode="auto">
              <a:xfrm>
                <a:off x="3062288" y="1670050"/>
                <a:ext cx="38100" cy="39688"/>
              </a:xfrm>
              <a:custGeom>
                <a:avLst/>
                <a:gdLst>
                  <a:gd name="T0" fmla="*/ 15 w 16"/>
                  <a:gd name="T1" fmla="*/ 7 h 16"/>
                  <a:gd name="T2" fmla="*/ 10 w 16"/>
                  <a:gd name="T3" fmla="*/ 16 h 16"/>
                  <a:gd name="T4" fmla="*/ 1 w 16"/>
                  <a:gd name="T5" fmla="*/ 10 h 16"/>
                  <a:gd name="T6" fmla="*/ 7 w 16"/>
                  <a:gd name="T7" fmla="*/ 1 h 16"/>
                  <a:gd name="T8" fmla="*/ 15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6" y="11"/>
                      <a:pt x="13" y="15"/>
                      <a:pt x="10" y="16"/>
                    </a:cubicBezTo>
                    <a:cubicBezTo>
                      <a:pt x="6" y="16"/>
                      <a:pt x="2" y="14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8" name="Freeform 135"/>
              <p:cNvSpPr/>
              <p:nvPr/>
            </p:nvSpPr>
            <p:spPr bwMode="auto">
              <a:xfrm>
                <a:off x="4325938" y="1422400"/>
                <a:ext cx="19050" cy="4763"/>
              </a:xfrm>
              <a:custGeom>
                <a:avLst/>
                <a:gdLst>
                  <a:gd name="T0" fmla="*/ 0 w 8"/>
                  <a:gd name="T1" fmla="*/ 1 h 2"/>
                  <a:gd name="T2" fmla="*/ 1 w 8"/>
                  <a:gd name="T3" fmla="*/ 0 h 2"/>
                  <a:gd name="T4" fmla="*/ 2 w 8"/>
                  <a:gd name="T5" fmla="*/ 0 h 2"/>
                  <a:gd name="T6" fmla="*/ 2 w 8"/>
                  <a:gd name="T7" fmla="*/ 0 h 2"/>
                  <a:gd name="T8" fmla="*/ 3 w 8"/>
                  <a:gd name="T9" fmla="*/ 0 h 2"/>
                  <a:gd name="T10" fmla="*/ 4 w 8"/>
                  <a:gd name="T11" fmla="*/ 0 h 2"/>
                  <a:gd name="T12" fmla="*/ 5 w 8"/>
                  <a:gd name="T13" fmla="*/ 0 h 2"/>
                  <a:gd name="T14" fmla="*/ 5 w 8"/>
                  <a:gd name="T15" fmla="*/ 0 h 2"/>
                  <a:gd name="T16" fmla="*/ 6 w 8"/>
                  <a:gd name="T17" fmla="*/ 0 h 2"/>
                  <a:gd name="T18" fmla="*/ 7 w 8"/>
                  <a:gd name="T19" fmla="*/ 0 h 2"/>
                  <a:gd name="T20" fmla="*/ 7 w 8"/>
                  <a:gd name="T21" fmla="*/ 1 h 2"/>
                  <a:gd name="T22" fmla="*/ 8 w 8"/>
                  <a:gd name="T23" fmla="*/ 1 h 2"/>
                  <a:gd name="T24" fmla="*/ 7 w 8"/>
                  <a:gd name="T25" fmla="*/ 1 h 2"/>
                  <a:gd name="T26" fmla="*/ 6 w 8"/>
                  <a:gd name="T27" fmla="*/ 2 h 2"/>
                  <a:gd name="T28" fmla="*/ 6 w 8"/>
                  <a:gd name="T29" fmla="*/ 2 h 2"/>
                  <a:gd name="T30" fmla="*/ 5 w 8"/>
                  <a:gd name="T31" fmla="*/ 2 h 2"/>
                  <a:gd name="T32" fmla="*/ 5 w 8"/>
                  <a:gd name="T33" fmla="*/ 2 h 2"/>
                  <a:gd name="T34" fmla="*/ 4 w 8"/>
                  <a:gd name="T35" fmla="*/ 2 h 2"/>
                  <a:gd name="T36" fmla="*/ 3 w 8"/>
                  <a:gd name="T37" fmla="*/ 2 h 2"/>
                  <a:gd name="T38" fmla="*/ 2 w 8"/>
                  <a:gd name="T39" fmla="*/ 2 h 2"/>
                  <a:gd name="T40" fmla="*/ 2 w 8"/>
                  <a:gd name="T41" fmla="*/ 2 h 2"/>
                  <a:gd name="T42" fmla="*/ 1 w 8"/>
                  <a:gd name="T43" fmla="*/ 2 h 2"/>
                  <a:gd name="T44" fmla="*/ 0 w 8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9" name="Freeform 136"/>
              <p:cNvSpPr/>
              <p:nvPr/>
            </p:nvSpPr>
            <p:spPr bwMode="auto">
              <a:xfrm>
                <a:off x="4338638" y="1384300"/>
                <a:ext cx="14288" cy="6350"/>
              </a:xfrm>
              <a:custGeom>
                <a:avLst/>
                <a:gdLst>
                  <a:gd name="T0" fmla="*/ 0 w 6"/>
                  <a:gd name="T1" fmla="*/ 1 h 3"/>
                  <a:gd name="T2" fmla="*/ 1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3 w 6"/>
                  <a:gd name="T9" fmla="*/ 0 h 3"/>
                  <a:gd name="T10" fmla="*/ 4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5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3 h 3"/>
                  <a:gd name="T28" fmla="*/ 4 w 6"/>
                  <a:gd name="T29" fmla="*/ 3 h 3"/>
                  <a:gd name="T30" fmla="*/ 4 w 6"/>
                  <a:gd name="T31" fmla="*/ 3 h 3"/>
                  <a:gd name="T32" fmla="*/ 3 w 6"/>
                  <a:gd name="T33" fmla="*/ 3 h 3"/>
                  <a:gd name="T34" fmla="*/ 3 w 6"/>
                  <a:gd name="T35" fmla="*/ 2 h 3"/>
                  <a:gd name="T36" fmla="*/ 3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1 w 6"/>
                  <a:gd name="T43" fmla="*/ 2 h 3"/>
                  <a:gd name="T44" fmla="*/ 0 w 6"/>
                  <a:gd name="T4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0" name="Freeform 137"/>
              <p:cNvSpPr/>
              <p:nvPr/>
            </p:nvSpPr>
            <p:spPr bwMode="auto">
              <a:xfrm>
                <a:off x="4087813" y="1135062"/>
                <a:ext cx="103188" cy="93663"/>
              </a:xfrm>
              <a:custGeom>
                <a:avLst/>
                <a:gdLst>
                  <a:gd name="T0" fmla="*/ 9 w 43"/>
                  <a:gd name="T1" fmla="*/ 3 h 39"/>
                  <a:gd name="T2" fmla="*/ 10 w 43"/>
                  <a:gd name="T3" fmla="*/ 15 h 39"/>
                  <a:gd name="T4" fmla="*/ 0 w 43"/>
                  <a:gd name="T5" fmla="*/ 24 h 39"/>
                  <a:gd name="T6" fmla="*/ 13 w 43"/>
                  <a:gd name="T7" fmla="*/ 25 h 39"/>
                  <a:gd name="T8" fmla="*/ 19 w 43"/>
                  <a:gd name="T9" fmla="*/ 38 h 39"/>
                  <a:gd name="T10" fmla="*/ 25 w 43"/>
                  <a:gd name="T11" fmla="*/ 24 h 39"/>
                  <a:gd name="T12" fmla="*/ 41 w 43"/>
                  <a:gd name="T13" fmla="*/ 24 h 39"/>
                  <a:gd name="T14" fmla="*/ 32 w 43"/>
                  <a:gd name="T15" fmla="*/ 14 h 39"/>
                  <a:gd name="T16" fmla="*/ 34 w 43"/>
                  <a:gd name="T17" fmla="*/ 2 h 39"/>
                  <a:gd name="T18" fmla="*/ 22 w 43"/>
                  <a:gd name="T19" fmla="*/ 7 h 39"/>
                  <a:gd name="T20" fmla="*/ 9 w 43"/>
                  <a:gd name="T2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9" y="3"/>
                    </a:moveTo>
                    <a:cubicBezTo>
                      <a:pt x="6" y="4"/>
                      <a:pt x="10" y="15"/>
                      <a:pt x="10" y="15"/>
                    </a:cubicBezTo>
                    <a:cubicBezTo>
                      <a:pt x="10" y="15"/>
                      <a:pt x="1" y="20"/>
                      <a:pt x="0" y="24"/>
                    </a:cubicBezTo>
                    <a:cubicBezTo>
                      <a:pt x="0" y="27"/>
                      <a:pt x="13" y="25"/>
                      <a:pt x="13" y="25"/>
                    </a:cubicBezTo>
                    <a:cubicBezTo>
                      <a:pt x="13" y="25"/>
                      <a:pt x="15" y="38"/>
                      <a:pt x="19" y="38"/>
                    </a:cubicBezTo>
                    <a:cubicBezTo>
                      <a:pt x="25" y="39"/>
                      <a:pt x="25" y="24"/>
                      <a:pt x="25" y="24"/>
                    </a:cubicBezTo>
                    <a:cubicBezTo>
                      <a:pt x="25" y="24"/>
                      <a:pt x="38" y="26"/>
                      <a:pt x="41" y="24"/>
                    </a:cubicBezTo>
                    <a:cubicBezTo>
                      <a:pt x="43" y="21"/>
                      <a:pt x="32" y="14"/>
                      <a:pt x="32" y="14"/>
                    </a:cubicBezTo>
                    <a:cubicBezTo>
                      <a:pt x="32" y="14"/>
                      <a:pt x="37" y="6"/>
                      <a:pt x="34" y="2"/>
                    </a:cubicBezTo>
                    <a:cubicBezTo>
                      <a:pt x="33" y="0"/>
                      <a:pt x="22" y="7"/>
                      <a:pt x="22" y="7"/>
                    </a:cubicBezTo>
                    <a:cubicBezTo>
                      <a:pt x="22" y="7"/>
                      <a:pt x="13" y="1"/>
                      <a:pt x="9" y="3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1" name="Freeform 138"/>
              <p:cNvSpPr/>
              <p:nvPr/>
            </p:nvSpPr>
            <p:spPr bwMode="auto">
              <a:xfrm>
                <a:off x="5003801" y="1074737"/>
                <a:ext cx="103188" cy="93663"/>
              </a:xfrm>
              <a:custGeom>
                <a:avLst/>
                <a:gdLst>
                  <a:gd name="T0" fmla="*/ 23 w 43"/>
                  <a:gd name="T1" fmla="*/ 0 h 39"/>
                  <a:gd name="T2" fmla="*/ 16 w 43"/>
                  <a:gd name="T3" fmla="*/ 11 h 39"/>
                  <a:gd name="T4" fmla="*/ 3 w 43"/>
                  <a:gd name="T5" fmla="*/ 11 h 39"/>
                  <a:gd name="T6" fmla="*/ 12 w 43"/>
                  <a:gd name="T7" fmla="*/ 20 h 39"/>
                  <a:gd name="T8" fmla="*/ 7 w 43"/>
                  <a:gd name="T9" fmla="*/ 34 h 39"/>
                  <a:gd name="T10" fmla="*/ 21 w 43"/>
                  <a:gd name="T11" fmla="*/ 27 h 39"/>
                  <a:gd name="T12" fmla="*/ 33 w 43"/>
                  <a:gd name="T13" fmla="*/ 37 h 39"/>
                  <a:gd name="T14" fmla="*/ 33 w 43"/>
                  <a:gd name="T15" fmla="*/ 24 h 39"/>
                  <a:gd name="T16" fmla="*/ 43 w 43"/>
                  <a:gd name="T17" fmla="*/ 17 h 39"/>
                  <a:gd name="T18" fmla="*/ 30 w 43"/>
                  <a:gd name="T19" fmla="*/ 12 h 39"/>
                  <a:gd name="T20" fmla="*/ 23 w 4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3" y="0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9"/>
                      <a:pt x="3" y="11"/>
                    </a:cubicBezTo>
                    <a:cubicBezTo>
                      <a:pt x="0" y="13"/>
                      <a:pt x="12" y="20"/>
                      <a:pt x="12" y="20"/>
                    </a:cubicBezTo>
                    <a:cubicBezTo>
                      <a:pt x="12" y="20"/>
                      <a:pt x="4" y="31"/>
                      <a:pt x="7" y="34"/>
                    </a:cubicBezTo>
                    <a:cubicBezTo>
                      <a:pt x="12" y="39"/>
                      <a:pt x="21" y="27"/>
                      <a:pt x="21" y="27"/>
                    </a:cubicBezTo>
                    <a:cubicBezTo>
                      <a:pt x="21" y="27"/>
                      <a:pt x="29" y="37"/>
                      <a:pt x="33" y="37"/>
                    </a:cubicBezTo>
                    <a:cubicBezTo>
                      <a:pt x="37" y="37"/>
                      <a:pt x="33" y="24"/>
                      <a:pt x="33" y="24"/>
                    </a:cubicBezTo>
                    <a:cubicBezTo>
                      <a:pt x="33" y="24"/>
                      <a:pt x="42" y="21"/>
                      <a:pt x="43" y="17"/>
                    </a:cubicBezTo>
                    <a:cubicBezTo>
                      <a:pt x="43" y="14"/>
                      <a:pt x="30" y="12"/>
                      <a:pt x="30" y="12"/>
                    </a:cubicBezTo>
                    <a:cubicBezTo>
                      <a:pt x="30" y="12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2" name="Freeform 139"/>
              <p:cNvSpPr/>
              <p:nvPr/>
            </p:nvSpPr>
            <p:spPr bwMode="auto">
              <a:xfrm>
                <a:off x="3524251" y="1806575"/>
                <a:ext cx="104775" cy="96838"/>
              </a:xfrm>
              <a:custGeom>
                <a:avLst/>
                <a:gdLst>
                  <a:gd name="T0" fmla="*/ 13 w 44"/>
                  <a:gd name="T1" fmla="*/ 1 h 40"/>
                  <a:gd name="T2" fmla="*/ 12 w 44"/>
                  <a:gd name="T3" fmla="*/ 14 h 40"/>
                  <a:gd name="T4" fmla="*/ 1 w 44"/>
                  <a:gd name="T5" fmla="*/ 21 h 40"/>
                  <a:gd name="T6" fmla="*/ 13 w 44"/>
                  <a:gd name="T7" fmla="*/ 24 h 40"/>
                  <a:gd name="T8" fmla="*/ 17 w 44"/>
                  <a:gd name="T9" fmla="*/ 38 h 40"/>
                  <a:gd name="T10" fmla="*/ 25 w 44"/>
                  <a:gd name="T11" fmla="*/ 25 h 40"/>
                  <a:gd name="T12" fmla="*/ 41 w 44"/>
                  <a:gd name="T13" fmla="*/ 28 h 40"/>
                  <a:gd name="T14" fmla="*/ 34 w 44"/>
                  <a:gd name="T15" fmla="*/ 16 h 40"/>
                  <a:gd name="T16" fmla="*/ 38 w 44"/>
                  <a:gd name="T17" fmla="*/ 5 h 40"/>
                  <a:gd name="T18" fmla="*/ 25 w 44"/>
                  <a:gd name="T19" fmla="*/ 8 h 40"/>
                  <a:gd name="T20" fmla="*/ 13 w 44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13" y="1"/>
                    </a:moveTo>
                    <a:cubicBezTo>
                      <a:pt x="11" y="2"/>
                      <a:pt x="12" y="14"/>
                      <a:pt x="12" y="14"/>
                    </a:cubicBezTo>
                    <a:cubicBezTo>
                      <a:pt x="12" y="14"/>
                      <a:pt x="3" y="18"/>
                      <a:pt x="1" y="21"/>
                    </a:cubicBezTo>
                    <a:cubicBezTo>
                      <a:pt x="0" y="24"/>
                      <a:pt x="13" y="24"/>
                      <a:pt x="13" y="24"/>
                    </a:cubicBezTo>
                    <a:cubicBezTo>
                      <a:pt x="13" y="24"/>
                      <a:pt x="13" y="37"/>
                      <a:pt x="17" y="38"/>
                    </a:cubicBezTo>
                    <a:cubicBezTo>
                      <a:pt x="23" y="40"/>
                      <a:pt x="25" y="25"/>
                      <a:pt x="25" y="25"/>
                    </a:cubicBezTo>
                    <a:cubicBezTo>
                      <a:pt x="25" y="25"/>
                      <a:pt x="38" y="30"/>
                      <a:pt x="41" y="28"/>
                    </a:cubicBezTo>
                    <a:cubicBezTo>
                      <a:pt x="44" y="26"/>
                      <a:pt x="34" y="16"/>
                      <a:pt x="34" y="16"/>
                    </a:cubicBezTo>
                    <a:cubicBezTo>
                      <a:pt x="34" y="16"/>
                      <a:pt x="40" y="9"/>
                      <a:pt x="38" y="5"/>
                    </a:cubicBezTo>
                    <a:cubicBezTo>
                      <a:pt x="37" y="3"/>
                      <a:pt x="25" y="8"/>
                      <a:pt x="25" y="8"/>
                    </a:cubicBezTo>
                    <a:cubicBezTo>
                      <a:pt x="25" y="8"/>
                      <a:pt x="17" y="0"/>
                      <a:pt x="1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3" name="Freeform 140"/>
              <p:cNvSpPr/>
              <p:nvPr/>
            </p:nvSpPr>
            <p:spPr bwMode="auto">
              <a:xfrm>
                <a:off x="3173413" y="1273175"/>
                <a:ext cx="100013" cy="95250"/>
              </a:xfrm>
              <a:custGeom>
                <a:avLst/>
                <a:gdLst>
                  <a:gd name="T0" fmla="*/ 20 w 42"/>
                  <a:gd name="T1" fmla="*/ 0 h 40"/>
                  <a:gd name="T2" fmla="*/ 15 w 42"/>
                  <a:gd name="T3" fmla="*/ 12 h 40"/>
                  <a:gd name="T4" fmla="*/ 2 w 42"/>
                  <a:gd name="T5" fmla="*/ 14 h 40"/>
                  <a:gd name="T6" fmla="*/ 12 w 42"/>
                  <a:gd name="T7" fmla="*/ 21 h 40"/>
                  <a:gd name="T8" fmla="*/ 10 w 42"/>
                  <a:gd name="T9" fmla="*/ 36 h 40"/>
                  <a:gd name="T10" fmla="*/ 23 w 42"/>
                  <a:gd name="T11" fmla="*/ 27 h 40"/>
                  <a:gd name="T12" fmla="*/ 36 w 42"/>
                  <a:gd name="T13" fmla="*/ 35 h 40"/>
                  <a:gd name="T14" fmla="*/ 34 w 42"/>
                  <a:gd name="T15" fmla="*/ 22 h 40"/>
                  <a:gd name="T16" fmla="*/ 42 w 42"/>
                  <a:gd name="T17" fmla="*/ 13 h 40"/>
                  <a:gd name="T18" fmla="*/ 29 w 42"/>
                  <a:gd name="T19" fmla="*/ 10 h 40"/>
                  <a:gd name="T20" fmla="*/ 20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0" y="0"/>
                    </a:moveTo>
                    <a:cubicBezTo>
                      <a:pt x="17" y="0"/>
                      <a:pt x="15" y="12"/>
                      <a:pt x="15" y="12"/>
                    </a:cubicBezTo>
                    <a:cubicBezTo>
                      <a:pt x="15" y="12"/>
                      <a:pt x="4" y="11"/>
                      <a:pt x="2" y="14"/>
                    </a:cubicBezTo>
                    <a:cubicBezTo>
                      <a:pt x="0" y="16"/>
                      <a:pt x="12" y="21"/>
                      <a:pt x="12" y="21"/>
                    </a:cubicBezTo>
                    <a:cubicBezTo>
                      <a:pt x="12" y="21"/>
                      <a:pt x="7" y="34"/>
                      <a:pt x="10" y="36"/>
                    </a:cubicBezTo>
                    <a:cubicBezTo>
                      <a:pt x="15" y="40"/>
                      <a:pt x="23" y="27"/>
                      <a:pt x="23" y="27"/>
                    </a:cubicBezTo>
                    <a:cubicBezTo>
                      <a:pt x="23" y="27"/>
                      <a:pt x="33" y="35"/>
                      <a:pt x="36" y="35"/>
                    </a:cubicBezTo>
                    <a:cubicBezTo>
                      <a:pt x="40" y="34"/>
                      <a:pt x="34" y="22"/>
                      <a:pt x="34" y="22"/>
                    </a:cubicBezTo>
                    <a:cubicBezTo>
                      <a:pt x="34" y="22"/>
                      <a:pt x="42" y="17"/>
                      <a:pt x="42" y="13"/>
                    </a:cubicBezTo>
                    <a:cubicBezTo>
                      <a:pt x="42" y="10"/>
                      <a:pt x="29" y="10"/>
                      <a:pt x="29" y="10"/>
                    </a:cubicBezTo>
                    <a:cubicBezTo>
                      <a:pt x="29" y="10"/>
                      <a:pt x="24" y="1"/>
                      <a:pt x="2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4" name="Freeform 141"/>
              <p:cNvSpPr/>
              <p:nvPr/>
            </p:nvSpPr>
            <p:spPr bwMode="auto">
              <a:xfrm>
                <a:off x="2692401" y="1843087"/>
                <a:ext cx="101600" cy="95250"/>
              </a:xfrm>
              <a:custGeom>
                <a:avLst/>
                <a:gdLst>
                  <a:gd name="T0" fmla="*/ 17 w 43"/>
                  <a:gd name="T1" fmla="*/ 1 h 40"/>
                  <a:gd name="T2" fmla="*/ 14 w 43"/>
                  <a:gd name="T3" fmla="*/ 13 h 40"/>
                  <a:gd name="T4" fmla="*/ 2 w 43"/>
                  <a:gd name="T5" fmla="*/ 17 h 40"/>
                  <a:gd name="T6" fmla="*/ 13 w 43"/>
                  <a:gd name="T7" fmla="*/ 23 h 40"/>
                  <a:gd name="T8" fmla="*/ 14 w 43"/>
                  <a:gd name="T9" fmla="*/ 38 h 40"/>
                  <a:gd name="T10" fmla="*/ 24 w 43"/>
                  <a:gd name="T11" fmla="*/ 26 h 40"/>
                  <a:gd name="T12" fmla="*/ 39 w 43"/>
                  <a:gd name="T13" fmla="*/ 32 h 40"/>
                  <a:gd name="T14" fmla="*/ 35 w 43"/>
                  <a:gd name="T15" fmla="*/ 20 h 40"/>
                  <a:gd name="T16" fmla="*/ 41 w 43"/>
                  <a:gd name="T17" fmla="*/ 9 h 40"/>
                  <a:gd name="T18" fmla="*/ 28 w 43"/>
                  <a:gd name="T19" fmla="*/ 9 h 40"/>
                  <a:gd name="T20" fmla="*/ 17 w 43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17" y="1"/>
                    </a:moveTo>
                    <a:cubicBezTo>
                      <a:pt x="15" y="1"/>
                      <a:pt x="14" y="13"/>
                      <a:pt x="14" y="13"/>
                    </a:cubicBezTo>
                    <a:cubicBezTo>
                      <a:pt x="14" y="13"/>
                      <a:pt x="4" y="14"/>
                      <a:pt x="2" y="17"/>
                    </a:cubicBezTo>
                    <a:cubicBezTo>
                      <a:pt x="0" y="20"/>
                      <a:pt x="13" y="23"/>
                      <a:pt x="13" y="23"/>
                    </a:cubicBezTo>
                    <a:cubicBezTo>
                      <a:pt x="13" y="23"/>
                      <a:pt x="10" y="36"/>
                      <a:pt x="14" y="38"/>
                    </a:cubicBezTo>
                    <a:cubicBezTo>
                      <a:pt x="19" y="40"/>
                      <a:pt x="24" y="26"/>
                      <a:pt x="24" y="26"/>
                    </a:cubicBezTo>
                    <a:cubicBezTo>
                      <a:pt x="24" y="26"/>
                      <a:pt x="36" y="33"/>
                      <a:pt x="39" y="32"/>
                    </a:cubicBezTo>
                    <a:cubicBezTo>
                      <a:pt x="43" y="31"/>
                      <a:pt x="35" y="20"/>
                      <a:pt x="35" y="20"/>
                    </a:cubicBezTo>
                    <a:cubicBezTo>
                      <a:pt x="35" y="20"/>
                      <a:pt x="42" y="13"/>
                      <a:pt x="41" y="9"/>
                    </a:cubicBezTo>
                    <a:cubicBezTo>
                      <a:pt x="41" y="7"/>
                      <a:pt x="28" y="9"/>
                      <a:pt x="28" y="9"/>
                    </a:cubicBezTo>
                    <a:cubicBezTo>
                      <a:pt x="28" y="9"/>
                      <a:pt x="21" y="0"/>
                      <a:pt x="17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5" name="Freeform 142"/>
              <p:cNvSpPr/>
              <p:nvPr/>
            </p:nvSpPr>
            <p:spPr bwMode="auto">
              <a:xfrm>
                <a:off x="5168901" y="1519237"/>
                <a:ext cx="103188" cy="92075"/>
              </a:xfrm>
              <a:custGeom>
                <a:avLst/>
                <a:gdLst>
                  <a:gd name="T0" fmla="*/ 23 w 43"/>
                  <a:gd name="T1" fmla="*/ 1 h 38"/>
                  <a:gd name="T2" fmla="*/ 16 w 43"/>
                  <a:gd name="T3" fmla="*/ 11 h 38"/>
                  <a:gd name="T4" fmla="*/ 3 w 43"/>
                  <a:gd name="T5" fmla="*/ 10 h 38"/>
                  <a:gd name="T6" fmla="*/ 11 w 43"/>
                  <a:gd name="T7" fmla="*/ 20 h 38"/>
                  <a:gd name="T8" fmla="*/ 6 w 43"/>
                  <a:gd name="T9" fmla="*/ 34 h 38"/>
                  <a:gd name="T10" fmla="*/ 20 w 43"/>
                  <a:gd name="T11" fmla="*/ 27 h 38"/>
                  <a:gd name="T12" fmla="*/ 32 w 43"/>
                  <a:gd name="T13" fmla="*/ 38 h 38"/>
                  <a:gd name="T14" fmla="*/ 33 w 43"/>
                  <a:gd name="T15" fmla="*/ 25 h 38"/>
                  <a:gd name="T16" fmla="*/ 42 w 43"/>
                  <a:gd name="T17" fmla="*/ 18 h 38"/>
                  <a:gd name="T18" fmla="*/ 30 w 43"/>
                  <a:gd name="T19" fmla="*/ 13 h 38"/>
                  <a:gd name="T20" fmla="*/ 23 w 43"/>
                  <a:gd name="T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8">
                    <a:moveTo>
                      <a:pt x="23" y="1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8"/>
                      <a:pt x="3" y="10"/>
                    </a:cubicBezTo>
                    <a:cubicBezTo>
                      <a:pt x="0" y="12"/>
                      <a:pt x="11" y="20"/>
                      <a:pt x="11" y="20"/>
                    </a:cubicBezTo>
                    <a:cubicBezTo>
                      <a:pt x="11" y="20"/>
                      <a:pt x="3" y="31"/>
                      <a:pt x="6" y="34"/>
                    </a:cubicBezTo>
                    <a:cubicBezTo>
                      <a:pt x="10" y="38"/>
                      <a:pt x="20" y="27"/>
                      <a:pt x="20" y="27"/>
                    </a:cubicBezTo>
                    <a:cubicBezTo>
                      <a:pt x="20" y="27"/>
                      <a:pt x="28" y="38"/>
                      <a:pt x="32" y="38"/>
                    </a:cubicBezTo>
                    <a:cubicBezTo>
                      <a:pt x="36" y="38"/>
                      <a:pt x="33" y="25"/>
                      <a:pt x="33" y="25"/>
                    </a:cubicBezTo>
                    <a:cubicBezTo>
                      <a:pt x="33" y="25"/>
                      <a:pt x="42" y="22"/>
                      <a:pt x="42" y="18"/>
                    </a:cubicBezTo>
                    <a:cubicBezTo>
                      <a:pt x="43" y="15"/>
                      <a:pt x="30" y="13"/>
                      <a:pt x="30" y="13"/>
                    </a:cubicBezTo>
                    <a:cubicBezTo>
                      <a:pt x="30" y="13"/>
                      <a:pt x="27" y="2"/>
                      <a:pt x="2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6" name="Freeform 143"/>
              <p:cNvSpPr/>
              <p:nvPr/>
            </p:nvSpPr>
            <p:spPr bwMode="auto">
              <a:xfrm>
                <a:off x="4703763" y="3756025"/>
                <a:ext cx="233363" cy="260350"/>
              </a:xfrm>
              <a:custGeom>
                <a:avLst/>
                <a:gdLst>
                  <a:gd name="T0" fmla="*/ 0 w 147"/>
                  <a:gd name="T1" fmla="*/ 38 h 164"/>
                  <a:gd name="T2" fmla="*/ 56 w 147"/>
                  <a:gd name="T3" fmla="*/ 164 h 164"/>
                  <a:gd name="T4" fmla="*/ 147 w 147"/>
                  <a:gd name="T5" fmla="*/ 134 h 164"/>
                  <a:gd name="T6" fmla="*/ 114 w 147"/>
                  <a:gd name="T7" fmla="*/ 0 h 164"/>
                  <a:gd name="T8" fmla="*/ 0 w 147"/>
                  <a:gd name="T9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64">
                    <a:moveTo>
                      <a:pt x="0" y="38"/>
                    </a:moveTo>
                    <a:lnTo>
                      <a:pt x="56" y="164"/>
                    </a:lnTo>
                    <a:lnTo>
                      <a:pt x="147" y="134"/>
                    </a:lnTo>
                    <a:lnTo>
                      <a:pt x="11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7" name="Freeform 144"/>
              <p:cNvSpPr/>
              <p:nvPr/>
            </p:nvSpPr>
            <p:spPr bwMode="auto">
              <a:xfrm>
                <a:off x="4770438" y="3776662"/>
                <a:ext cx="107950" cy="219075"/>
              </a:xfrm>
              <a:custGeom>
                <a:avLst/>
                <a:gdLst>
                  <a:gd name="T0" fmla="*/ 0 w 68"/>
                  <a:gd name="T1" fmla="*/ 8 h 138"/>
                  <a:gd name="T2" fmla="*/ 51 w 68"/>
                  <a:gd name="T3" fmla="*/ 138 h 138"/>
                  <a:gd name="T4" fmla="*/ 68 w 68"/>
                  <a:gd name="T5" fmla="*/ 133 h 138"/>
                  <a:gd name="T6" fmla="*/ 30 w 68"/>
                  <a:gd name="T7" fmla="*/ 0 h 138"/>
                  <a:gd name="T8" fmla="*/ 0 w 68"/>
                  <a:gd name="T9" fmla="*/ 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38">
                    <a:moveTo>
                      <a:pt x="0" y="8"/>
                    </a:moveTo>
                    <a:lnTo>
                      <a:pt x="51" y="138"/>
                    </a:lnTo>
                    <a:lnTo>
                      <a:pt x="68" y="133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8" name="Freeform 145"/>
              <p:cNvSpPr/>
              <p:nvPr/>
            </p:nvSpPr>
            <p:spPr bwMode="auto">
              <a:xfrm>
                <a:off x="4779963" y="3689350"/>
                <a:ext cx="65088" cy="71438"/>
              </a:xfrm>
              <a:custGeom>
                <a:avLst/>
                <a:gdLst>
                  <a:gd name="T0" fmla="*/ 0 w 27"/>
                  <a:gd name="T1" fmla="*/ 30 h 30"/>
                  <a:gd name="T2" fmla="*/ 25 w 27"/>
                  <a:gd name="T3" fmla="*/ 0 h 30"/>
                  <a:gd name="T4" fmla="*/ 15 w 27"/>
                  <a:gd name="T5" fmla="*/ 0 h 30"/>
                  <a:gd name="T6" fmla="*/ 19 w 27"/>
                  <a:gd name="T7" fmla="*/ 14 h 30"/>
                  <a:gd name="T8" fmla="*/ 1 w 27"/>
                  <a:gd name="T9" fmla="*/ 28 h 30"/>
                  <a:gd name="T10" fmla="*/ 0 w 27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27" y="29"/>
                      <a:pt x="2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8"/>
                      <a:pt x="19" y="14"/>
                    </a:cubicBezTo>
                    <a:cubicBezTo>
                      <a:pt x="15" y="25"/>
                      <a:pt x="1" y="28"/>
                      <a:pt x="1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9" name="Freeform 146"/>
              <p:cNvSpPr/>
              <p:nvPr/>
            </p:nvSpPr>
            <p:spPr bwMode="auto">
              <a:xfrm>
                <a:off x="4695826" y="3722687"/>
                <a:ext cx="88900" cy="71438"/>
              </a:xfrm>
              <a:custGeom>
                <a:avLst/>
                <a:gdLst>
                  <a:gd name="T0" fmla="*/ 37 w 37"/>
                  <a:gd name="T1" fmla="*/ 15 h 30"/>
                  <a:gd name="T2" fmla="*/ 0 w 37"/>
                  <a:gd name="T3" fmla="*/ 5 h 30"/>
                  <a:gd name="T4" fmla="*/ 8 w 37"/>
                  <a:gd name="T5" fmla="*/ 0 h 30"/>
                  <a:gd name="T6" fmla="*/ 13 w 37"/>
                  <a:gd name="T7" fmla="*/ 13 h 30"/>
                  <a:gd name="T8" fmla="*/ 35 w 37"/>
                  <a:gd name="T9" fmla="*/ 14 h 30"/>
                  <a:gd name="T10" fmla="*/ 37 w 37"/>
                  <a:gd name="T1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37" y="15"/>
                    </a:moveTo>
                    <a:cubicBezTo>
                      <a:pt x="37" y="15"/>
                      <a:pt x="15" y="30"/>
                      <a:pt x="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0"/>
                      <a:pt x="13" y="13"/>
                    </a:cubicBezTo>
                    <a:cubicBezTo>
                      <a:pt x="23" y="20"/>
                      <a:pt x="35" y="14"/>
                      <a:pt x="35" y="14"/>
                    </a:cubicBez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0" name="Freeform 147"/>
              <p:cNvSpPr/>
              <p:nvPr/>
            </p:nvSpPr>
            <p:spPr bwMode="auto">
              <a:xfrm>
                <a:off x="4767263" y="3676650"/>
                <a:ext cx="74613" cy="84138"/>
              </a:xfrm>
              <a:custGeom>
                <a:avLst/>
                <a:gdLst>
                  <a:gd name="T0" fmla="*/ 7 w 31"/>
                  <a:gd name="T1" fmla="*/ 35 h 35"/>
                  <a:gd name="T2" fmla="*/ 6 w 31"/>
                  <a:gd name="T3" fmla="*/ 15 h 35"/>
                  <a:gd name="T4" fmla="*/ 29 w 31"/>
                  <a:gd name="T5" fmla="*/ 0 h 35"/>
                  <a:gd name="T6" fmla="*/ 30 w 31"/>
                  <a:gd name="T7" fmla="*/ 7 h 35"/>
                  <a:gd name="T8" fmla="*/ 10 w 31"/>
                  <a:gd name="T9" fmla="*/ 17 h 35"/>
                  <a:gd name="T10" fmla="*/ 8 w 31"/>
                  <a:gd name="T11" fmla="*/ 34 h 35"/>
                  <a:gd name="T12" fmla="*/ 7 w 31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7" y="35"/>
                    </a:moveTo>
                    <a:cubicBezTo>
                      <a:pt x="7" y="35"/>
                      <a:pt x="0" y="30"/>
                      <a:pt x="6" y="15"/>
                    </a:cubicBezTo>
                    <a:cubicBezTo>
                      <a:pt x="11" y="1"/>
                      <a:pt x="28" y="1"/>
                      <a:pt x="29" y="0"/>
                    </a:cubicBezTo>
                    <a:cubicBezTo>
                      <a:pt x="29" y="0"/>
                      <a:pt x="31" y="6"/>
                      <a:pt x="30" y="7"/>
                    </a:cubicBezTo>
                    <a:cubicBezTo>
                      <a:pt x="30" y="7"/>
                      <a:pt x="17" y="6"/>
                      <a:pt x="10" y="17"/>
                    </a:cubicBezTo>
                    <a:cubicBezTo>
                      <a:pt x="3" y="27"/>
                      <a:pt x="8" y="34"/>
                      <a:pt x="8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1" name="Freeform 148"/>
              <p:cNvSpPr/>
              <p:nvPr/>
            </p:nvSpPr>
            <p:spPr bwMode="auto">
              <a:xfrm>
                <a:off x="4691063" y="3700462"/>
                <a:ext cx="98425" cy="60325"/>
              </a:xfrm>
              <a:custGeom>
                <a:avLst/>
                <a:gdLst>
                  <a:gd name="T0" fmla="*/ 38 w 41"/>
                  <a:gd name="T1" fmla="*/ 25 h 25"/>
                  <a:gd name="T2" fmla="*/ 27 w 41"/>
                  <a:gd name="T3" fmla="*/ 8 h 25"/>
                  <a:gd name="T4" fmla="*/ 0 w 41"/>
                  <a:gd name="T5" fmla="*/ 10 h 25"/>
                  <a:gd name="T6" fmla="*/ 3 w 41"/>
                  <a:gd name="T7" fmla="*/ 16 h 25"/>
                  <a:gd name="T8" fmla="*/ 25 w 41"/>
                  <a:gd name="T9" fmla="*/ 12 h 25"/>
                  <a:gd name="T10" fmla="*/ 37 w 41"/>
                  <a:gd name="T11" fmla="*/ 25 h 25"/>
                  <a:gd name="T12" fmla="*/ 38 w 4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5">
                    <a:moveTo>
                      <a:pt x="38" y="25"/>
                    </a:moveTo>
                    <a:cubicBezTo>
                      <a:pt x="38" y="25"/>
                      <a:pt x="41" y="16"/>
                      <a:pt x="27" y="8"/>
                    </a:cubicBezTo>
                    <a:cubicBezTo>
                      <a:pt x="13" y="0"/>
                      <a:pt x="0" y="10"/>
                      <a:pt x="0" y="10"/>
                    </a:cubicBezTo>
                    <a:cubicBezTo>
                      <a:pt x="0" y="10"/>
                      <a:pt x="1" y="15"/>
                      <a:pt x="3" y="16"/>
                    </a:cubicBezTo>
                    <a:cubicBezTo>
                      <a:pt x="3" y="16"/>
                      <a:pt x="13" y="8"/>
                      <a:pt x="25" y="12"/>
                    </a:cubicBezTo>
                    <a:cubicBezTo>
                      <a:pt x="36" y="17"/>
                      <a:pt x="37" y="25"/>
                      <a:pt x="37" y="25"/>
                    </a:cubicBezTo>
                    <a:lnTo>
                      <a:pt x="38" y="2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2" name="Freeform 149"/>
              <p:cNvSpPr/>
              <p:nvPr/>
            </p:nvSpPr>
            <p:spPr bwMode="auto">
              <a:xfrm>
                <a:off x="4684713" y="3719512"/>
                <a:ext cx="207963" cy="111125"/>
              </a:xfrm>
              <a:custGeom>
                <a:avLst/>
                <a:gdLst>
                  <a:gd name="T0" fmla="*/ 0 w 131"/>
                  <a:gd name="T1" fmla="*/ 45 h 70"/>
                  <a:gd name="T2" fmla="*/ 125 w 131"/>
                  <a:gd name="T3" fmla="*/ 0 h 70"/>
                  <a:gd name="T4" fmla="*/ 131 w 131"/>
                  <a:gd name="T5" fmla="*/ 30 h 70"/>
                  <a:gd name="T6" fmla="*/ 10 w 131"/>
                  <a:gd name="T7" fmla="*/ 70 h 70"/>
                  <a:gd name="T8" fmla="*/ 0 w 131"/>
                  <a:gd name="T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0" y="45"/>
                    </a:moveTo>
                    <a:lnTo>
                      <a:pt x="125" y="0"/>
                    </a:lnTo>
                    <a:lnTo>
                      <a:pt x="131" y="30"/>
                    </a:lnTo>
                    <a:lnTo>
                      <a:pt x="10" y="7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3" name="Freeform 150"/>
              <p:cNvSpPr/>
              <p:nvPr/>
            </p:nvSpPr>
            <p:spPr bwMode="auto">
              <a:xfrm>
                <a:off x="4751388" y="3741737"/>
                <a:ext cx="71438" cy="66675"/>
              </a:xfrm>
              <a:custGeom>
                <a:avLst/>
                <a:gdLst>
                  <a:gd name="T0" fmla="*/ 0 w 45"/>
                  <a:gd name="T1" fmla="*/ 15 h 42"/>
                  <a:gd name="T2" fmla="*/ 14 w 45"/>
                  <a:gd name="T3" fmla="*/ 42 h 42"/>
                  <a:gd name="T4" fmla="*/ 45 w 45"/>
                  <a:gd name="T5" fmla="*/ 31 h 42"/>
                  <a:gd name="T6" fmla="*/ 38 w 45"/>
                  <a:gd name="T7" fmla="*/ 0 h 42"/>
                  <a:gd name="T8" fmla="*/ 0 w 45"/>
                  <a:gd name="T9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15"/>
                    </a:moveTo>
                    <a:lnTo>
                      <a:pt x="14" y="42"/>
                    </a:lnTo>
                    <a:lnTo>
                      <a:pt x="45" y="31"/>
                    </a:lnTo>
                    <a:lnTo>
                      <a:pt x="3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4" name="Freeform 151"/>
              <p:cNvSpPr/>
              <p:nvPr/>
            </p:nvSpPr>
            <p:spPr bwMode="auto">
              <a:xfrm>
                <a:off x="5395913" y="3963987"/>
                <a:ext cx="203200" cy="244475"/>
              </a:xfrm>
              <a:custGeom>
                <a:avLst/>
                <a:gdLst>
                  <a:gd name="T0" fmla="*/ 10 w 128"/>
                  <a:gd name="T1" fmla="*/ 0 h 154"/>
                  <a:gd name="T2" fmla="*/ 0 w 128"/>
                  <a:gd name="T3" fmla="*/ 137 h 154"/>
                  <a:gd name="T4" fmla="*/ 95 w 128"/>
                  <a:gd name="T5" fmla="*/ 154 h 154"/>
                  <a:gd name="T6" fmla="*/ 128 w 128"/>
                  <a:gd name="T7" fmla="*/ 20 h 154"/>
                  <a:gd name="T8" fmla="*/ 10 w 12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4">
                    <a:moveTo>
                      <a:pt x="10" y="0"/>
                    </a:moveTo>
                    <a:lnTo>
                      <a:pt x="0" y="137"/>
                    </a:lnTo>
                    <a:lnTo>
                      <a:pt x="95" y="154"/>
                    </a:lnTo>
                    <a:lnTo>
                      <a:pt x="128" y="2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5" name="Freeform 152"/>
              <p:cNvSpPr/>
              <p:nvPr/>
            </p:nvSpPr>
            <p:spPr bwMode="auto">
              <a:xfrm>
                <a:off x="5457826" y="3973512"/>
                <a:ext cx="71438" cy="222250"/>
              </a:xfrm>
              <a:custGeom>
                <a:avLst/>
                <a:gdLst>
                  <a:gd name="T0" fmla="*/ 15 w 45"/>
                  <a:gd name="T1" fmla="*/ 0 h 140"/>
                  <a:gd name="T2" fmla="*/ 0 w 45"/>
                  <a:gd name="T3" fmla="*/ 139 h 140"/>
                  <a:gd name="T4" fmla="*/ 18 w 45"/>
                  <a:gd name="T5" fmla="*/ 140 h 140"/>
                  <a:gd name="T6" fmla="*/ 45 w 45"/>
                  <a:gd name="T7" fmla="*/ 6 h 140"/>
                  <a:gd name="T8" fmla="*/ 15 w 45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0">
                    <a:moveTo>
                      <a:pt x="15" y="0"/>
                    </a:moveTo>
                    <a:lnTo>
                      <a:pt x="0" y="139"/>
                    </a:lnTo>
                    <a:lnTo>
                      <a:pt x="18" y="140"/>
                    </a:lnTo>
                    <a:lnTo>
                      <a:pt x="45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6" name="Freeform 153"/>
              <p:cNvSpPr/>
              <p:nvPr/>
            </p:nvSpPr>
            <p:spPr bwMode="auto">
              <a:xfrm>
                <a:off x="5502276" y="3903662"/>
                <a:ext cx="87313" cy="73025"/>
              </a:xfrm>
              <a:custGeom>
                <a:avLst/>
                <a:gdLst>
                  <a:gd name="T0" fmla="*/ 0 w 36"/>
                  <a:gd name="T1" fmla="*/ 19 h 30"/>
                  <a:gd name="T2" fmla="*/ 36 w 36"/>
                  <a:gd name="T3" fmla="*/ 4 h 30"/>
                  <a:gd name="T4" fmla="*/ 27 w 36"/>
                  <a:gd name="T5" fmla="*/ 0 h 30"/>
                  <a:gd name="T6" fmla="*/ 24 w 36"/>
                  <a:gd name="T7" fmla="*/ 14 h 30"/>
                  <a:gd name="T8" fmla="*/ 2 w 36"/>
                  <a:gd name="T9" fmla="*/ 18 h 30"/>
                  <a:gd name="T10" fmla="*/ 0 w 36"/>
                  <a:gd name="T1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0" y="19"/>
                    </a:moveTo>
                    <a:cubicBezTo>
                      <a:pt x="0" y="19"/>
                      <a:pt x="24" y="30"/>
                      <a:pt x="36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9" y="9"/>
                      <a:pt x="24" y="14"/>
                    </a:cubicBezTo>
                    <a:cubicBezTo>
                      <a:pt x="15" y="22"/>
                      <a:pt x="2" y="18"/>
                      <a:pt x="2" y="18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7" name="Freeform 154"/>
              <p:cNvSpPr/>
              <p:nvPr/>
            </p:nvSpPr>
            <p:spPr bwMode="auto">
              <a:xfrm>
                <a:off x="5440363" y="3887787"/>
                <a:ext cx="69850" cy="68263"/>
              </a:xfrm>
              <a:custGeom>
                <a:avLst/>
                <a:gdLst>
                  <a:gd name="T0" fmla="*/ 29 w 29"/>
                  <a:gd name="T1" fmla="*/ 27 h 29"/>
                  <a:gd name="T2" fmla="*/ 0 w 29"/>
                  <a:gd name="T3" fmla="*/ 1 h 29"/>
                  <a:gd name="T4" fmla="*/ 10 w 29"/>
                  <a:gd name="T5" fmla="*/ 0 h 29"/>
                  <a:gd name="T6" fmla="*/ 8 w 29"/>
                  <a:gd name="T7" fmla="*/ 14 h 29"/>
                  <a:gd name="T8" fmla="*/ 27 w 29"/>
                  <a:gd name="T9" fmla="*/ 25 h 29"/>
                  <a:gd name="T10" fmla="*/ 29 w 29"/>
                  <a:gd name="T1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29" y="27"/>
                    </a:moveTo>
                    <a:cubicBezTo>
                      <a:pt x="29" y="27"/>
                      <a:pt x="2" y="29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8"/>
                      <a:pt x="8" y="14"/>
                    </a:cubicBezTo>
                    <a:cubicBezTo>
                      <a:pt x="14" y="24"/>
                      <a:pt x="27" y="25"/>
                      <a:pt x="27" y="25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8" name="Freeform 155"/>
              <p:cNvSpPr/>
              <p:nvPr/>
            </p:nvSpPr>
            <p:spPr bwMode="auto">
              <a:xfrm>
                <a:off x="5497513" y="3884612"/>
                <a:ext cx="93663" cy="66675"/>
              </a:xfrm>
              <a:custGeom>
                <a:avLst/>
                <a:gdLst>
                  <a:gd name="T0" fmla="*/ 4 w 39"/>
                  <a:gd name="T1" fmla="*/ 28 h 28"/>
                  <a:gd name="T2" fmla="*/ 12 w 39"/>
                  <a:gd name="T3" fmla="*/ 9 h 28"/>
                  <a:gd name="T4" fmla="*/ 39 w 39"/>
                  <a:gd name="T5" fmla="*/ 8 h 28"/>
                  <a:gd name="T6" fmla="*/ 37 w 39"/>
                  <a:gd name="T7" fmla="*/ 14 h 28"/>
                  <a:gd name="T8" fmla="*/ 15 w 39"/>
                  <a:gd name="T9" fmla="*/ 13 h 28"/>
                  <a:gd name="T10" fmla="*/ 5 w 39"/>
                  <a:gd name="T11" fmla="*/ 28 h 28"/>
                  <a:gd name="T12" fmla="*/ 4 w 3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4" y="28"/>
                    </a:moveTo>
                    <a:cubicBezTo>
                      <a:pt x="4" y="28"/>
                      <a:pt x="0" y="20"/>
                      <a:pt x="12" y="9"/>
                    </a:cubicBezTo>
                    <a:cubicBezTo>
                      <a:pt x="23" y="0"/>
                      <a:pt x="39" y="8"/>
                      <a:pt x="39" y="8"/>
                    </a:cubicBezTo>
                    <a:cubicBezTo>
                      <a:pt x="39" y="8"/>
                      <a:pt x="38" y="13"/>
                      <a:pt x="37" y="14"/>
                    </a:cubicBezTo>
                    <a:cubicBezTo>
                      <a:pt x="37" y="14"/>
                      <a:pt x="26" y="7"/>
                      <a:pt x="15" y="13"/>
                    </a:cubicBezTo>
                    <a:cubicBezTo>
                      <a:pt x="4" y="20"/>
                      <a:pt x="5" y="28"/>
                      <a:pt x="5" y="2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9" name="Freeform 156"/>
              <p:cNvSpPr/>
              <p:nvPr/>
            </p:nvSpPr>
            <p:spPr bwMode="auto">
              <a:xfrm>
                <a:off x="5438776" y="3870325"/>
                <a:ext cx="84138" cy="80963"/>
              </a:xfrm>
              <a:custGeom>
                <a:avLst/>
                <a:gdLst>
                  <a:gd name="T0" fmla="*/ 28 w 35"/>
                  <a:gd name="T1" fmla="*/ 34 h 34"/>
                  <a:gd name="T2" fmla="*/ 26 w 35"/>
                  <a:gd name="T3" fmla="*/ 13 h 34"/>
                  <a:gd name="T4" fmla="*/ 1 w 35"/>
                  <a:gd name="T5" fmla="*/ 3 h 34"/>
                  <a:gd name="T6" fmla="*/ 1 w 35"/>
                  <a:gd name="T7" fmla="*/ 10 h 34"/>
                  <a:gd name="T8" fmla="*/ 22 w 35"/>
                  <a:gd name="T9" fmla="*/ 16 h 34"/>
                  <a:gd name="T10" fmla="*/ 27 w 35"/>
                  <a:gd name="T11" fmla="*/ 33 h 34"/>
                  <a:gd name="T12" fmla="*/ 28 w 3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28" y="34"/>
                    </a:moveTo>
                    <a:cubicBezTo>
                      <a:pt x="28" y="34"/>
                      <a:pt x="35" y="27"/>
                      <a:pt x="26" y="13"/>
                    </a:cubicBezTo>
                    <a:cubicBezTo>
                      <a:pt x="17" y="0"/>
                      <a:pt x="1" y="3"/>
                      <a:pt x="1" y="3"/>
                    </a:cubicBezTo>
                    <a:cubicBezTo>
                      <a:pt x="1" y="3"/>
                      <a:pt x="0" y="8"/>
                      <a:pt x="1" y="10"/>
                    </a:cubicBezTo>
                    <a:cubicBezTo>
                      <a:pt x="1" y="10"/>
                      <a:pt x="14" y="7"/>
                      <a:pt x="22" y="16"/>
                    </a:cubicBezTo>
                    <a:cubicBezTo>
                      <a:pt x="30" y="26"/>
                      <a:pt x="27" y="33"/>
                      <a:pt x="27" y="33"/>
                    </a:cubicBez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0" name="Freeform 157"/>
              <p:cNvSpPr/>
              <p:nvPr/>
            </p:nvSpPr>
            <p:spPr bwMode="auto">
              <a:xfrm>
                <a:off x="5400676" y="3935412"/>
                <a:ext cx="212725" cy="71438"/>
              </a:xfrm>
              <a:custGeom>
                <a:avLst/>
                <a:gdLst>
                  <a:gd name="T0" fmla="*/ 1 w 134"/>
                  <a:gd name="T1" fmla="*/ 0 h 45"/>
                  <a:gd name="T2" fmla="*/ 134 w 134"/>
                  <a:gd name="T3" fmla="*/ 16 h 45"/>
                  <a:gd name="T4" fmla="*/ 125 w 134"/>
                  <a:gd name="T5" fmla="*/ 45 h 45"/>
                  <a:gd name="T6" fmla="*/ 0 w 134"/>
                  <a:gd name="T7" fmla="*/ 26 h 45"/>
                  <a:gd name="T8" fmla="*/ 1 w 13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5">
                    <a:moveTo>
                      <a:pt x="1" y="0"/>
                    </a:moveTo>
                    <a:lnTo>
                      <a:pt x="134" y="16"/>
                    </a:lnTo>
                    <a:lnTo>
                      <a:pt x="125" y="45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8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1" name="Freeform 158"/>
              <p:cNvSpPr/>
              <p:nvPr/>
            </p:nvSpPr>
            <p:spPr bwMode="auto">
              <a:xfrm>
                <a:off x="5473701" y="3941762"/>
                <a:ext cx="65088" cy="55563"/>
              </a:xfrm>
              <a:custGeom>
                <a:avLst/>
                <a:gdLst>
                  <a:gd name="T0" fmla="*/ 0 w 41"/>
                  <a:gd name="T1" fmla="*/ 0 h 35"/>
                  <a:gd name="T2" fmla="*/ 0 w 41"/>
                  <a:gd name="T3" fmla="*/ 31 h 35"/>
                  <a:gd name="T4" fmla="*/ 34 w 41"/>
                  <a:gd name="T5" fmla="*/ 35 h 35"/>
                  <a:gd name="T6" fmla="*/ 41 w 41"/>
                  <a:gd name="T7" fmla="*/ 5 h 35"/>
                  <a:gd name="T8" fmla="*/ 0 w 4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0" y="0"/>
                    </a:moveTo>
                    <a:lnTo>
                      <a:pt x="0" y="31"/>
                    </a:lnTo>
                    <a:lnTo>
                      <a:pt x="34" y="35"/>
                    </a:lnTo>
                    <a:lnTo>
                      <a:pt x="4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2" name="Freeform 159"/>
              <p:cNvSpPr/>
              <p:nvPr/>
            </p:nvSpPr>
            <p:spPr bwMode="auto">
              <a:xfrm>
                <a:off x="5700713" y="4754562"/>
                <a:ext cx="133350" cy="120650"/>
              </a:xfrm>
              <a:custGeom>
                <a:avLst/>
                <a:gdLst>
                  <a:gd name="T0" fmla="*/ 0 w 84"/>
                  <a:gd name="T1" fmla="*/ 10 h 76"/>
                  <a:gd name="T2" fmla="*/ 17 w 84"/>
                  <a:gd name="T3" fmla="*/ 76 h 76"/>
                  <a:gd name="T4" fmla="*/ 84 w 84"/>
                  <a:gd name="T5" fmla="*/ 67 h 76"/>
                  <a:gd name="T6" fmla="*/ 74 w 84"/>
                  <a:gd name="T7" fmla="*/ 0 h 76"/>
                  <a:gd name="T8" fmla="*/ 0 w 8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6">
                    <a:moveTo>
                      <a:pt x="0" y="10"/>
                    </a:moveTo>
                    <a:lnTo>
                      <a:pt x="17" y="76"/>
                    </a:lnTo>
                    <a:lnTo>
                      <a:pt x="84" y="67"/>
                    </a:lnTo>
                    <a:lnTo>
                      <a:pt x="7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3" name="Freeform 160"/>
              <p:cNvSpPr/>
              <p:nvPr/>
            </p:nvSpPr>
            <p:spPr bwMode="auto">
              <a:xfrm>
                <a:off x="5738813" y="4759325"/>
                <a:ext cx="52388" cy="114300"/>
              </a:xfrm>
              <a:custGeom>
                <a:avLst/>
                <a:gdLst>
                  <a:gd name="T0" fmla="*/ 0 w 33"/>
                  <a:gd name="T1" fmla="*/ 3 h 72"/>
                  <a:gd name="T2" fmla="*/ 17 w 33"/>
                  <a:gd name="T3" fmla="*/ 72 h 72"/>
                  <a:gd name="T4" fmla="*/ 33 w 33"/>
                  <a:gd name="T5" fmla="*/ 69 h 72"/>
                  <a:gd name="T6" fmla="*/ 24 w 33"/>
                  <a:gd name="T7" fmla="*/ 0 h 72"/>
                  <a:gd name="T8" fmla="*/ 0 w 33"/>
                  <a:gd name="T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3"/>
                    </a:moveTo>
                    <a:lnTo>
                      <a:pt x="17" y="72"/>
                    </a:lnTo>
                    <a:lnTo>
                      <a:pt x="33" y="69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4" name="Freeform 161"/>
              <p:cNvSpPr/>
              <p:nvPr/>
            </p:nvSpPr>
            <p:spPr bwMode="auto">
              <a:xfrm>
                <a:off x="5753101" y="4703762"/>
                <a:ext cx="47625" cy="50800"/>
              </a:xfrm>
              <a:custGeom>
                <a:avLst/>
                <a:gdLst>
                  <a:gd name="T0" fmla="*/ 0 w 20"/>
                  <a:gd name="T1" fmla="*/ 18 h 21"/>
                  <a:gd name="T2" fmla="*/ 20 w 20"/>
                  <a:gd name="T3" fmla="*/ 1 h 21"/>
                  <a:gd name="T4" fmla="*/ 13 w 20"/>
                  <a:gd name="T5" fmla="*/ 0 h 21"/>
                  <a:gd name="T6" fmla="*/ 15 w 20"/>
                  <a:gd name="T7" fmla="*/ 10 h 21"/>
                  <a:gd name="T8" fmla="*/ 1 w 20"/>
                  <a:gd name="T9" fmla="*/ 17 h 21"/>
                  <a:gd name="T10" fmla="*/ 0 w 20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18"/>
                    </a:moveTo>
                    <a:cubicBezTo>
                      <a:pt x="0" y="18"/>
                      <a:pt x="18" y="21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7" y="6"/>
                      <a:pt x="15" y="10"/>
                    </a:cubicBezTo>
                    <a:cubicBezTo>
                      <a:pt x="10" y="17"/>
                      <a:pt x="1" y="17"/>
                      <a:pt x="1" y="1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5" name="Freeform 162"/>
              <p:cNvSpPr/>
              <p:nvPr/>
            </p:nvSpPr>
            <p:spPr bwMode="auto">
              <a:xfrm>
                <a:off x="5699126" y="4713287"/>
                <a:ext cx="57150" cy="50800"/>
              </a:xfrm>
              <a:custGeom>
                <a:avLst/>
                <a:gdLst>
                  <a:gd name="T0" fmla="*/ 24 w 24"/>
                  <a:gd name="T1" fmla="*/ 14 h 21"/>
                  <a:gd name="T2" fmla="*/ 0 w 24"/>
                  <a:gd name="T3" fmla="*/ 3 h 21"/>
                  <a:gd name="T4" fmla="*/ 6 w 24"/>
                  <a:gd name="T5" fmla="*/ 0 h 21"/>
                  <a:gd name="T6" fmla="*/ 8 w 24"/>
                  <a:gd name="T7" fmla="*/ 10 h 21"/>
                  <a:gd name="T8" fmla="*/ 23 w 24"/>
                  <a:gd name="T9" fmla="*/ 13 h 21"/>
                  <a:gd name="T10" fmla="*/ 24 w 24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4" y="14"/>
                    </a:moveTo>
                    <a:cubicBezTo>
                      <a:pt x="24" y="14"/>
                      <a:pt x="7" y="21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4" y="6"/>
                      <a:pt x="8" y="10"/>
                    </a:cubicBezTo>
                    <a:cubicBezTo>
                      <a:pt x="14" y="15"/>
                      <a:pt x="23" y="13"/>
                      <a:pt x="23" y="13"/>
                    </a:cubicBez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6" name="Freeform 163"/>
              <p:cNvSpPr/>
              <p:nvPr/>
            </p:nvSpPr>
            <p:spPr bwMode="auto">
              <a:xfrm>
                <a:off x="5743576" y="4691062"/>
                <a:ext cx="60325" cy="55563"/>
              </a:xfrm>
              <a:custGeom>
                <a:avLst/>
                <a:gdLst>
                  <a:gd name="T0" fmla="*/ 5 w 25"/>
                  <a:gd name="T1" fmla="*/ 23 h 23"/>
                  <a:gd name="T2" fmla="*/ 7 w 25"/>
                  <a:gd name="T3" fmla="*/ 9 h 23"/>
                  <a:gd name="T4" fmla="*/ 24 w 25"/>
                  <a:gd name="T5" fmla="*/ 2 h 23"/>
                  <a:gd name="T6" fmla="*/ 24 w 25"/>
                  <a:gd name="T7" fmla="*/ 7 h 23"/>
                  <a:gd name="T8" fmla="*/ 9 w 25"/>
                  <a:gd name="T9" fmla="*/ 11 h 23"/>
                  <a:gd name="T10" fmla="*/ 6 w 25"/>
                  <a:gd name="T11" fmla="*/ 23 h 23"/>
                  <a:gd name="T12" fmla="*/ 5 w 25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5" y="23"/>
                    </a:moveTo>
                    <a:cubicBezTo>
                      <a:pt x="5" y="23"/>
                      <a:pt x="0" y="19"/>
                      <a:pt x="7" y="9"/>
                    </a:cubicBezTo>
                    <a:cubicBezTo>
                      <a:pt x="13" y="0"/>
                      <a:pt x="24" y="2"/>
                      <a:pt x="24" y="2"/>
                    </a:cubicBezTo>
                    <a:cubicBezTo>
                      <a:pt x="24" y="2"/>
                      <a:pt x="25" y="6"/>
                      <a:pt x="24" y="7"/>
                    </a:cubicBezTo>
                    <a:cubicBezTo>
                      <a:pt x="24" y="7"/>
                      <a:pt x="15" y="5"/>
                      <a:pt x="9" y="11"/>
                    </a:cubicBezTo>
                    <a:cubicBezTo>
                      <a:pt x="3" y="18"/>
                      <a:pt x="6" y="23"/>
                      <a:pt x="6" y="23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7" name="Freeform 164"/>
              <p:cNvSpPr/>
              <p:nvPr/>
            </p:nvSpPr>
            <p:spPr bwMode="auto">
              <a:xfrm>
                <a:off x="5695951" y="4699000"/>
                <a:ext cx="65088" cy="47625"/>
              </a:xfrm>
              <a:custGeom>
                <a:avLst/>
                <a:gdLst>
                  <a:gd name="T0" fmla="*/ 24 w 27"/>
                  <a:gd name="T1" fmla="*/ 20 h 20"/>
                  <a:gd name="T2" fmla="*/ 19 w 27"/>
                  <a:gd name="T3" fmla="*/ 7 h 20"/>
                  <a:gd name="T4" fmla="*/ 0 w 27"/>
                  <a:gd name="T5" fmla="*/ 5 h 20"/>
                  <a:gd name="T6" fmla="*/ 1 w 27"/>
                  <a:gd name="T7" fmla="*/ 10 h 20"/>
                  <a:gd name="T8" fmla="*/ 17 w 27"/>
                  <a:gd name="T9" fmla="*/ 10 h 20"/>
                  <a:gd name="T10" fmla="*/ 23 w 27"/>
                  <a:gd name="T11" fmla="*/ 20 h 20"/>
                  <a:gd name="T12" fmla="*/ 24 w 2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4" y="20"/>
                    </a:moveTo>
                    <a:cubicBezTo>
                      <a:pt x="24" y="20"/>
                      <a:pt x="27" y="15"/>
                      <a:pt x="19" y="7"/>
                    </a:cubicBezTo>
                    <a:cubicBezTo>
                      <a:pt x="10" y="0"/>
                      <a:pt x="0" y="5"/>
                      <a:pt x="0" y="5"/>
                    </a:cubicBezTo>
                    <a:cubicBezTo>
                      <a:pt x="0" y="5"/>
                      <a:pt x="0" y="9"/>
                      <a:pt x="1" y="10"/>
                    </a:cubicBezTo>
                    <a:cubicBezTo>
                      <a:pt x="1" y="10"/>
                      <a:pt x="9" y="5"/>
                      <a:pt x="17" y="10"/>
                    </a:cubicBezTo>
                    <a:cubicBezTo>
                      <a:pt x="24" y="14"/>
                      <a:pt x="23" y="20"/>
                      <a:pt x="23" y="20"/>
                    </a:cubicBez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8" name="Freeform 165"/>
              <p:cNvSpPr/>
              <p:nvPr/>
            </p:nvSpPr>
            <p:spPr bwMode="auto">
              <a:xfrm>
                <a:off x="5691188" y="4727575"/>
                <a:ext cx="133350" cy="52388"/>
              </a:xfrm>
              <a:custGeom>
                <a:avLst/>
                <a:gdLst>
                  <a:gd name="T0" fmla="*/ 0 w 84"/>
                  <a:gd name="T1" fmla="*/ 15 h 33"/>
                  <a:gd name="T2" fmla="*/ 84 w 84"/>
                  <a:gd name="T3" fmla="*/ 0 h 33"/>
                  <a:gd name="T4" fmla="*/ 84 w 84"/>
                  <a:gd name="T5" fmla="*/ 23 h 33"/>
                  <a:gd name="T6" fmla="*/ 5 w 84"/>
                  <a:gd name="T7" fmla="*/ 33 h 33"/>
                  <a:gd name="T8" fmla="*/ 0 w 84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0" y="15"/>
                    </a:moveTo>
                    <a:lnTo>
                      <a:pt x="84" y="0"/>
                    </a:lnTo>
                    <a:lnTo>
                      <a:pt x="84" y="23"/>
                    </a:lnTo>
                    <a:lnTo>
                      <a:pt x="5" y="3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9" name="Freeform 166"/>
              <p:cNvSpPr/>
              <p:nvPr/>
            </p:nvSpPr>
            <p:spPr bwMode="auto">
              <a:xfrm>
                <a:off x="5729288" y="4732337"/>
                <a:ext cx="50800" cy="46038"/>
              </a:xfrm>
              <a:custGeom>
                <a:avLst/>
                <a:gdLst>
                  <a:gd name="T0" fmla="*/ 0 w 32"/>
                  <a:gd name="T1" fmla="*/ 6 h 29"/>
                  <a:gd name="T2" fmla="*/ 6 w 32"/>
                  <a:gd name="T3" fmla="*/ 29 h 29"/>
                  <a:gd name="T4" fmla="*/ 32 w 32"/>
                  <a:gd name="T5" fmla="*/ 24 h 29"/>
                  <a:gd name="T6" fmla="*/ 30 w 32"/>
                  <a:gd name="T7" fmla="*/ 0 h 29"/>
                  <a:gd name="T8" fmla="*/ 0 w 32"/>
                  <a:gd name="T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0" y="6"/>
                    </a:moveTo>
                    <a:lnTo>
                      <a:pt x="6" y="29"/>
                    </a:lnTo>
                    <a:lnTo>
                      <a:pt x="32" y="24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0" name="Freeform 167"/>
              <p:cNvSpPr/>
              <p:nvPr/>
            </p:nvSpPr>
            <p:spPr bwMode="auto">
              <a:xfrm>
                <a:off x="5476876" y="4627562"/>
                <a:ext cx="276225" cy="277813"/>
              </a:xfrm>
              <a:custGeom>
                <a:avLst/>
                <a:gdLst>
                  <a:gd name="T0" fmla="*/ 0 w 174"/>
                  <a:gd name="T1" fmla="*/ 22 h 175"/>
                  <a:gd name="T2" fmla="*/ 41 w 174"/>
                  <a:gd name="T3" fmla="*/ 175 h 175"/>
                  <a:gd name="T4" fmla="*/ 174 w 174"/>
                  <a:gd name="T5" fmla="*/ 156 h 175"/>
                  <a:gd name="T6" fmla="*/ 167 w 174"/>
                  <a:gd name="T7" fmla="*/ 0 h 175"/>
                  <a:gd name="T8" fmla="*/ 0 w 174"/>
                  <a:gd name="T9" fmla="*/ 2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2"/>
                    </a:moveTo>
                    <a:lnTo>
                      <a:pt x="41" y="175"/>
                    </a:lnTo>
                    <a:lnTo>
                      <a:pt x="174" y="156"/>
                    </a:lnTo>
                    <a:lnTo>
                      <a:pt x="16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1" name="Freeform 168"/>
              <p:cNvSpPr/>
              <p:nvPr/>
            </p:nvSpPr>
            <p:spPr bwMode="auto">
              <a:xfrm>
                <a:off x="5576888" y="4641850"/>
                <a:ext cx="90488" cy="250825"/>
              </a:xfrm>
              <a:custGeom>
                <a:avLst/>
                <a:gdLst>
                  <a:gd name="T0" fmla="*/ 0 w 57"/>
                  <a:gd name="T1" fmla="*/ 3 h 158"/>
                  <a:gd name="T2" fmla="*/ 33 w 57"/>
                  <a:gd name="T3" fmla="*/ 158 h 158"/>
                  <a:gd name="T4" fmla="*/ 57 w 57"/>
                  <a:gd name="T5" fmla="*/ 155 h 158"/>
                  <a:gd name="T6" fmla="*/ 44 w 57"/>
                  <a:gd name="T7" fmla="*/ 0 h 158"/>
                  <a:gd name="T8" fmla="*/ 0 w 57"/>
                  <a:gd name="T9" fmla="*/ 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8">
                    <a:moveTo>
                      <a:pt x="0" y="3"/>
                    </a:moveTo>
                    <a:lnTo>
                      <a:pt x="33" y="158"/>
                    </a:lnTo>
                    <a:lnTo>
                      <a:pt x="57" y="155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2" name="Freeform 169"/>
              <p:cNvSpPr/>
              <p:nvPr/>
            </p:nvSpPr>
            <p:spPr bwMode="auto">
              <a:xfrm>
                <a:off x="5595938" y="451643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3" name="Freeform 170"/>
              <p:cNvSpPr/>
              <p:nvPr/>
            </p:nvSpPr>
            <p:spPr bwMode="auto">
              <a:xfrm>
                <a:off x="5486401" y="4538662"/>
                <a:ext cx="117475" cy="103188"/>
              </a:xfrm>
              <a:custGeom>
                <a:avLst/>
                <a:gdLst>
                  <a:gd name="T0" fmla="*/ 49 w 49"/>
                  <a:gd name="T1" fmla="*/ 28 h 43"/>
                  <a:gd name="T2" fmla="*/ 0 w 49"/>
                  <a:gd name="T3" fmla="*/ 5 h 43"/>
                  <a:gd name="T4" fmla="*/ 12 w 49"/>
                  <a:gd name="T5" fmla="*/ 0 h 43"/>
                  <a:gd name="T6" fmla="*/ 16 w 49"/>
                  <a:gd name="T7" fmla="*/ 20 h 43"/>
                  <a:gd name="T8" fmla="*/ 47 w 49"/>
                  <a:gd name="T9" fmla="*/ 26 h 43"/>
                  <a:gd name="T10" fmla="*/ 49 w 49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3">
                    <a:moveTo>
                      <a:pt x="49" y="28"/>
                    </a:moveTo>
                    <a:cubicBezTo>
                      <a:pt x="49" y="28"/>
                      <a:pt x="15" y="43"/>
                      <a:pt x="0" y="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8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4" name="Freeform 171"/>
              <p:cNvSpPr/>
              <p:nvPr/>
            </p:nvSpPr>
            <p:spPr bwMode="auto">
              <a:xfrm>
                <a:off x="5581651" y="4500562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29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5" name="Freeform 172"/>
              <p:cNvSpPr/>
              <p:nvPr/>
            </p:nvSpPr>
            <p:spPr bwMode="auto">
              <a:xfrm>
                <a:off x="5481638" y="4510087"/>
                <a:ext cx="133350" cy="98425"/>
              </a:xfrm>
              <a:custGeom>
                <a:avLst/>
                <a:gdLst>
                  <a:gd name="T0" fmla="*/ 49 w 56"/>
                  <a:gd name="T1" fmla="*/ 41 h 41"/>
                  <a:gd name="T2" fmla="*/ 38 w 56"/>
                  <a:gd name="T3" fmla="*/ 15 h 41"/>
                  <a:gd name="T4" fmla="*/ 0 w 56"/>
                  <a:gd name="T5" fmla="*/ 11 h 41"/>
                  <a:gd name="T6" fmla="*/ 3 w 56"/>
                  <a:gd name="T7" fmla="*/ 20 h 41"/>
                  <a:gd name="T8" fmla="*/ 34 w 56"/>
                  <a:gd name="T9" fmla="*/ 20 h 41"/>
                  <a:gd name="T10" fmla="*/ 47 w 56"/>
                  <a:gd name="T11" fmla="*/ 41 h 41"/>
                  <a:gd name="T12" fmla="*/ 49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9" y="41"/>
                    </a:moveTo>
                    <a:cubicBezTo>
                      <a:pt x="49" y="41"/>
                      <a:pt x="56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6" name="Freeform 173"/>
              <p:cNvSpPr/>
              <p:nvPr/>
            </p:nvSpPr>
            <p:spPr bwMode="auto">
              <a:xfrm>
                <a:off x="5453063" y="4573587"/>
                <a:ext cx="295275" cy="111125"/>
              </a:xfrm>
              <a:custGeom>
                <a:avLst/>
                <a:gdLst>
                  <a:gd name="T0" fmla="*/ 0 w 186"/>
                  <a:gd name="T1" fmla="*/ 35 h 70"/>
                  <a:gd name="T2" fmla="*/ 185 w 186"/>
                  <a:gd name="T3" fmla="*/ 0 h 70"/>
                  <a:gd name="T4" fmla="*/ 186 w 186"/>
                  <a:gd name="T5" fmla="*/ 44 h 70"/>
                  <a:gd name="T6" fmla="*/ 10 w 186"/>
                  <a:gd name="T7" fmla="*/ 70 h 70"/>
                  <a:gd name="T8" fmla="*/ 0 w 186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70">
                    <a:moveTo>
                      <a:pt x="0" y="35"/>
                    </a:moveTo>
                    <a:lnTo>
                      <a:pt x="185" y="0"/>
                    </a:lnTo>
                    <a:lnTo>
                      <a:pt x="186" y="44"/>
                    </a:lnTo>
                    <a:lnTo>
                      <a:pt x="10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7" name="Freeform 174"/>
              <p:cNvSpPr/>
              <p:nvPr/>
            </p:nvSpPr>
            <p:spPr bwMode="auto">
              <a:xfrm>
                <a:off x="5553076" y="459105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8" name="Freeform 175"/>
              <p:cNvSpPr/>
              <p:nvPr/>
            </p:nvSpPr>
            <p:spPr bwMode="auto">
              <a:xfrm>
                <a:off x="5221288" y="4662487"/>
                <a:ext cx="276225" cy="277813"/>
              </a:xfrm>
              <a:custGeom>
                <a:avLst/>
                <a:gdLst>
                  <a:gd name="T0" fmla="*/ 0 w 174"/>
                  <a:gd name="T1" fmla="*/ 23 h 175"/>
                  <a:gd name="T2" fmla="*/ 41 w 174"/>
                  <a:gd name="T3" fmla="*/ 175 h 175"/>
                  <a:gd name="T4" fmla="*/ 174 w 174"/>
                  <a:gd name="T5" fmla="*/ 157 h 175"/>
                  <a:gd name="T6" fmla="*/ 167 w 174"/>
                  <a:gd name="T7" fmla="*/ 0 h 175"/>
                  <a:gd name="T8" fmla="*/ 0 w 174"/>
                  <a:gd name="T9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3"/>
                    </a:moveTo>
                    <a:lnTo>
                      <a:pt x="41" y="175"/>
                    </a:lnTo>
                    <a:lnTo>
                      <a:pt x="174" y="157"/>
                    </a:lnTo>
                    <a:lnTo>
                      <a:pt x="16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9" name="Freeform 176"/>
              <p:cNvSpPr/>
              <p:nvPr/>
            </p:nvSpPr>
            <p:spPr bwMode="auto">
              <a:xfrm>
                <a:off x="5321301" y="4676775"/>
                <a:ext cx="90488" cy="252413"/>
              </a:xfrm>
              <a:custGeom>
                <a:avLst/>
                <a:gdLst>
                  <a:gd name="T0" fmla="*/ 0 w 57"/>
                  <a:gd name="T1" fmla="*/ 3 h 159"/>
                  <a:gd name="T2" fmla="*/ 33 w 57"/>
                  <a:gd name="T3" fmla="*/ 159 h 159"/>
                  <a:gd name="T4" fmla="*/ 57 w 57"/>
                  <a:gd name="T5" fmla="*/ 156 h 159"/>
                  <a:gd name="T6" fmla="*/ 44 w 57"/>
                  <a:gd name="T7" fmla="*/ 0 h 159"/>
                  <a:gd name="T8" fmla="*/ 0 w 57"/>
                  <a:gd name="T9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9">
                    <a:moveTo>
                      <a:pt x="0" y="3"/>
                    </a:moveTo>
                    <a:lnTo>
                      <a:pt x="33" y="159"/>
                    </a:lnTo>
                    <a:lnTo>
                      <a:pt x="57" y="156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0" name="Freeform 177"/>
              <p:cNvSpPr/>
              <p:nvPr/>
            </p:nvSpPr>
            <p:spPr bwMode="auto">
              <a:xfrm>
                <a:off x="5340351" y="4552950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8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1" name="Freeform 178"/>
              <p:cNvSpPr/>
              <p:nvPr/>
            </p:nvSpPr>
            <p:spPr bwMode="auto">
              <a:xfrm>
                <a:off x="5230813" y="4573587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5 h 43"/>
                  <a:gd name="T4" fmla="*/ 13 w 50"/>
                  <a:gd name="T5" fmla="*/ 0 h 43"/>
                  <a:gd name="T6" fmla="*/ 16 w 50"/>
                  <a:gd name="T7" fmla="*/ 20 h 43"/>
                  <a:gd name="T8" fmla="*/ 47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5" y="43"/>
                      <a:pt x="0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2" name="Freeform 179"/>
              <p:cNvSpPr/>
              <p:nvPr/>
            </p:nvSpPr>
            <p:spPr bwMode="auto">
              <a:xfrm>
                <a:off x="5326063" y="4535487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30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3" name="Freeform 180"/>
              <p:cNvSpPr/>
              <p:nvPr/>
            </p:nvSpPr>
            <p:spPr bwMode="auto">
              <a:xfrm>
                <a:off x="5229226" y="4545012"/>
                <a:ext cx="130175" cy="98425"/>
              </a:xfrm>
              <a:custGeom>
                <a:avLst/>
                <a:gdLst>
                  <a:gd name="T0" fmla="*/ 49 w 55"/>
                  <a:gd name="T1" fmla="*/ 41 h 41"/>
                  <a:gd name="T2" fmla="*/ 37 w 55"/>
                  <a:gd name="T3" fmla="*/ 15 h 41"/>
                  <a:gd name="T4" fmla="*/ 0 w 55"/>
                  <a:gd name="T5" fmla="*/ 11 h 41"/>
                  <a:gd name="T6" fmla="*/ 2 w 55"/>
                  <a:gd name="T7" fmla="*/ 20 h 41"/>
                  <a:gd name="T8" fmla="*/ 33 w 55"/>
                  <a:gd name="T9" fmla="*/ 20 h 41"/>
                  <a:gd name="T10" fmla="*/ 46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7" y="15"/>
                    </a:cubicBezTo>
                    <a:cubicBezTo>
                      <a:pt x="20" y="0"/>
                      <a:pt x="0" y="11"/>
                      <a:pt x="0" y="11"/>
                    </a:cubicBezTo>
                    <a:cubicBezTo>
                      <a:pt x="0" y="11"/>
                      <a:pt x="0" y="19"/>
                      <a:pt x="2" y="20"/>
                    </a:cubicBezTo>
                    <a:cubicBezTo>
                      <a:pt x="2" y="20"/>
                      <a:pt x="18" y="11"/>
                      <a:pt x="33" y="20"/>
                    </a:cubicBezTo>
                    <a:cubicBezTo>
                      <a:pt x="48" y="29"/>
                      <a:pt x="46" y="41"/>
                      <a:pt x="46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4" name="Freeform 181"/>
              <p:cNvSpPr/>
              <p:nvPr/>
            </p:nvSpPr>
            <p:spPr bwMode="auto">
              <a:xfrm>
                <a:off x="5197476" y="4610100"/>
                <a:ext cx="295275" cy="109538"/>
              </a:xfrm>
              <a:custGeom>
                <a:avLst/>
                <a:gdLst>
                  <a:gd name="T0" fmla="*/ 0 w 186"/>
                  <a:gd name="T1" fmla="*/ 35 h 69"/>
                  <a:gd name="T2" fmla="*/ 186 w 186"/>
                  <a:gd name="T3" fmla="*/ 0 h 69"/>
                  <a:gd name="T4" fmla="*/ 186 w 186"/>
                  <a:gd name="T5" fmla="*/ 44 h 69"/>
                  <a:gd name="T6" fmla="*/ 11 w 186"/>
                  <a:gd name="T7" fmla="*/ 69 h 69"/>
                  <a:gd name="T8" fmla="*/ 0 w 186"/>
                  <a:gd name="T9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5"/>
                    </a:moveTo>
                    <a:lnTo>
                      <a:pt x="186" y="0"/>
                    </a:lnTo>
                    <a:lnTo>
                      <a:pt x="186" y="44"/>
                    </a:lnTo>
                    <a:lnTo>
                      <a:pt x="11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5" name="Freeform 182"/>
              <p:cNvSpPr/>
              <p:nvPr/>
            </p:nvSpPr>
            <p:spPr bwMode="auto">
              <a:xfrm>
                <a:off x="5300663" y="4627562"/>
                <a:ext cx="92075" cy="80963"/>
              </a:xfrm>
              <a:custGeom>
                <a:avLst/>
                <a:gdLst>
                  <a:gd name="T0" fmla="*/ 0 w 58"/>
                  <a:gd name="T1" fmla="*/ 10 h 51"/>
                  <a:gd name="T2" fmla="*/ 10 w 58"/>
                  <a:gd name="T3" fmla="*/ 51 h 51"/>
                  <a:gd name="T4" fmla="*/ 58 w 58"/>
                  <a:gd name="T5" fmla="*/ 45 h 51"/>
                  <a:gd name="T6" fmla="*/ 55 w 58"/>
                  <a:gd name="T7" fmla="*/ 0 h 51"/>
                  <a:gd name="T8" fmla="*/ 0 w 58"/>
                  <a:gd name="T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1">
                    <a:moveTo>
                      <a:pt x="0" y="10"/>
                    </a:moveTo>
                    <a:lnTo>
                      <a:pt x="10" y="51"/>
                    </a:lnTo>
                    <a:lnTo>
                      <a:pt x="58" y="45"/>
                    </a:lnTo>
                    <a:lnTo>
                      <a:pt x="5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6" name="Freeform 183"/>
              <p:cNvSpPr/>
              <p:nvPr/>
            </p:nvSpPr>
            <p:spPr bwMode="auto">
              <a:xfrm>
                <a:off x="4837113" y="4646612"/>
                <a:ext cx="284163" cy="336550"/>
              </a:xfrm>
              <a:custGeom>
                <a:avLst/>
                <a:gdLst>
                  <a:gd name="T0" fmla="*/ 0 w 179"/>
                  <a:gd name="T1" fmla="*/ 24 h 212"/>
                  <a:gd name="T2" fmla="*/ 45 w 179"/>
                  <a:gd name="T3" fmla="*/ 212 h 212"/>
                  <a:gd name="T4" fmla="*/ 179 w 179"/>
                  <a:gd name="T5" fmla="*/ 194 h 212"/>
                  <a:gd name="T6" fmla="*/ 167 w 179"/>
                  <a:gd name="T7" fmla="*/ 0 h 212"/>
                  <a:gd name="T8" fmla="*/ 0 w 179"/>
                  <a:gd name="T9" fmla="*/ 2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12">
                    <a:moveTo>
                      <a:pt x="0" y="24"/>
                    </a:moveTo>
                    <a:lnTo>
                      <a:pt x="45" y="212"/>
                    </a:lnTo>
                    <a:lnTo>
                      <a:pt x="179" y="194"/>
                    </a:lnTo>
                    <a:lnTo>
                      <a:pt x="16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7" name="Freeform 184"/>
              <p:cNvSpPr/>
              <p:nvPr/>
            </p:nvSpPr>
            <p:spPr bwMode="auto">
              <a:xfrm>
                <a:off x="4935538" y="4660900"/>
                <a:ext cx="101600" cy="311150"/>
              </a:xfrm>
              <a:custGeom>
                <a:avLst/>
                <a:gdLst>
                  <a:gd name="T0" fmla="*/ 0 w 64"/>
                  <a:gd name="T1" fmla="*/ 3 h 196"/>
                  <a:gd name="T2" fmla="*/ 39 w 64"/>
                  <a:gd name="T3" fmla="*/ 196 h 196"/>
                  <a:gd name="T4" fmla="*/ 64 w 64"/>
                  <a:gd name="T5" fmla="*/ 193 h 196"/>
                  <a:gd name="T6" fmla="*/ 45 w 64"/>
                  <a:gd name="T7" fmla="*/ 0 h 196"/>
                  <a:gd name="T8" fmla="*/ 0 w 64"/>
                  <a:gd name="T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96">
                    <a:moveTo>
                      <a:pt x="0" y="3"/>
                    </a:moveTo>
                    <a:lnTo>
                      <a:pt x="39" y="196"/>
                    </a:lnTo>
                    <a:lnTo>
                      <a:pt x="64" y="193"/>
                    </a:lnTo>
                    <a:lnTo>
                      <a:pt x="4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8" name="Freeform 185"/>
              <p:cNvSpPr/>
              <p:nvPr/>
            </p:nvSpPr>
            <p:spPr bwMode="auto">
              <a:xfrm>
                <a:off x="4956176" y="453548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9" name="Freeform 186"/>
              <p:cNvSpPr/>
              <p:nvPr/>
            </p:nvSpPr>
            <p:spPr bwMode="auto">
              <a:xfrm>
                <a:off x="4845051" y="4557712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6 h 43"/>
                  <a:gd name="T4" fmla="*/ 13 w 50"/>
                  <a:gd name="T5" fmla="*/ 0 h 43"/>
                  <a:gd name="T6" fmla="*/ 17 w 50"/>
                  <a:gd name="T7" fmla="*/ 20 h 43"/>
                  <a:gd name="T8" fmla="*/ 48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6" y="43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7" y="20"/>
                    </a:cubicBezTo>
                    <a:cubicBezTo>
                      <a:pt x="29" y="31"/>
                      <a:pt x="48" y="26"/>
                      <a:pt x="48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0" name="Freeform 187"/>
              <p:cNvSpPr/>
              <p:nvPr/>
            </p:nvSpPr>
            <p:spPr bwMode="auto">
              <a:xfrm>
                <a:off x="4940301" y="4519612"/>
                <a:ext cx="119063" cy="107950"/>
              </a:xfrm>
              <a:custGeom>
                <a:avLst/>
                <a:gdLst>
                  <a:gd name="T0" fmla="*/ 9 w 50"/>
                  <a:gd name="T1" fmla="*/ 45 h 45"/>
                  <a:gd name="T2" fmla="*/ 13 w 50"/>
                  <a:gd name="T3" fmla="*/ 17 h 45"/>
                  <a:gd name="T4" fmla="*/ 48 w 50"/>
                  <a:gd name="T5" fmla="*/ 3 h 45"/>
                  <a:gd name="T6" fmla="*/ 48 w 50"/>
                  <a:gd name="T7" fmla="*/ 12 h 45"/>
                  <a:gd name="T8" fmla="*/ 18 w 50"/>
                  <a:gd name="T9" fmla="*/ 21 h 45"/>
                  <a:gd name="T10" fmla="*/ 11 w 50"/>
                  <a:gd name="T11" fmla="*/ 45 h 45"/>
                  <a:gd name="T12" fmla="*/ 9 w 50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9" y="45"/>
                    </a:moveTo>
                    <a:cubicBezTo>
                      <a:pt x="9" y="45"/>
                      <a:pt x="0" y="36"/>
                      <a:pt x="13" y="17"/>
                    </a:cubicBezTo>
                    <a:cubicBezTo>
                      <a:pt x="23" y="0"/>
                      <a:pt x="48" y="3"/>
                      <a:pt x="48" y="3"/>
                    </a:cubicBezTo>
                    <a:cubicBezTo>
                      <a:pt x="48" y="3"/>
                      <a:pt x="50" y="11"/>
                      <a:pt x="48" y="12"/>
                    </a:cubicBezTo>
                    <a:cubicBezTo>
                      <a:pt x="48" y="12"/>
                      <a:pt x="30" y="8"/>
                      <a:pt x="18" y="21"/>
                    </a:cubicBezTo>
                    <a:cubicBezTo>
                      <a:pt x="6" y="34"/>
                      <a:pt x="11" y="45"/>
                      <a:pt x="11" y="45"/>
                    </a:cubicBez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1" name="Freeform 188"/>
              <p:cNvSpPr/>
              <p:nvPr/>
            </p:nvSpPr>
            <p:spPr bwMode="auto">
              <a:xfrm>
                <a:off x="4841876" y="4529137"/>
                <a:ext cx="131763" cy="98425"/>
              </a:xfrm>
              <a:custGeom>
                <a:avLst/>
                <a:gdLst>
                  <a:gd name="T0" fmla="*/ 49 w 55"/>
                  <a:gd name="T1" fmla="*/ 41 h 41"/>
                  <a:gd name="T2" fmla="*/ 38 w 55"/>
                  <a:gd name="T3" fmla="*/ 15 h 41"/>
                  <a:gd name="T4" fmla="*/ 0 w 55"/>
                  <a:gd name="T5" fmla="*/ 11 h 41"/>
                  <a:gd name="T6" fmla="*/ 3 w 55"/>
                  <a:gd name="T7" fmla="*/ 20 h 41"/>
                  <a:gd name="T8" fmla="*/ 34 w 55"/>
                  <a:gd name="T9" fmla="*/ 20 h 41"/>
                  <a:gd name="T10" fmla="*/ 47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2" name="Freeform 189"/>
              <p:cNvSpPr/>
              <p:nvPr/>
            </p:nvSpPr>
            <p:spPr bwMode="auto">
              <a:xfrm>
                <a:off x="4813301" y="4594225"/>
                <a:ext cx="295275" cy="109538"/>
              </a:xfrm>
              <a:custGeom>
                <a:avLst/>
                <a:gdLst>
                  <a:gd name="T0" fmla="*/ 0 w 186"/>
                  <a:gd name="T1" fmla="*/ 34 h 69"/>
                  <a:gd name="T2" fmla="*/ 185 w 186"/>
                  <a:gd name="T3" fmla="*/ 0 h 69"/>
                  <a:gd name="T4" fmla="*/ 186 w 186"/>
                  <a:gd name="T5" fmla="*/ 43 h 69"/>
                  <a:gd name="T6" fmla="*/ 11 w 186"/>
                  <a:gd name="T7" fmla="*/ 69 h 69"/>
                  <a:gd name="T8" fmla="*/ 0 w 186"/>
                  <a:gd name="T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4"/>
                    </a:moveTo>
                    <a:lnTo>
                      <a:pt x="185" y="0"/>
                    </a:lnTo>
                    <a:lnTo>
                      <a:pt x="186" y="43"/>
                    </a:lnTo>
                    <a:lnTo>
                      <a:pt x="11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3" name="Freeform 190"/>
              <p:cNvSpPr/>
              <p:nvPr/>
            </p:nvSpPr>
            <p:spPr bwMode="auto">
              <a:xfrm>
                <a:off x="4913313" y="461010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4" name="Freeform 191"/>
              <p:cNvSpPr/>
              <p:nvPr/>
            </p:nvSpPr>
            <p:spPr bwMode="auto">
              <a:xfrm>
                <a:off x="5200651" y="4818062"/>
                <a:ext cx="111125" cy="136525"/>
              </a:xfrm>
              <a:custGeom>
                <a:avLst/>
                <a:gdLst>
                  <a:gd name="T0" fmla="*/ 70 w 70"/>
                  <a:gd name="T1" fmla="*/ 77 h 86"/>
                  <a:gd name="T2" fmla="*/ 10 w 70"/>
                  <a:gd name="T3" fmla="*/ 86 h 86"/>
                  <a:gd name="T4" fmla="*/ 0 w 70"/>
                  <a:gd name="T5" fmla="*/ 9 h 86"/>
                  <a:gd name="T6" fmla="*/ 60 w 70"/>
                  <a:gd name="T7" fmla="*/ 0 h 86"/>
                  <a:gd name="T8" fmla="*/ 70 w 70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70" y="77"/>
                    </a:moveTo>
                    <a:lnTo>
                      <a:pt x="10" y="86"/>
                    </a:lnTo>
                    <a:lnTo>
                      <a:pt x="0" y="9"/>
                    </a:lnTo>
                    <a:lnTo>
                      <a:pt x="60" y="0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664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5" name="Freeform 192"/>
              <p:cNvSpPr/>
              <p:nvPr/>
            </p:nvSpPr>
            <p:spPr bwMode="auto">
              <a:xfrm>
                <a:off x="4946651" y="3671887"/>
                <a:ext cx="630238" cy="1209675"/>
              </a:xfrm>
              <a:custGeom>
                <a:avLst/>
                <a:gdLst>
                  <a:gd name="T0" fmla="*/ 52 w 264"/>
                  <a:gd name="T1" fmla="*/ 0 h 505"/>
                  <a:gd name="T2" fmla="*/ 0 w 264"/>
                  <a:gd name="T3" fmla="*/ 505 h 505"/>
                  <a:gd name="T4" fmla="*/ 264 w 264"/>
                  <a:gd name="T5" fmla="*/ 467 h 505"/>
                  <a:gd name="T6" fmla="*/ 52 w 264"/>
                  <a:gd name="T7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505">
                    <a:moveTo>
                      <a:pt x="52" y="0"/>
                    </a:moveTo>
                    <a:cubicBezTo>
                      <a:pt x="52" y="0"/>
                      <a:pt x="7" y="446"/>
                      <a:pt x="0" y="505"/>
                    </a:cubicBezTo>
                    <a:cubicBezTo>
                      <a:pt x="0" y="505"/>
                      <a:pt x="118" y="503"/>
                      <a:pt x="264" y="46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6" name="Freeform 193"/>
              <p:cNvSpPr/>
              <p:nvPr/>
            </p:nvSpPr>
            <p:spPr bwMode="auto">
              <a:xfrm>
                <a:off x="5016501" y="4156075"/>
                <a:ext cx="295275" cy="71438"/>
              </a:xfrm>
              <a:custGeom>
                <a:avLst/>
                <a:gdLst>
                  <a:gd name="T0" fmla="*/ 0 w 124"/>
                  <a:gd name="T1" fmla="*/ 0 h 30"/>
                  <a:gd name="T2" fmla="*/ 5 w 124"/>
                  <a:gd name="T3" fmla="*/ 3 h 30"/>
                  <a:gd name="T4" fmla="*/ 11 w 124"/>
                  <a:gd name="T5" fmla="*/ 6 h 30"/>
                  <a:gd name="T6" fmla="*/ 14 w 124"/>
                  <a:gd name="T7" fmla="*/ 7 h 30"/>
                  <a:gd name="T8" fmla="*/ 18 w 124"/>
                  <a:gd name="T9" fmla="*/ 9 h 30"/>
                  <a:gd name="T10" fmla="*/ 27 w 124"/>
                  <a:gd name="T11" fmla="*/ 13 h 30"/>
                  <a:gd name="T12" fmla="*/ 32 w 124"/>
                  <a:gd name="T13" fmla="*/ 15 h 30"/>
                  <a:gd name="T14" fmla="*/ 38 w 124"/>
                  <a:gd name="T15" fmla="*/ 16 h 30"/>
                  <a:gd name="T16" fmla="*/ 49 w 124"/>
                  <a:gd name="T17" fmla="*/ 19 h 30"/>
                  <a:gd name="T18" fmla="*/ 60 w 124"/>
                  <a:gd name="T19" fmla="*/ 22 h 30"/>
                  <a:gd name="T20" fmla="*/ 72 w 124"/>
                  <a:gd name="T21" fmla="*/ 23 h 30"/>
                  <a:gd name="T22" fmla="*/ 83 w 124"/>
                  <a:gd name="T23" fmla="*/ 24 h 30"/>
                  <a:gd name="T24" fmla="*/ 89 w 124"/>
                  <a:gd name="T25" fmla="*/ 25 h 30"/>
                  <a:gd name="T26" fmla="*/ 94 w 124"/>
                  <a:gd name="T27" fmla="*/ 25 h 30"/>
                  <a:gd name="T28" fmla="*/ 104 w 124"/>
                  <a:gd name="T29" fmla="*/ 24 h 30"/>
                  <a:gd name="T30" fmla="*/ 108 w 124"/>
                  <a:gd name="T31" fmla="*/ 24 h 30"/>
                  <a:gd name="T32" fmla="*/ 112 w 124"/>
                  <a:gd name="T33" fmla="*/ 24 h 30"/>
                  <a:gd name="T34" fmla="*/ 118 w 124"/>
                  <a:gd name="T35" fmla="*/ 23 h 30"/>
                  <a:gd name="T36" fmla="*/ 124 w 124"/>
                  <a:gd name="T37" fmla="*/ 22 h 30"/>
                  <a:gd name="T38" fmla="*/ 118 w 124"/>
                  <a:gd name="T39" fmla="*/ 24 h 30"/>
                  <a:gd name="T40" fmla="*/ 112 w 124"/>
                  <a:gd name="T41" fmla="*/ 26 h 30"/>
                  <a:gd name="T42" fmla="*/ 108 w 124"/>
                  <a:gd name="T43" fmla="*/ 27 h 30"/>
                  <a:gd name="T44" fmla="*/ 104 w 124"/>
                  <a:gd name="T45" fmla="*/ 28 h 30"/>
                  <a:gd name="T46" fmla="*/ 94 w 124"/>
                  <a:gd name="T47" fmla="*/ 29 h 30"/>
                  <a:gd name="T48" fmla="*/ 89 w 124"/>
                  <a:gd name="T49" fmla="*/ 29 h 30"/>
                  <a:gd name="T50" fmla="*/ 83 w 124"/>
                  <a:gd name="T51" fmla="*/ 29 h 30"/>
                  <a:gd name="T52" fmla="*/ 71 w 124"/>
                  <a:gd name="T53" fmla="*/ 29 h 30"/>
                  <a:gd name="T54" fmla="*/ 59 w 124"/>
                  <a:gd name="T55" fmla="*/ 28 h 30"/>
                  <a:gd name="T56" fmla="*/ 47 w 124"/>
                  <a:gd name="T57" fmla="*/ 25 h 30"/>
                  <a:gd name="T58" fmla="*/ 36 w 124"/>
                  <a:gd name="T59" fmla="*/ 21 h 30"/>
                  <a:gd name="T60" fmla="*/ 31 w 124"/>
                  <a:gd name="T61" fmla="*/ 19 h 30"/>
                  <a:gd name="T62" fmla="*/ 26 w 124"/>
                  <a:gd name="T63" fmla="*/ 17 h 30"/>
                  <a:gd name="T64" fmla="*/ 17 w 124"/>
                  <a:gd name="T65" fmla="*/ 12 h 30"/>
                  <a:gd name="T66" fmla="*/ 13 w 124"/>
                  <a:gd name="T67" fmla="*/ 10 h 30"/>
                  <a:gd name="T68" fmla="*/ 10 w 124"/>
                  <a:gd name="T69" fmla="*/ 7 h 30"/>
                  <a:gd name="T70" fmla="*/ 5 w 124"/>
                  <a:gd name="T71" fmla="*/ 4 h 30"/>
                  <a:gd name="T72" fmla="*/ 0 w 124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0">
                    <a:moveTo>
                      <a:pt x="0" y="0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7" y="3"/>
                      <a:pt x="9" y="4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21" y="10"/>
                      <a:pt x="24" y="11"/>
                      <a:pt x="27" y="13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4" y="15"/>
                      <a:pt x="36" y="16"/>
                      <a:pt x="38" y="16"/>
                    </a:cubicBezTo>
                    <a:cubicBezTo>
                      <a:pt x="41" y="17"/>
                      <a:pt x="45" y="19"/>
                      <a:pt x="49" y="19"/>
                    </a:cubicBezTo>
                    <a:cubicBezTo>
                      <a:pt x="52" y="20"/>
                      <a:pt x="56" y="21"/>
                      <a:pt x="60" y="22"/>
                    </a:cubicBezTo>
                    <a:cubicBezTo>
                      <a:pt x="64" y="22"/>
                      <a:pt x="68" y="23"/>
                      <a:pt x="72" y="23"/>
                    </a:cubicBezTo>
                    <a:cubicBezTo>
                      <a:pt x="76" y="24"/>
                      <a:pt x="80" y="24"/>
                      <a:pt x="83" y="24"/>
                    </a:cubicBezTo>
                    <a:cubicBezTo>
                      <a:pt x="85" y="24"/>
                      <a:pt x="87" y="24"/>
                      <a:pt x="89" y="25"/>
                    </a:cubicBezTo>
                    <a:cubicBezTo>
                      <a:pt x="91" y="25"/>
                      <a:pt x="92" y="25"/>
                      <a:pt x="94" y="25"/>
                    </a:cubicBezTo>
                    <a:cubicBezTo>
                      <a:pt x="97" y="24"/>
                      <a:pt x="101" y="24"/>
                      <a:pt x="104" y="24"/>
                    </a:cubicBezTo>
                    <a:cubicBezTo>
                      <a:pt x="105" y="24"/>
                      <a:pt x="107" y="24"/>
                      <a:pt x="108" y="24"/>
                    </a:cubicBezTo>
                    <a:cubicBezTo>
                      <a:pt x="109" y="24"/>
                      <a:pt x="111" y="24"/>
                      <a:pt x="112" y="24"/>
                    </a:cubicBezTo>
                    <a:cubicBezTo>
                      <a:pt x="114" y="23"/>
                      <a:pt x="116" y="23"/>
                      <a:pt x="118" y="23"/>
                    </a:cubicBezTo>
                    <a:cubicBezTo>
                      <a:pt x="122" y="22"/>
                      <a:pt x="124" y="22"/>
                      <a:pt x="124" y="22"/>
                    </a:cubicBezTo>
                    <a:cubicBezTo>
                      <a:pt x="124" y="22"/>
                      <a:pt x="122" y="23"/>
                      <a:pt x="118" y="24"/>
                    </a:cubicBezTo>
                    <a:cubicBezTo>
                      <a:pt x="117" y="24"/>
                      <a:pt x="115" y="25"/>
                      <a:pt x="112" y="26"/>
                    </a:cubicBezTo>
                    <a:cubicBezTo>
                      <a:pt x="111" y="26"/>
                      <a:pt x="110" y="26"/>
                      <a:pt x="108" y="27"/>
                    </a:cubicBezTo>
                    <a:cubicBezTo>
                      <a:pt x="107" y="27"/>
                      <a:pt x="106" y="27"/>
                      <a:pt x="104" y="28"/>
                    </a:cubicBezTo>
                    <a:cubicBezTo>
                      <a:pt x="101" y="28"/>
                      <a:pt x="98" y="29"/>
                      <a:pt x="94" y="29"/>
                    </a:cubicBezTo>
                    <a:cubicBezTo>
                      <a:pt x="92" y="29"/>
                      <a:pt x="91" y="29"/>
                      <a:pt x="89" y="29"/>
                    </a:cubicBezTo>
                    <a:cubicBezTo>
                      <a:pt x="87" y="29"/>
                      <a:pt x="85" y="29"/>
                      <a:pt x="83" y="29"/>
                    </a:cubicBezTo>
                    <a:cubicBezTo>
                      <a:pt x="79" y="29"/>
                      <a:pt x="75" y="30"/>
                      <a:pt x="71" y="29"/>
                    </a:cubicBezTo>
                    <a:cubicBezTo>
                      <a:pt x="67" y="29"/>
                      <a:pt x="63" y="28"/>
                      <a:pt x="59" y="28"/>
                    </a:cubicBezTo>
                    <a:cubicBezTo>
                      <a:pt x="55" y="27"/>
                      <a:pt x="51" y="26"/>
                      <a:pt x="47" y="25"/>
                    </a:cubicBezTo>
                    <a:cubicBezTo>
                      <a:pt x="43" y="24"/>
                      <a:pt x="39" y="22"/>
                      <a:pt x="36" y="21"/>
                    </a:cubicBezTo>
                    <a:cubicBezTo>
                      <a:pt x="34" y="20"/>
                      <a:pt x="32" y="20"/>
                      <a:pt x="31" y="19"/>
                    </a:cubicBezTo>
                    <a:cubicBezTo>
                      <a:pt x="29" y="18"/>
                      <a:pt x="27" y="18"/>
                      <a:pt x="26" y="17"/>
                    </a:cubicBezTo>
                    <a:cubicBezTo>
                      <a:pt x="23" y="15"/>
                      <a:pt x="20" y="13"/>
                      <a:pt x="17" y="12"/>
                    </a:cubicBezTo>
                    <a:cubicBezTo>
                      <a:pt x="16" y="11"/>
                      <a:pt x="14" y="11"/>
                      <a:pt x="13" y="10"/>
                    </a:cubicBezTo>
                    <a:cubicBezTo>
                      <a:pt x="12" y="9"/>
                      <a:pt x="11" y="8"/>
                      <a:pt x="10" y="7"/>
                    </a:cubicBezTo>
                    <a:cubicBezTo>
                      <a:pt x="8" y="6"/>
                      <a:pt x="6" y="5"/>
                      <a:pt x="5" y="4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7" name="Freeform 194"/>
              <p:cNvSpPr/>
              <p:nvPr/>
            </p:nvSpPr>
            <p:spPr bwMode="auto">
              <a:xfrm>
                <a:off x="5051426" y="3865562"/>
                <a:ext cx="103188" cy="41275"/>
              </a:xfrm>
              <a:custGeom>
                <a:avLst/>
                <a:gdLst>
                  <a:gd name="T0" fmla="*/ 0 w 43"/>
                  <a:gd name="T1" fmla="*/ 17 h 17"/>
                  <a:gd name="T2" fmla="*/ 6 w 43"/>
                  <a:gd name="T3" fmla="*/ 13 h 17"/>
                  <a:gd name="T4" fmla="*/ 9 w 43"/>
                  <a:gd name="T5" fmla="*/ 12 h 17"/>
                  <a:gd name="T6" fmla="*/ 13 w 43"/>
                  <a:gd name="T7" fmla="*/ 10 h 17"/>
                  <a:gd name="T8" fmla="*/ 17 w 43"/>
                  <a:gd name="T9" fmla="*/ 8 h 17"/>
                  <a:gd name="T10" fmla="*/ 21 w 43"/>
                  <a:gd name="T11" fmla="*/ 7 h 17"/>
                  <a:gd name="T12" fmla="*/ 25 w 43"/>
                  <a:gd name="T13" fmla="*/ 5 h 17"/>
                  <a:gd name="T14" fmla="*/ 29 w 43"/>
                  <a:gd name="T15" fmla="*/ 4 h 17"/>
                  <a:gd name="T16" fmla="*/ 32 w 43"/>
                  <a:gd name="T17" fmla="*/ 3 h 17"/>
                  <a:gd name="T18" fmla="*/ 36 w 43"/>
                  <a:gd name="T19" fmla="*/ 1 h 17"/>
                  <a:gd name="T20" fmla="*/ 41 w 43"/>
                  <a:gd name="T21" fmla="*/ 0 h 17"/>
                  <a:gd name="T22" fmla="*/ 43 w 43"/>
                  <a:gd name="T23" fmla="*/ 0 h 17"/>
                  <a:gd name="T24" fmla="*/ 42 w 43"/>
                  <a:gd name="T25" fmla="*/ 1 h 17"/>
                  <a:gd name="T26" fmla="*/ 37 w 43"/>
                  <a:gd name="T27" fmla="*/ 4 h 17"/>
                  <a:gd name="T28" fmla="*/ 34 w 43"/>
                  <a:gd name="T29" fmla="*/ 7 h 17"/>
                  <a:gd name="T30" fmla="*/ 31 w 43"/>
                  <a:gd name="T31" fmla="*/ 8 h 17"/>
                  <a:gd name="T32" fmla="*/ 27 w 43"/>
                  <a:gd name="T33" fmla="*/ 10 h 17"/>
                  <a:gd name="T34" fmla="*/ 23 w 43"/>
                  <a:gd name="T35" fmla="*/ 12 h 17"/>
                  <a:gd name="T36" fmla="*/ 19 w 43"/>
                  <a:gd name="T37" fmla="*/ 14 h 17"/>
                  <a:gd name="T38" fmla="*/ 15 w 43"/>
                  <a:gd name="T39" fmla="*/ 15 h 17"/>
                  <a:gd name="T40" fmla="*/ 11 w 43"/>
                  <a:gd name="T41" fmla="*/ 16 h 17"/>
                  <a:gd name="T42" fmla="*/ 7 w 43"/>
                  <a:gd name="T43" fmla="*/ 16 h 17"/>
                  <a:gd name="T44" fmla="*/ 0 w 43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17">
                    <a:moveTo>
                      <a:pt x="0" y="17"/>
                    </a:moveTo>
                    <a:cubicBezTo>
                      <a:pt x="0" y="17"/>
                      <a:pt x="2" y="15"/>
                      <a:pt x="6" y="13"/>
                    </a:cubicBezTo>
                    <a:cubicBezTo>
                      <a:pt x="7" y="13"/>
                      <a:pt x="8" y="12"/>
                      <a:pt x="9" y="12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8" y="8"/>
                      <a:pt x="19" y="7"/>
                      <a:pt x="21" y="7"/>
                    </a:cubicBezTo>
                    <a:cubicBezTo>
                      <a:pt x="22" y="6"/>
                      <a:pt x="23" y="6"/>
                      <a:pt x="25" y="5"/>
                    </a:cubicBezTo>
                    <a:cubicBezTo>
                      <a:pt x="26" y="5"/>
                      <a:pt x="27" y="4"/>
                      <a:pt x="29" y="4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2"/>
                      <a:pt x="35" y="2"/>
                      <a:pt x="36" y="1"/>
                    </a:cubicBezTo>
                    <a:cubicBezTo>
                      <a:pt x="38" y="1"/>
                      <a:pt x="40" y="0"/>
                      <a:pt x="41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41" y="2"/>
                      <a:pt x="39" y="3"/>
                      <a:pt x="37" y="4"/>
                    </a:cubicBezTo>
                    <a:cubicBezTo>
                      <a:pt x="36" y="5"/>
                      <a:pt x="35" y="6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8" y="10"/>
                      <a:pt x="27" y="10"/>
                    </a:cubicBezTo>
                    <a:cubicBezTo>
                      <a:pt x="26" y="11"/>
                      <a:pt x="24" y="12"/>
                      <a:pt x="23" y="12"/>
                    </a:cubicBezTo>
                    <a:cubicBezTo>
                      <a:pt x="22" y="13"/>
                      <a:pt x="20" y="13"/>
                      <a:pt x="19" y="14"/>
                    </a:cubicBezTo>
                    <a:cubicBezTo>
                      <a:pt x="17" y="14"/>
                      <a:pt x="16" y="14"/>
                      <a:pt x="15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3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8" name="Freeform 195"/>
              <p:cNvSpPr/>
              <p:nvPr/>
            </p:nvSpPr>
            <p:spPr bwMode="auto">
              <a:xfrm>
                <a:off x="4973638" y="4408487"/>
                <a:ext cx="436563" cy="204788"/>
              </a:xfrm>
              <a:custGeom>
                <a:avLst/>
                <a:gdLst>
                  <a:gd name="T0" fmla="*/ 0 w 183"/>
                  <a:gd name="T1" fmla="*/ 68 h 85"/>
                  <a:gd name="T2" fmla="*/ 9 w 183"/>
                  <a:gd name="T3" fmla="*/ 71 h 85"/>
                  <a:gd name="T4" fmla="*/ 14 w 183"/>
                  <a:gd name="T5" fmla="*/ 73 h 85"/>
                  <a:gd name="T6" fmla="*/ 19 w 183"/>
                  <a:gd name="T7" fmla="*/ 75 h 85"/>
                  <a:gd name="T8" fmla="*/ 26 w 183"/>
                  <a:gd name="T9" fmla="*/ 77 h 85"/>
                  <a:gd name="T10" fmla="*/ 33 w 183"/>
                  <a:gd name="T11" fmla="*/ 78 h 85"/>
                  <a:gd name="T12" fmla="*/ 41 w 183"/>
                  <a:gd name="T13" fmla="*/ 79 h 85"/>
                  <a:gd name="T14" fmla="*/ 49 w 183"/>
                  <a:gd name="T15" fmla="*/ 80 h 85"/>
                  <a:gd name="T16" fmla="*/ 53 w 183"/>
                  <a:gd name="T17" fmla="*/ 80 h 85"/>
                  <a:gd name="T18" fmla="*/ 58 w 183"/>
                  <a:gd name="T19" fmla="*/ 80 h 85"/>
                  <a:gd name="T20" fmla="*/ 67 w 183"/>
                  <a:gd name="T21" fmla="*/ 80 h 85"/>
                  <a:gd name="T22" fmla="*/ 86 w 183"/>
                  <a:gd name="T23" fmla="*/ 78 h 85"/>
                  <a:gd name="T24" fmla="*/ 106 w 183"/>
                  <a:gd name="T25" fmla="*/ 72 h 85"/>
                  <a:gd name="T26" fmla="*/ 124 w 183"/>
                  <a:gd name="T27" fmla="*/ 64 h 85"/>
                  <a:gd name="T28" fmla="*/ 140 w 183"/>
                  <a:gd name="T29" fmla="*/ 53 h 85"/>
                  <a:gd name="T30" fmla="*/ 147 w 183"/>
                  <a:gd name="T31" fmla="*/ 47 h 85"/>
                  <a:gd name="T32" fmla="*/ 151 w 183"/>
                  <a:gd name="T33" fmla="*/ 44 h 85"/>
                  <a:gd name="T34" fmla="*/ 154 w 183"/>
                  <a:gd name="T35" fmla="*/ 41 h 85"/>
                  <a:gd name="T36" fmla="*/ 160 w 183"/>
                  <a:gd name="T37" fmla="*/ 35 h 85"/>
                  <a:gd name="T38" fmla="*/ 165 w 183"/>
                  <a:gd name="T39" fmla="*/ 29 h 85"/>
                  <a:gd name="T40" fmla="*/ 169 w 183"/>
                  <a:gd name="T41" fmla="*/ 23 h 85"/>
                  <a:gd name="T42" fmla="*/ 173 w 183"/>
                  <a:gd name="T43" fmla="*/ 18 h 85"/>
                  <a:gd name="T44" fmla="*/ 176 w 183"/>
                  <a:gd name="T45" fmla="*/ 13 h 85"/>
                  <a:gd name="T46" fmla="*/ 178 w 183"/>
                  <a:gd name="T47" fmla="*/ 9 h 85"/>
                  <a:gd name="T48" fmla="*/ 183 w 183"/>
                  <a:gd name="T49" fmla="*/ 0 h 85"/>
                  <a:gd name="T50" fmla="*/ 179 w 183"/>
                  <a:gd name="T51" fmla="*/ 9 h 85"/>
                  <a:gd name="T52" fmla="*/ 178 w 183"/>
                  <a:gd name="T53" fmla="*/ 14 h 85"/>
                  <a:gd name="T54" fmla="*/ 175 w 183"/>
                  <a:gd name="T55" fmla="*/ 19 h 85"/>
                  <a:gd name="T56" fmla="*/ 172 w 183"/>
                  <a:gd name="T57" fmla="*/ 25 h 85"/>
                  <a:gd name="T58" fmla="*/ 167 w 183"/>
                  <a:gd name="T59" fmla="*/ 31 h 85"/>
                  <a:gd name="T60" fmla="*/ 163 w 183"/>
                  <a:gd name="T61" fmla="*/ 38 h 85"/>
                  <a:gd name="T62" fmla="*/ 157 w 183"/>
                  <a:gd name="T63" fmla="*/ 44 h 85"/>
                  <a:gd name="T64" fmla="*/ 154 w 183"/>
                  <a:gd name="T65" fmla="*/ 48 h 85"/>
                  <a:gd name="T66" fmla="*/ 150 w 183"/>
                  <a:gd name="T67" fmla="*/ 51 h 85"/>
                  <a:gd name="T68" fmla="*/ 143 w 183"/>
                  <a:gd name="T69" fmla="*/ 57 h 85"/>
                  <a:gd name="T70" fmla="*/ 127 w 183"/>
                  <a:gd name="T71" fmla="*/ 69 h 85"/>
                  <a:gd name="T72" fmla="*/ 108 w 183"/>
                  <a:gd name="T73" fmla="*/ 78 h 85"/>
                  <a:gd name="T74" fmla="*/ 88 w 183"/>
                  <a:gd name="T75" fmla="*/ 83 h 85"/>
                  <a:gd name="T76" fmla="*/ 67 w 183"/>
                  <a:gd name="T77" fmla="*/ 85 h 85"/>
                  <a:gd name="T78" fmla="*/ 58 w 183"/>
                  <a:gd name="T79" fmla="*/ 85 h 85"/>
                  <a:gd name="T80" fmla="*/ 53 w 183"/>
                  <a:gd name="T81" fmla="*/ 85 h 85"/>
                  <a:gd name="T82" fmla="*/ 49 w 183"/>
                  <a:gd name="T83" fmla="*/ 84 h 85"/>
                  <a:gd name="T84" fmla="*/ 40 w 183"/>
                  <a:gd name="T85" fmla="*/ 83 h 85"/>
                  <a:gd name="T86" fmla="*/ 32 w 183"/>
                  <a:gd name="T87" fmla="*/ 81 h 85"/>
                  <a:gd name="T88" fmla="*/ 25 w 183"/>
                  <a:gd name="T89" fmla="*/ 79 h 85"/>
                  <a:gd name="T90" fmla="*/ 19 w 183"/>
                  <a:gd name="T91" fmla="*/ 77 h 85"/>
                  <a:gd name="T92" fmla="*/ 13 w 183"/>
                  <a:gd name="T93" fmla="*/ 75 h 85"/>
                  <a:gd name="T94" fmla="*/ 9 w 183"/>
                  <a:gd name="T95" fmla="*/ 72 h 85"/>
                  <a:gd name="T96" fmla="*/ 0 w 183"/>
                  <a:gd name="T97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3" h="85">
                    <a:moveTo>
                      <a:pt x="0" y="68"/>
                    </a:moveTo>
                    <a:cubicBezTo>
                      <a:pt x="0" y="68"/>
                      <a:pt x="4" y="69"/>
                      <a:pt x="9" y="71"/>
                    </a:cubicBezTo>
                    <a:cubicBezTo>
                      <a:pt x="11" y="72"/>
                      <a:pt x="12" y="73"/>
                      <a:pt x="14" y="73"/>
                    </a:cubicBezTo>
                    <a:cubicBezTo>
                      <a:pt x="15" y="74"/>
                      <a:pt x="17" y="74"/>
                      <a:pt x="19" y="75"/>
                    </a:cubicBezTo>
                    <a:cubicBezTo>
                      <a:pt x="21" y="75"/>
                      <a:pt x="23" y="76"/>
                      <a:pt x="26" y="77"/>
                    </a:cubicBezTo>
                    <a:cubicBezTo>
                      <a:pt x="28" y="77"/>
                      <a:pt x="30" y="77"/>
                      <a:pt x="33" y="78"/>
                    </a:cubicBezTo>
                    <a:cubicBezTo>
                      <a:pt x="35" y="78"/>
                      <a:pt x="38" y="79"/>
                      <a:pt x="41" y="79"/>
                    </a:cubicBezTo>
                    <a:cubicBezTo>
                      <a:pt x="43" y="80"/>
                      <a:pt x="46" y="80"/>
                      <a:pt x="49" y="80"/>
                    </a:cubicBezTo>
                    <a:cubicBezTo>
                      <a:pt x="51" y="80"/>
                      <a:pt x="52" y="80"/>
                      <a:pt x="53" y="80"/>
                    </a:cubicBezTo>
                    <a:cubicBezTo>
                      <a:pt x="55" y="80"/>
                      <a:pt x="56" y="80"/>
                      <a:pt x="58" y="80"/>
                    </a:cubicBezTo>
                    <a:cubicBezTo>
                      <a:pt x="61" y="80"/>
                      <a:pt x="64" y="80"/>
                      <a:pt x="67" y="80"/>
                    </a:cubicBezTo>
                    <a:cubicBezTo>
                      <a:pt x="74" y="80"/>
                      <a:pt x="80" y="79"/>
                      <a:pt x="86" y="78"/>
                    </a:cubicBezTo>
                    <a:cubicBezTo>
                      <a:pt x="93" y="77"/>
                      <a:pt x="99" y="74"/>
                      <a:pt x="106" y="72"/>
                    </a:cubicBezTo>
                    <a:cubicBezTo>
                      <a:pt x="112" y="70"/>
                      <a:pt x="118" y="67"/>
                      <a:pt x="124" y="64"/>
                    </a:cubicBezTo>
                    <a:cubicBezTo>
                      <a:pt x="130" y="61"/>
                      <a:pt x="135" y="57"/>
                      <a:pt x="140" y="53"/>
                    </a:cubicBezTo>
                    <a:cubicBezTo>
                      <a:pt x="143" y="51"/>
                      <a:pt x="145" y="49"/>
                      <a:pt x="147" y="47"/>
                    </a:cubicBezTo>
                    <a:cubicBezTo>
                      <a:pt x="148" y="46"/>
                      <a:pt x="149" y="45"/>
                      <a:pt x="151" y="44"/>
                    </a:cubicBezTo>
                    <a:cubicBezTo>
                      <a:pt x="152" y="43"/>
                      <a:pt x="153" y="42"/>
                      <a:pt x="154" y="41"/>
                    </a:cubicBezTo>
                    <a:cubicBezTo>
                      <a:pt x="156" y="39"/>
                      <a:pt x="158" y="37"/>
                      <a:pt x="160" y="35"/>
                    </a:cubicBezTo>
                    <a:cubicBezTo>
                      <a:pt x="161" y="33"/>
                      <a:pt x="163" y="31"/>
                      <a:pt x="165" y="29"/>
                    </a:cubicBezTo>
                    <a:cubicBezTo>
                      <a:pt x="166" y="27"/>
                      <a:pt x="168" y="25"/>
                      <a:pt x="169" y="23"/>
                    </a:cubicBezTo>
                    <a:cubicBezTo>
                      <a:pt x="170" y="21"/>
                      <a:pt x="172" y="20"/>
                      <a:pt x="173" y="18"/>
                    </a:cubicBezTo>
                    <a:cubicBezTo>
                      <a:pt x="174" y="16"/>
                      <a:pt x="175" y="14"/>
                      <a:pt x="176" y="13"/>
                    </a:cubicBezTo>
                    <a:cubicBezTo>
                      <a:pt x="177" y="11"/>
                      <a:pt x="178" y="10"/>
                      <a:pt x="178" y="9"/>
                    </a:cubicBezTo>
                    <a:cubicBezTo>
                      <a:pt x="181" y="3"/>
                      <a:pt x="183" y="0"/>
                      <a:pt x="183" y="0"/>
                    </a:cubicBezTo>
                    <a:cubicBezTo>
                      <a:pt x="183" y="0"/>
                      <a:pt x="182" y="4"/>
                      <a:pt x="179" y="9"/>
                    </a:cubicBezTo>
                    <a:cubicBezTo>
                      <a:pt x="179" y="11"/>
                      <a:pt x="178" y="12"/>
                      <a:pt x="178" y="14"/>
                    </a:cubicBezTo>
                    <a:cubicBezTo>
                      <a:pt x="177" y="15"/>
                      <a:pt x="176" y="17"/>
                      <a:pt x="175" y="19"/>
                    </a:cubicBezTo>
                    <a:cubicBezTo>
                      <a:pt x="174" y="21"/>
                      <a:pt x="173" y="23"/>
                      <a:pt x="172" y="25"/>
                    </a:cubicBezTo>
                    <a:cubicBezTo>
                      <a:pt x="170" y="27"/>
                      <a:pt x="169" y="29"/>
                      <a:pt x="167" y="31"/>
                    </a:cubicBezTo>
                    <a:cubicBezTo>
                      <a:pt x="166" y="33"/>
                      <a:pt x="164" y="36"/>
                      <a:pt x="163" y="38"/>
                    </a:cubicBezTo>
                    <a:cubicBezTo>
                      <a:pt x="161" y="40"/>
                      <a:pt x="159" y="42"/>
                      <a:pt x="157" y="44"/>
                    </a:cubicBezTo>
                    <a:cubicBezTo>
                      <a:pt x="156" y="45"/>
                      <a:pt x="155" y="47"/>
                      <a:pt x="154" y="48"/>
                    </a:cubicBezTo>
                    <a:cubicBezTo>
                      <a:pt x="153" y="49"/>
                      <a:pt x="152" y="50"/>
                      <a:pt x="150" y="51"/>
                    </a:cubicBezTo>
                    <a:cubicBezTo>
                      <a:pt x="148" y="53"/>
                      <a:pt x="146" y="55"/>
                      <a:pt x="143" y="57"/>
                    </a:cubicBezTo>
                    <a:cubicBezTo>
                      <a:pt x="138" y="61"/>
                      <a:pt x="133" y="65"/>
                      <a:pt x="127" y="69"/>
                    </a:cubicBezTo>
                    <a:cubicBezTo>
                      <a:pt x="121" y="72"/>
                      <a:pt x="114" y="75"/>
                      <a:pt x="108" y="78"/>
                    </a:cubicBezTo>
                    <a:cubicBezTo>
                      <a:pt x="101" y="80"/>
                      <a:pt x="94" y="82"/>
                      <a:pt x="88" y="83"/>
                    </a:cubicBezTo>
                    <a:cubicBezTo>
                      <a:pt x="81" y="85"/>
                      <a:pt x="74" y="85"/>
                      <a:pt x="67" y="85"/>
                    </a:cubicBezTo>
                    <a:cubicBezTo>
                      <a:pt x="64" y="85"/>
                      <a:pt x="61" y="85"/>
                      <a:pt x="58" y="85"/>
                    </a:cubicBezTo>
                    <a:cubicBezTo>
                      <a:pt x="56" y="85"/>
                      <a:pt x="55" y="85"/>
                      <a:pt x="53" y="85"/>
                    </a:cubicBezTo>
                    <a:cubicBezTo>
                      <a:pt x="52" y="85"/>
                      <a:pt x="50" y="84"/>
                      <a:pt x="49" y="84"/>
                    </a:cubicBezTo>
                    <a:cubicBezTo>
                      <a:pt x="46" y="84"/>
                      <a:pt x="43" y="83"/>
                      <a:pt x="40" y="83"/>
                    </a:cubicBezTo>
                    <a:cubicBezTo>
                      <a:pt x="37" y="83"/>
                      <a:pt x="35" y="82"/>
                      <a:pt x="32" y="81"/>
                    </a:cubicBezTo>
                    <a:cubicBezTo>
                      <a:pt x="30" y="80"/>
                      <a:pt x="27" y="80"/>
                      <a:pt x="25" y="79"/>
                    </a:cubicBezTo>
                    <a:cubicBezTo>
                      <a:pt x="23" y="78"/>
                      <a:pt x="21" y="78"/>
                      <a:pt x="19" y="77"/>
                    </a:cubicBezTo>
                    <a:cubicBezTo>
                      <a:pt x="17" y="76"/>
                      <a:pt x="15" y="75"/>
                      <a:pt x="13" y="75"/>
                    </a:cubicBezTo>
                    <a:cubicBezTo>
                      <a:pt x="11" y="74"/>
                      <a:pt x="10" y="73"/>
                      <a:pt x="9" y="72"/>
                    </a:cubicBezTo>
                    <a:cubicBezTo>
                      <a:pt x="3" y="70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9" name="Freeform 196"/>
              <p:cNvSpPr/>
              <p:nvPr/>
            </p:nvSpPr>
            <p:spPr bwMode="auto">
              <a:xfrm>
                <a:off x="5092701" y="3868737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0" name="Freeform 197"/>
              <p:cNvSpPr/>
              <p:nvPr/>
            </p:nvSpPr>
            <p:spPr bwMode="auto">
              <a:xfrm>
                <a:off x="5092701" y="418941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1" name="Freeform 198"/>
              <p:cNvSpPr/>
              <p:nvPr/>
            </p:nvSpPr>
            <p:spPr bwMode="auto">
              <a:xfrm>
                <a:off x="5357813" y="4464050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6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2" name="Freeform 199"/>
              <p:cNvSpPr/>
              <p:nvPr/>
            </p:nvSpPr>
            <p:spPr bwMode="auto">
              <a:xfrm>
                <a:off x="5137151" y="4591050"/>
                <a:ext cx="31750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3" name="Freeform 200"/>
              <p:cNvSpPr/>
              <p:nvPr/>
            </p:nvSpPr>
            <p:spPr bwMode="auto">
              <a:xfrm>
                <a:off x="5068888" y="458946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4" name="Freeform 201"/>
              <p:cNvSpPr/>
              <p:nvPr/>
            </p:nvSpPr>
            <p:spPr bwMode="auto">
              <a:xfrm>
                <a:off x="5319713" y="4505325"/>
                <a:ext cx="30163" cy="30163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8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5" name="Freeform 202"/>
              <p:cNvSpPr/>
              <p:nvPr/>
            </p:nvSpPr>
            <p:spPr bwMode="auto">
              <a:xfrm>
                <a:off x="5281613" y="4194175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6" name="Freeform 203"/>
              <p:cNvSpPr/>
              <p:nvPr/>
            </p:nvSpPr>
            <p:spPr bwMode="auto">
              <a:xfrm>
                <a:off x="5224463" y="4205287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7 h 13"/>
                  <a:gd name="T6" fmla="*/ 6 w 13"/>
                  <a:gd name="T7" fmla="*/ 0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7" name="Freeform 204"/>
              <p:cNvSpPr/>
              <p:nvPr/>
            </p:nvSpPr>
            <p:spPr bwMode="auto">
              <a:xfrm>
                <a:off x="5002213" y="4573587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8" name="Freeform 206"/>
              <p:cNvSpPr/>
              <p:nvPr/>
            </p:nvSpPr>
            <p:spPr bwMode="auto">
              <a:xfrm>
                <a:off x="5272088" y="4543425"/>
                <a:ext cx="30163" cy="30163"/>
              </a:xfrm>
              <a:custGeom>
                <a:avLst/>
                <a:gdLst>
                  <a:gd name="T0" fmla="*/ 12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5 w 13"/>
                  <a:gd name="T7" fmla="*/ 0 h 13"/>
                  <a:gd name="T8" fmla="*/ 12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4" y="13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2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9" name="Freeform 207"/>
              <p:cNvSpPr/>
              <p:nvPr/>
            </p:nvSpPr>
            <p:spPr bwMode="auto">
              <a:xfrm>
                <a:off x="5049838" y="3887788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0" name="Freeform 208"/>
              <p:cNvSpPr/>
              <p:nvPr/>
            </p:nvSpPr>
            <p:spPr bwMode="auto">
              <a:xfrm>
                <a:off x="5035551" y="4162425"/>
                <a:ext cx="33338" cy="31750"/>
              </a:xfrm>
              <a:custGeom>
                <a:avLst/>
                <a:gdLst>
                  <a:gd name="T0" fmla="*/ 13 w 14"/>
                  <a:gd name="T1" fmla="*/ 5 h 13"/>
                  <a:gd name="T2" fmla="*/ 8 w 14"/>
                  <a:gd name="T3" fmla="*/ 12 h 13"/>
                  <a:gd name="T4" fmla="*/ 1 w 14"/>
                  <a:gd name="T5" fmla="*/ 7 h 13"/>
                  <a:gd name="T6" fmla="*/ 6 w 14"/>
                  <a:gd name="T7" fmla="*/ 0 h 13"/>
                  <a:gd name="T8" fmla="*/ 13 w 14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14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3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1" name="Freeform 209"/>
              <p:cNvSpPr/>
              <p:nvPr/>
            </p:nvSpPr>
            <p:spPr bwMode="auto">
              <a:xfrm>
                <a:off x="5162551" y="4205288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2" name="Freeform 210"/>
              <p:cNvSpPr/>
              <p:nvPr/>
            </p:nvSpPr>
            <p:spPr bwMode="auto">
              <a:xfrm>
                <a:off x="5205413" y="4573588"/>
                <a:ext cx="30163" cy="31750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7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7"/>
                    </a:cubicBezTo>
                    <a:cubicBezTo>
                      <a:pt x="0" y="4"/>
                      <a:pt x="3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3" name="Freeform 211"/>
              <p:cNvSpPr/>
              <p:nvPr/>
            </p:nvSpPr>
            <p:spPr bwMode="auto">
              <a:xfrm>
                <a:off x="5381626" y="4430713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4" name="Freeform 212"/>
              <p:cNvSpPr/>
              <p:nvPr/>
            </p:nvSpPr>
            <p:spPr bwMode="auto">
              <a:xfrm>
                <a:off x="5132388" y="3849688"/>
                <a:ext cx="31750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5" name="Freeform 213"/>
              <p:cNvSpPr/>
              <p:nvPr/>
            </p:nvSpPr>
            <p:spPr bwMode="auto">
              <a:xfrm>
                <a:off x="5235576" y="4375150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1 w 43"/>
                  <a:gd name="T5" fmla="*/ 24 h 43"/>
                  <a:gd name="T6" fmla="*/ 18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5"/>
                      <a:pt x="1" y="24"/>
                    </a:cubicBezTo>
                    <a:cubicBezTo>
                      <a:pt x="0" y="14"/>
                      <a:pt x="7" y="3"/>
                      <a:pt x="18" y="2"/>
                    </a:cubicBezTo>
                    <a:cubicBezTo>
                      <a:pt x="29" y="0"/>
                      <a:pt x="39" y="8"/>
                      <a:pt x="41" y="19"/>
                    </a:cubicBezTo>
                    <a:close/>
                  </a:path>
                </a:pathLst>
              </a:custGeom>
              <a:solidFill>
                <a:srgbClr val="45B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6" name="Freeform 214"/>
              <p:cNvSpPr/>
              <p:nvPr/>
            </p:nvSpPr>
            <p:spPr bwMode="auto">
              <a:xfrm>
                <a:off x="4999038" y="4665663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2 w 43"/>
                  <a:gd name="T5" fmla="*/ 25 h 43"/>
                  <a:gd name="T6" fmla="*/ 19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6"/>
                      <a:pt x="2" y="25"/>
                    </a:cubicBezTo>
                    <a:cubicBezTo>
                      <a:pt x="0" y="14"/>
                      <a:pt x="8" y="3"/>
                      <a:pt x="19" y="2"/>
                    </a:cubicBezTo>
                    <a:cubicBezTo>
                      <a:pt x="30" y="0"/>
                      <a:pt x="40" y="8"/>
                      <a:pt x="41" y="19"/>
                    </a:cubicBezTo>
                    <a:close/>
                  </a:path>
                </a:pathLst>
              </a:custGeom>
              <a:solidFill>
                <a:srgbClr val="FF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7" name="Freeform 215"/>
              <p:cNvSpPr/>
              <p:nvPr/>
            </p:nvSpPr>
            <p:spPr bwMode="auto">
              <a:xfrm>
                <a:off x="5372101" y="4686300"/>
                <a:ext cx="101600" cy="101600"/>
              </a:xfrm>
              <a:custGeom>
                <a:avLst/>
                <a:gdLst>
                  <a:gd name="T0" fmla="*/ 41 w 43"/>
                  <a:gd name="T1" fmla="*/ 18 h 42"/>
                  <a:gd name="T2" fmla="*/ 24 w 43"/>
                  <a:gd name="T3" fmla="*/ 41 h 42"/>
                  <a:gd name="T4" fmla="*/ 2 w 43"/>
                  <a:gd name="T5" fmla="*/ 24 h 42"/>
                  <a:gd name="T6" fmla="*/ 19 w 43"/>
                  <a:gd name="T7" fmla="*/ 1 h 42"/>
                  <a:gd name="T8" fmla="*/ 41 w 43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2">
                    <a:moveTo>
                      <a:pt x="41" y="18"/>
                    </a:moveTo>
                    <a:cubicBezTo>
                      <a:pt x="43" y="29"/>
                      <a:pt x="35" y="39"/>
                      <a:pt x="24" y="41"/>
                    </a:cubicBezTo>
                    <a:cubicBezTo>
                      <a:pt x="13" y="42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8" name="Freeform 216"/>
              <p:cNvSpPr/>
              <p:nvPr/>
            </p:nvSpPr>
            <p:spPr bwMode="auto">
              <a:xfrm>
                <a:off x="5035551" y="4270375"/>
                <a:ext cx="101600" cy="103188"/>
              </a:xfrm>
              <a:custGeom>
                <a:avLst/>
                <a:gdLst>
                  <a:gd name="T0" fmla="*/ 41 w 43"/>
                  <a:gd name="T1" fmla="*/ 18 h 43"/>
                  <a:gd name="T2" fmla="*/ 24 w 43"/>
                  <a:gd name="T3" fmla="*/ 41 h 43"/>
                  <a:gd name="T4" fmla="*/ 2 w 43"/>
                  <a:gd name="T5" fmla="*/ 24 h 43"/>
                  <a:gd name="T6" fmla="*/ 19 w 43"/>
                  <a:gd name="T7" fmla="*/ 1 h 43"/>
                  <a:gd name="T8" fmla="*/ 41 w 43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43" y="29"/>
                      <a:pt x="35" y="40"/>
                      <a:pt x="24" y="41"/>
                    </a:cubicBezTo>
                    <a:cubicBezTo>
                      <a:pt x="13" y="43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C01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9" name="Freeform 217"/>
              <p:cNvSpPr/>
              <p:nvPr/>
            </p:nvSpPr>
            <p:spPr bwMode="auto">
              <a:xfrm>
                <a:off x="5159376" y="4062413"/>
                <a:ext cx="69850" cy="71438"/>
              </a:xfrm>
              <a:custGeom>
                <a:avLst/>
                <a:gdLst>
                  <a:gd name="T0" fmla="*/ 28 w 29"/>
                  <a:gd name="T1" fmla="*/ 13 h 30"/>
                  <a:gd name="T2" fmla="*/ 17 w 29"/>
                  <a:gd name="T3" fmla="*/ 28 h 30"/>
                  <a:gd name="T4" fmla="*/ 1 w 29"/>
                  <a:gd name="T5" fmla="*/ 17 h 30"/>
                  <a:gd name="T6" fmla="*/ 13 w 29"/>
                  <a:gd name="T7" fmla="*/ 2 h 30"/>
                  <a:gd name="T8" fmla="*/ 28 w 29"/>
                  <a:gd name="T9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3"/>
                    </a:moveTo>
                    <a:cubicBezTo>
                      <a:pt x="29" y="21"/>
                      <a:pt x="24" y="27"/>
                      <a:pt x="17" y="28"/>
                    </a:cubicBezTo>
                    <a:cubicBezTo>
                      <a:pt x="9" y="30"/>
                      <a:pt x="2" y="24"/>
                      <a:pt x="1" y="17"/>
                    </a:cubicBezTo>
                    <a:cubicBezTo>
                      <a:pt x="0" y="9"/>
                      <a:pt x="6" y="3"/>
                      <a:pt x="13" y="2"/>
                    </a:cubicBezTo>
                    <a:cubicBezTo>
                      <a:pt x="20" y="0"/>
                      <a:pt x="27" y="6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0" name="Freeform 218"/>
              <p:cNvSpPr/>
              <p:nvPr/>
            </p:nvSpPr>
            <p:spPr bwMode="auto">
              <a:xfrm>
                <a:off x="5056188" y="3951288"/>
                <a:ext cx="69850" cy="69850"/>
              </a:xfrm>
              <a:custGeom>
                <a:avLst/>
                <a:gdLst>
                  <a:gd name="T0" fmla="*/ 28 w 29"/>
                  <a:gd name="T1" fmla="*/ 12 h 29"/>
                  <a:gd name="T2" fmla="*/ 17 w 29"/>
                  <a:gd name="T3" fmla="*/ 28 h 29"/>
                  <a:gd name="T4" fmla="*/ 1 w 29"/>
                  <a:gd name="T5" fmla="*/ 16 h 29"/>
                  <a:gd name="T6" fmla="*/ 13 w 29"/>
                  <a:gd name="T7" fmla="*/ 1 h 29"/>
                  <a:gd name="T8" fmla="*/ 28 w 29"/>
                  <a:gd name="T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8" y="12"/>
                    </a:moveTo>
                    <a:cubicBezTo>
                      <a:pt x="29" y="20"/>
                      <a:pt x="24" y="27"/>
                      <a:pt x="17" y="28"/>
                    </a:cubicBezTo>
                    <a:cubicBezTo>
                      <a:pt x="9" y="29"/>
                      <a:pt x="2" y="24"/>
                      <a:pt x="1" y="16"/>
                    </a:cubicBez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5"/>
                      <a:pt x="28" y="12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1" name="Freeform 219"/>
              <p:cNvSpPr/>
              <p:nvPr/>
            </p:nvSpPr>
            <p:spPr bwMode="auto">
              <a:xfrm>
                <a:off x="4989513" y="3578225"/>
                <a:ext cx="153988" cy="146050"/>
              </a:xfrm>
              <a:custGeom>
                <a:avLst/>
                <a:gdLst>
                  <a:gd name="T0" fmla="*/ 30 w 64"/>
                  <a:gd name="T1" fmla="*/ 0 h 61"/>
                  <a:gd name="T2" fmla="*/ 22 w 64"/>
                  <a:gd name="T3" fmla="*/ 18 h 61"/>
                  <a:gd name="T4" fmla="*/ 4 w 64"/>
                  <a:gd name="T5" fmla="*/ 22 h 61"/>
                  <a:gd name="T6" fmla="*/ 17 w 64"/>
                  <a:gd name="T7" fmla="*/ 33 h 61"/>
                  <a:gd name="T8" fmla="*/ 15 w 64"/>
                  <a:gd name="T9" fmla="*/ 56 h 61"/>
                  <a:gd name="T10" fmla="*/ 34 w 64"/>
                  <a:gd name="T11" fmla="*/ 41 h 61"/>
                  <a:gd name="T12" fmla="*/ 55 w 64"/>
                  <a:gd name="T13" fmla="*/ 53 h 61"/>
                  <a:gd name="T14" fmla="*/ 51 w 64"/>
                  <a:gd name="T15" fmla="*/ 31 h 61"/>
                  <a:gd name="T16" fmla="*/ 64 w 64"/>
                  <a:gd name="T17" fmla="*/ 18 h 61"/>
                  <a:gd name="T18" fmla="*/ 43 w 64"/>
                  <a:gd name="T19" fmla="*/ 16 h 61"/>
                  <a:gd name="T20" fmla="*/ 30 w 64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61">
                    <a:moveTo>
                      <a:pt x="30" y="0"/>
                    </a:moveTo>
                    <a:cubicBezTo>
                      <a:pt x="26" y="0"/>
                      <a:pt x="22" y="18"/>
                      <a:pt x="22" y="18"/>
                    </a:cubicBezTo>
                    <a:cubicBezTo>
                      <a:pt x="22" y="18"/>
                      <a:pt x="8" y="18"/>
                      <a:pt x="4" y="22"/>
                    </a:cubicBezTo>
                    <a:cubicBezTo>
                      <a:pt x="0" y="26"/>
                      <a:pt x="17" y="33"/>
                      <a:pt x="17" y="33"/>
                    </a:cubicBezTo>
                    <a:cubicBezTo>
                      <a:pt x="17" y="33"/>
                      <a:pt x="10" y="52"/>
                      <a:pt x="15" y="56"/>
                    </a:cubicBezTo>
                    <a:cubicBezTo>
                      <a:pt x="23" y="61"/>
                      <a:pt x="34" y="41"/>
                      <a:pt x="34" y="41"/>
                    </a:cubicBezTo>
                    <a:cubicBezTo>
                      <a:pt x="34" y="41"/>
                      <a:pt x="50" y="54"/>
                      <a:pt x="55" y="53"/>
                    </a:cubicBezTo>
                    <a:cubicBezTo>
                      <a:pt x="61" y="52"/>
                      <a:pt x="51" y="31"/>
                      <a:pt x="51" y="31"/>
                    </a:cubicBezTo>
                    <a:cubicBezTo>
                      <a:pt x="51" y="31"/>
                      <a:pt x="64" y="24"/>
                      <a:pt x="64" y="18"/>
                    </a:cubicBezTo>
                    <a:cubicBezTo>
                      <a:pt x="64" y="14"/>
                      <a:pt x="43" y="16"/>
                      <a:pt x="43" y="16"/>
                    </a:cubicBezTo>
                    <a:cubicBezTo>
                      <a:pt x="43" y="16"/>
                      <a:pt x="36" y="1"/>
                      <a:pt x="3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2" name="Freeform 220"/>
              <p:cNvSpPr/>
              <p:nvPr/>
            </p:nvSpPr>
            <p:spPr bwMode="auto">
              <a:xfrm>
                <a:off x="5454651" y="4792663"/>
                <a:ext cx="279400" cy="160338"/>
              </a:xfrm>
              <a:custGeom>
                <a:avLst/>
                <a:gdLst>
                  <a:gd name="T0" fmla="*/ 0 w 176"/>
                  <a:gd name="T1" fmla="*/ 24 h 101"/>
                  <a:gd name="T2" fmla="*/ 20 w 176"/>
                  <a:gd name="T3" fmla="*/ 101 h 101"/>
                  <a:gd name="T4" fmla="*/ 176 w 176"/>
                  <a:gd name="T5" fmla="*/ 78 h 101"/>
                  <a:gd name="T6" fmla="*/ 172 w 176"/>
                  <a:gd name="T7" fmla="*/ 0 h 101"/>
                  <a:gd name="T8" fmla="*/ 0 w 176"/>
                  <a:gd name="T9" fmla="*/ 2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01">
                    <a:moveTo>
                      <a:pt x="0" y="24"/>
                    </a:moveTo>
                    <a:lnTo>
                      <a:pt x="20" y="101"/>
                    </a:lnTo>
                    <a:lnTo>
                      <a:pt x="176" y="78"/>
                    </a:lnTo>
                    <a:lnTo>
                      <a:pt x="17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359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3" name="Freeform 221"/>
              <p:cNvSpPr/>
              <p:nvPr/>
            </p:nvSpPr>
            <p:spPr bwMode="auto">
              <a:xfrm>
                <a:off x="5557838" y="4803775"/>
                <a:ext cx="76200" cy="131763"/>
              </a:xfrm>
              <a:custGeom>
                <a:avLst/>
                <a:gdLst>
                  <a:gd name="T0" fmla="*/ 0 w 48"/>
                  <a:gd name="T1" fmla="*/ 5 h 83"/>
                  <a:gd name="T2" fmla="*/ 23 w 48"/>
                  <a:gd name="T3" fmla="*/ 83 h 83"/>
                  <a:gd name="T4" fmla="*/ 48 w 48"/>
                  <a:gd name="T5" fmla="*/ 80 h 83"/>
                  <a:gd name="T6" fmla="*/ 45 w 48"/>
                  <a:gd name="T7" fmla="*/ 0 h 83"/>
                  <a:gd name="T8" fmla="*/ 0 w 48"/>
                  <a:gd name="T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3">
                    <a:moveTo>
                      <a:pt x="0" y="5"/>
                    </a:moveTo>
                    <a:lnTo>
                      <a:pt x="23" y="83"/>
                    </a:lnTo>
                    <a:lnTo>
                      <a:pt x="48" y="80"/>
                    </a:lnTo>
                    <a:lnTo>
                      <a:pt x="4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4" name="Freeform 222"/>
              <p:cNvSpPr/>
              <p:nvPr/>
            </p:nvSpPr>
            <p:spPr bwMode="auto">
              <a:xfrm>
                <a:off x="5576888" y="4679950"/>
                <a:ext cx="103188" cy="104775"/>
              </a:xfrm>
              <a:custGeom>
                <a:avLst/>
                <a:gdLst>
                  <a:gd name="T0" fmla="*/ 0 w 43"/>
                  <a:gd name="T1" fmla="*/ 39 h 44"/>
                  <a:gd name="T2" fmla="*/ 43 w 43"/>
                  <a:gd name="T3" fmla="*/ 2 h 44"/>
                  <a:gd name="T4" fmla="*/ 29 w 43"/>
                  <a:gd name="T5" fmla="*/ 0 h 44"/>
                  <a:gd name="T6" fmla="*/ 31 w 43"/>
                  <a:gd name="T7" fmla="*/ 21 h 44"/>
                  <a:gd name="T8" fmla="*/ 2 w 43"/>
                  <a:gd name="T9" fmla="*/ 36 h 44"/>
                  <a:gd name="T10" fmla="*/ 0 w 43"/>
                  <a:gd name="T1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0" y="39"/>
                    </a:moveTo>
                    <a:cubicBezTo>
                      <a:pt x="1" y="39"/>
                      <a:pt x="42" y="44"/>
                      <a:pt x="43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7" y="12"/>
                      <a:pt x="31" y="21"/>
                    </a:cubicBezTo>
                    <a:cubicBezTo>
                      <a:pt x="22" y="35"/>
                      <a:pt x="2" y="36"/>
                      <a:pt x="2" y="3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5" name="Freeform 223"/>
              <p:cNvSpPr/>
              <p:nvPr/>
            </p:nvSpPr>
            <p:spPr bwMode="auto">
              <a:xfrm>
                <a:off x="5462588" y="4699000"/>
                <a:ext cx="123825" cy="107950"/>
              </a:xfrm>
              <a:custGeom>
                <a:avLst/>
                <a:gdLst>
                  <a:gd name="T0" fmla="*/ 52 w 52"/>
                  <a:gd name="T1" fmla="*/ 30 h 45"/>
                  <a:gd name="T2" fmla="*/ 0 w 52"/>
                  <a:gd name="T3" fmla="*/ 6 h 45"/>
                  <a:gd name="T4" fmla="*/ 14 w 52"/>
                  <a:gd name="T5" fmla="*/ 0 h 45"/>
                  <a:gd name="T6" fmla="*/ 17 w 52"/>
                  <a:gd name="T7" fmla="*/ 21 h 45"/>
                  <a:gd name="T8" fmla="*/ 49 w 52"/>
                  <a:gd name="T9" fmla="*/ 28 h 45"/>
                  <a:gd name="T10" fmla="*/ 52 w 52"/>
                  <a:gd name="T11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52" y="30"/>
                    </a:moveTo>
                    <a:cubicBezTo>
                      <a:pt x="52" y="30"/>
                      <a:pt x="16" y="45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0" y="14"/>
                      <a:pt x="17" y="21"/>
                    </a:cubicBezTo>
                    <a:cubicBezTo>
                      <a:pt x="30" y="33"/>
                      <a:pt x="49" y="28"/>
                      <a:pt x="49" y="28"/>
                    </a:cubicBez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6" name="Freeform 224"/>
              <p:cNvSpPr/>
              <p:nvPr/>
            </p:nvSpPr>
            <p:spPr bwMode="auto">
              <a:xfrm>
                <a:off x="5561013" y="4656138"/>
                <a:ext cx="120650" cy="117475"/>
              </a:xfrm>
              <a:custGeom>
                <a:avLst/>
                <a:gdLst>
                  <a:gd name="T0" fmla="*/ 10 w 51"/>
                  <a:gd name="T1" fmla="*/ 49 h 49"/>
                  <a:gd name="T2" fmla="*/ 13 w 51"/>
                  <a:gd name="T3" fmla="*/ 19 h 49"/>
                  <a:gd name="T4" fmla="*/ 49 w 51"/>
                  <a:gd name="T5" fmla="*/ 5 h 49"/>
                  <a:gd name="T6" fmla="*/ 49 w 51"/>
                  <a:gd name="T7" fmla="*/ 15 h 49"/>
                  <a:gd name="T8" fmla="*/ 19 w 51"/>
                  <a:gd name="T9" fmla="*/ 23 h 49"/>
                  <a:gd name="T10" fmla="*/ 12 w 51"/>
                  <a:gd name="T11" fmla="*/ 48 h 49"/>
                  <a:gd name="T12" fmla="*/ 10 w 5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0" y="49"/>
                    </a:moveTo>
                    <a:cubicBezTo>
                      <a:pt x="10" y="49"/>
                      <a:pt x="0" y="39"/>
                      <a:pt x="13" y="19"/>
                    </a:cubicBezTo>
                    <a:cubicBezTo>
                      <a:pt x="26" y="0"/>
                      <a:pt x="49" y="5"/>
                      <a:pt x="49" y="5"/>
                    </a:cubicBezTo>
                    <a:cubicBezTo>
                      <a:pt x="49" y="5"/>
                      <a:pt x="51" y="13"/>
                      <a:pt x="49" y="15"/>
                    </a:cubicBezTo>
                    <a:cubicBezTo>
                      <a:pt x="49" y="15"/>
                      <a:pt x="31" y="10"/>
                      <a:pt x="19" y="23"/>
                    </a:cubicBezTo>
                    <a:cubicBezTo>
                      <a:pt x="6" y="37"/>
                      <a:pt x="12" y="48"/>
                      <a:pt x="12" y="48"/>
                    </a:cubicBez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7" name="Freeform 225"/>
              <p:cNvSpPr/>
              <p:nvPr/>
            </p:nvSpPr>
            <p:spPr bwMode="auto">
              <a:xfrm>
                <a:off x="5459413" y="4670425"/>
                <a:ext cx="136525" cy="103188"/>
              </a:xfrm>
              <a:custGeom>
                <a:avLst/>
                <a:gdLst>
                  <a:gd name="T0" fmla="*/ 51 w 57"/>
                  <a:gd name="T1" fmla="*/ 43 h 43"/>
                  <a:gd name="T2" fmla="*/ 39 w 57"/>
                  <a:gd name="T3" fmla="*/ 15 h 43"/>
                  <a:gd name="T4" fmla="*/ 0 w 57"/>
                  <a:gd name="T5" fmla="*/ 12 h 43"/>
                  <a:gd name="T6" fmla="*/ 3 w 57"/>
                  <a:gd name="T7" fmla="*/ 21 h 43"/>
                  <a:gd name="T8" fmla="*/ 35 w 57"/>
                  <a:gd name="T9" fmla="*/ 21 h 43"/>
                  <a:gd name="T10" fmla="*/ 48 w 57"/>
                  <a:gd name="T11" fmla="*/ 43 h 43"/>
                  <a:gd name="T12" fmla="*/ 51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1" y="43"/>
                    </a:moveTo>
                    <a:cubicBezTo>
                      <a:pt x="51" y="43"/>
                      <a:pt x="57" y="31"/>
                      <a:pt x="39" y="15"/>
                    </a:cubicBezTo>
                    <a:cubicBezTo>
                      <a:pt x="21" y="0"/>
                      <a:pt x="0" y="12"/>
                      <a:pt x="0" y="12"/>
                    </a:cubicBezTo>
                    <a:cubicBezTo>
                      <a:pt x="0" y="12"/>
                      <a:pt x="1" y="20"/>
                      <a:pt x="3" y="21"/>
                    </a:cubicBezTo>
                    <a:cubicBezTo>
                      <a:pt x="3" y="21"/>
                      <a:pt x="19" y="11"/>
                      <a:pt x="35" y="21"/>
                    </a:cubicBezTo>
                    <a:cubicBezTo>
                      <a:pt x="51" y="30"/>
                      <a:pt x="48" y="43"/>
                      <a:pt x="48" y="43"/>
                    </a:cubicBezTo>
                    <a:lnTo>
                      <a:pt x="51" y="43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8" name="Freeform 226"/>
              <p:cNvSpPr/>
              <p:nvPr/>
            </p:nvSpPr>
            <p:spPr bwMode="auto">
              <a:xfrm>
                <a:off x="5430838" y="4740275"/>
                <a:ext cx="303213" cy="109538"/>
              </a:xfrm>
              <a:custGeom>
                <a:avLst/>
                <a:gdLst>
                  <a:gd name="T0" fmla="*/ 0 w 191"/>
                  <a:gd name="T1" fmla="*/ 33 h 69"/>
                  <a:gd name="T2" fmla="*/ 191 w 191"/>
                  <a:gd name="T3" fmla="*/ 0 h 69"/>
                  <a:gd name="T4" fmla="*/ 191 w 191"/>
                  <a:gd name="T5" fmla="*/ 43 h 69"/>
                  <a:gd name="T6" fmla="*/ 11 w 191"/>
                  <a:gd name="T7" fmla="*/ 69 h 69"/>
                  <a:gd name="T8" fmla="*/ 0 w 191"/>
                  <a:gd name="T9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9">
                    <a:moveTo>
                      <a:pt x="0" y="33"/>
                    </a:moveTo>
                    <a:lnTo>
                      <a:pt x="191" y="0"/>
                    </a:lnTo>
                    <a:lnTo>
                      <a:pt x="191" y="43"/>
                    </a:lnTo>
                    <a:lnTo>
                      <a:pt x="11" y="6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73A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9" name="Freeform 227"/>
              <p:cNvSpPr/>
              <p:nvPr/>
            </p:nvSpPr>
            <p:spPr bwMode="auto">
              <a:xfrm>
                <a:off x="5534026" y="4754563"/>
                <a:ext cx="98425" cy="85725"/>
              </a:xfrm>
              <a:custGeom>
                <a:avLst/>
                <a:gdLst>
                  <a:gd name="T0" fmla="*/ 0 w 62"/>
                  <a:gd name="T1" fmla="*/ 12 h 54"/>
                  <a:gd name="T2" fmla="*/ 12 w 62"/>
                  <a:gd name="T3" fmla="*/ 54 h 54"/>
                  <a:gd name="T4" fmla="*/ 62 w 62"/>
                  <a:gd name="T5" fmla="*/ 46 h 54"/>
                  <a:gd name="T6" fmla="*/ 57 w 62"/>
                  <a:gd name="T7" fmla="*/ 0 h 54"/>
                  <a:gd name="T8" fmla="*/ 0 w 62"/>
                  <a:gd name="T9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0" y="12"/>
                    </a:moveTo>
                    <a:lnTo>
                      <a:pt x="12" y="54"/>
                    </a:lnTo>
                    <a:lnTo>
                      <a:pt x="62" y="46"/>
                    </a:lnTo>
                    <a:lnTo>
                      <a:pt x="57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0" name="Freeform 228"/>
              <p:cNvSpPr/>
              <p:nvPr/>
            </p:nvSpPr>
            <p:spPr bwMode="auto">
              <a:xfrm>
                <a:off x="4767263" y="4837113"/>
                <a:ext cx="207963" cy="215900"/>
              </a:xfrm>
              <a:custGeom>
                <a:avLst/>
                <a:gdLst>
                  <a:gd name="T0" fmla="*/ 0 w 131"/>
                  <a:gd name="T1" fmla="*/ 17 h 136"/>
                  <a:gd name="T2" fmla="*/ 31 w 131"/>
                  <a:gd name="T3" fmla="*/ 136 h 136"/>
                  <a:gd name="T4" fmla="*/ 131 w 131"/>
                  <a:gd name="T5" fmla="*/ 121 h 136"/>
                  <a:gd name="T6" fmla="*/ 121 w 131"/>
                  <a:gd name="T7" fmla="*/ 0 h 136"/>
                  <a:gd name="T8" fmla="*/ 0 w 131"/>
                  <a:gd name="T9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6">
                    <a:moveTo>
                      <a:pt x="0" y="17"/>
                    </a:moveTo>
                    <a:lnTo>
                      <a:pt x="31" y="136"/>
                    </a:lnTo>
                    <a:lnTo>
                      <a:pt x="131" y="121"/>
                    </a:lnTo>
                    <a:lnTo>
                      <a:pt x="1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E2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1" name="Freeform 229"/>
              <p:cNvSpPr/>
              <p:nvPr/>
            </p:nvSpPr>
            <p:spPr bwMode="auto">
              <a:xfrm>
                <a:off x="4835526" y="4846638"/>
                <a:ext cx="85725" cy="200025"/>
              </a:xfrm>
              <a:custGeom>
                <a:avLst/>
                <a:gdLst>
                  <a:gd name="T0" fmla="*/ 0 w 54"/>
                  <a:gd name="T1" fmla="*/ 5 h 126"/>
                  <a:gd name="T2" fmla="*/ 25 w 54"/>
                  <a:gd name="T3" fmla="*/ 126 h 126"/>
                  <a:gd name="T4" fmla="*/ 54 w 54"/>
                  <a:gd name="T5" fmla="*/ 121 h 126"/>
                  <a:gd name="T6" fmla="*/ 43 w 54"/>
                  <a:gd name="T7" fmla="*/ 0 h 126"/>
                  <a:gd name="T8" fmla="*/ 0 w 54"/>
                  <a:gd name="T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6">
                    <a:moveTo>
                      <a:pt x="0" y="5"/>
                    </a:moveTo>
                    <a:lnTo>
                      <a:pt x="25" y="126"/>
                    </a:lnTo>
                    <a:lnTo>
                      <a:pt x="54" y="121"/>
                    </a:lnTo>
                    <a:lnTo>
                      <a:pt x="4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2" name="Freeform 230"/>
              <p:cNvSpPr/>
              <p:nvPr/>
            </p:nvSpPr>
            <p:spPr bwMode="auto">
              <a:xfrm>
                <a:off x="4859338" y="4756150"/>
                <a:ext cx="68263" cy="69850"/>
              </a:xfrm>
              <a:custGeom>
                <a:avLst/>
                <a:gdLst>
                  <a:gd name="T0" fmla="*/ 0 w 29"/>
                  <a:gd name="T1" fmla="*/ 26 h 29"/>
                  <a:gd name="T2" fmla="*/ 29 w 29"/>
                  <a:gd name="T3" fmla="*/ 1 h 29"/>
                  <a:gd name="T4" fmla="*/ 19 w 29"/>
                  <a:gd name="T5" fmla="*/ 0 h 29"/>
                  <a:gd name="T6" fmla="*/ 21 w 29"/>
                  <a:gd name="T7" fmla="*/ 14 h 29"/>
                  <a:gd name="T8" fmla="*/ 1 w 29"/>
                  <a:gd name="T9" fmla="*/ 24 h 29"/>
                  <a:gd name="T10" fmla="*/ 0 w 29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26"/>
                    </a:moveTo>
                    <a:cubicBezTo>
                      <a:pt x="0" y="26"/>
                      <a:pt x="26" y="29"/>
                      <a:pt x="2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5" y="8"/>
                      <a:pt x="21" y="14"/>
                    </a:cubicBezTo>
                    <a:cubicBezTo>
                      <a:pt x="15" y="24"/>
                      <a:pt x="1" y="24"/>
                      <a:pt x="1" y="2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3" name="Freeform 231"/>
              <p:cNvSpPr/>
              <p:nvPr/>
            </p:nvSpPr>
            <p:spPr bwMode="auto">
              <a:xfrm>
                <a:off x="4783138" y="4768850"/>
                <a:ext cx="80963" cy="73025"/>
              </a:xfrm>
              <a:custGeom>
                <a:avLst/>
                <a:gdLst>
                  <a:gd name="T0" fmla="*/ 34 w 34"/>
                  <a:gd name="T1" fmla="*/ 20 h 31"/>
                  <a:gd name="T2" fmla="*/ 0 w 34"/>
                  <a:gd name="T3" fmla="*/ 5 h 31"/>
                  <a:gd name="T4" fmla="*/ 9 w 34"/>
                  <a:gd name="T5" fmla="*/ 0 h 31"/>
                  <a:gd name="T6" fmla="*/ 11 w 34"/>
                  <a:gd name="T7" fmla="*/ 15 h 31"/>
                  <a:gd name="T8" fmla="*/ 33 w 34"/>
                  <a:gd name="T9" fmla="*/ 19 h 31"/>
                  <a:gd name="T10" fmla="*/ 34 w 34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34" y="20"/>
                    </a:moveTo>
                    <a:cubicBezTo>
                      <a:pt x="34" y="20"/>
                      <a:pt x="10" y="31"/>
                      <a:pt x="0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6" y="10"/>
                      <a:pt x="11" y="15"/>
                    </a:cubicBezTo>
                    <a:cubicBezTo>
                      <a:pt x="20" y="22"/>
                      <a:pt x="33" y="19"/>
                      <a:pt x="33" y="19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4" name="Freeform 232"/>
              <p:cNvSpPr/>
              <p:nvPr/>
            </p:nvSpPr>
            <p:spPr bwMode="auto">
              <a:xfrm>
                <a:off x="4846638" y="4740275"/>
                <a:ext cx="84138" cy="77788"/>
              </a:xfrm>
              <a:custGeom>
                <a:avLst/>
                <a:gdLst>
                  <a:gd name="T0" fmla="*/ 7 w 35"/>
                  <a:gd name="T1" fmla="*/ 33 h 33"/>
                  <a:gd name="T2" fmla="*/ 9 w 35"/>
                  <a:gd name="T3" fmla="*/ 13 h 33"/>
                  <a:gd name="T4" fmla="*/ 34 w 35"/>
                  <a:gd name="T5" fmla="*/ 3 h 33"/>
                  <a:gd name="T6" fmla="*/ 33 w 35"/>
                  <a:gd name="T7" fmla="*/ 10 h 33"/>
                  <a:gd name="T8" fmla="*/ 13 w 35"/>
                  <a:gd name="T9" fmla="*/ 16 h 33"/>
                  <a:gd name="T10" fmla="*/ 8 w 35"/>
                  <a:gd name="T11" fmla="*/ 33 h 33"/>
                  <a:gd name="T12" fmla="*/ 7 w 3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7" y="33"/>
                    </a:moveTo>
                    <a:cubicBezTo>
                      <a:pt x="7" y="33"/>
                      <a:pt x="0" y="26"/>
                      <a:pt x="9" y="13"/>
                    </a:cubicBezTo>
                    <a:cubicBezTo>
                      <a:pt x="18" y="0"/>
                      <a:pt x="34" y="3"/>
                      <a:pt x="34" y="3"/>
                    </a:cubicBezTo>
                    <a:cubicBezTo>
                      <a:pt x="34" y="3"/>
                      <a:pt x="35" y="9"/>
                      <a:pt x="33" y="10"/>
                    </a:cubicBezTo>
                    <a:cubicBezTo>
                      <a:pt x="33" y="10"/>
                      <a:pt x="21" y="7"/>
                      <a:pt x="13" y="16"/>
                    </a:cubicBezTo>
                    <a:cubicBezTo>
                      <a:pt x="4" y="25"/>
                      <a:pt x="8" y="33"/>
                      <a:pt x="8" y="33"/>
                    </a:cubicBez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5" name="Freeform 233"/>
              <p:cNvSpPr/>
              <p:nvPr/>
            </p:nvSpPr>
            <p:spPr bwMode="auto">
              <a:xfrm>
                <a:off x="4779963" y="4749800"/>
                <a:ext cx="90488" cy="68263"/>
              </a:xfrm>
              <a:custGeom>
                <a:avLst/>
                <a:gdLst>
                  <a:gd name="T0" fmla="*/ 34 w 38"/>
                  <a:gd name="T1" fmla="*/ 29 h 29"/>
                  <a:gd name="T2" fmla="*/ 26 w 38"/>
                  <a:gd name="T3" fmla="*/ 11 h 29"/>
                  <a:gd name="T4" fmla="*/ 0 w 38"/>
                  <a:gd name="T5" fmla="*/ 8 h 29"/>
                  <a:gd name="T6" fmla="*/ 2 w 38"/>
                  <a:gd name="T7" fmla="*/ 14 h 29"/>
                  <a:gd name="T8" fmla="*/ 23 w 38"/>
                  <a:gd name="T9" fmla="*/ 14 h 29"/>
                  <a:gd name="T10" fmla="*/ 33 w 38"/>
                  <a:gd name="T11" fmla="*/ 29 h 29"/>
                  <a:gd name="T12" fmla="*/ 34 w 3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9">
                    <a:moveTo>
                      <a:pt x="34" y="29"/>
                    </a:moveTo>
                    <a:cubicBezTo>
                      <a:pt x="34" y="29"/>
                      <a:pt x="38" y="21"/>
                      <a:pt x="26" y="11"/>
                    </a:cubicBezTo>
                    <a:cubicBezTo>
                      <a:pt x="14" y="0"/>
                      <a:pt x="0" y="8"/>
                      <a:pt x="0" y="8"/>
                    </a:cubicBezTo>
                    <a:cubicBezTo>
                      <a:pt x="0" y="8"/>
                      <a:pt x="0" y="13"/>
                      <a:pt x="2" y="14"/>
                    </a:cubicBezTo>
                    <a:cubicBezTo>
                      <a:pt x="2" y="14"/>
                      <a:pt x="13" y="8"/>
                      <a:pt x="23" y="14"/>
                    </a:cubicBezTo>
                    <a:cubicBezTo>
                      <a:pt x="34" y="21"/>
                      <a:pt x="33" y="29"/>
                      <a:pt x="33" y="29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6" name="Freeform 234"/>
              <p:cNvSpPr/>
              <p:nvPr/>
            </p:nvSpPr>
            <p:spPr bwMode="auto">
              <a:xfrm>
                <a:off x="4751388" y="4792663"/>
                <a:ext cx="219075" cy="90488"/>
              </a:xfrm>
              <a:custGeom>
                <a:avLst/>
                <a:gdLst>
                  <a:gd name="T0" fmla="*/ 0 w 138"/>
                  <a:gd name="T1" fmla="*/ 25 h 57"/>
                  <a:gd name="T2" fmla="*/ 137 w 138"/>
                  <a:gd name="T3" fmla="*/ 0 h 57"/>
                  <a:gd name="T4" fmla="*/ 138 w 138"/>
                  <a:gd name="T5" fmla="*/ 39 h 57"/>
                  <a:gd name="T6" fmla="*/ 9 w 138"/>
                  <a:gd name="T7" fmla="*/ 57 h 57"/>
                  <a:gd name="T8" fmla="*/ 0 w 138"/>
                  <a:gd name="T9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57">
                    <a:moveTo>
                      <a:pt x="0" y="25"/>
                    </a:moveTo>
                    <a:lnTo>
                      <a:pt x="137" y="0"/>
                    </a:lnTo>
                    <a:lnTo>
                      <a:pt x="138" y="39"/>
                    </a:lnTo>
                    <a:lnTo>
                      <a:pt x="9" y="5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7" name="Freeform 235"/>
              <p:cNvSpPr/>
              <p:nvPr/>
            </p:nvSpPr>
            <p:spPr bwMode="auto">
              <a:xfrm>
                <a:off x="4821238" y="4802188"/>
                <a:ext cx="85725" cy="76200"/>
              </a:xfrm>
              <a:custGeom>
                <a:avLst/>
                <a:gdLst>
                  <a:gd name="T0" fmla="*/ 0 w 54"/>
                  <a:gd name="T1" fmla="*/ 10 h 48"/>
                  <a:gd name="T2" fmla="*/ 10 w 54"/>
                  <a:gd name="T3" fmla="*/ 48 h 48"/>
                  <a:gd name="T4" fmla="*/ 54 w 54"/>
                  <a:gd name="T5" fmla="*/ 42 h 48"/>
                  <a:gd name="T6" fmla="*/ 51 w 54"/>
                  <a:gd name="T7" fmla="*/ 0 h 48"/>
                  <a:gd name="T8" fmla="*/ 0 w 54"/>
                  <a:gd name="T9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0" y="10"/>
                    </a:moveTo>
                    <a:lnTo>
                      <a:pt x="10" y="48"/>
                    </a:lnTo>
                    <a:lnTo>
                      <a:pt x="54" y="42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8" name="Freeform 236"/>
              <p:cNvSpPr/>
              <p:nvPr/>
            </p:nvSpPr>
            <p:spPr bwMode="auto">
              <a:xfrm>
                <a:off x="4994276" y="4886325"/>
                <a:ext cx="179388" cy="165100"/>
              </a:xfrm>
              <a:custGeom>
                <a:avLst/>
                <a:gdLst>
                  <a:gd name="T0" fmla="*/ 0 w 113"/>
                  <a:gd name="T1" fmla="*/ 13 h 104"/>
                  <a:gd name="T2" fmla="*/ 23 w 113"/>
                  <a:gd name="T3" fmla="*/ 104 h 104"/>
                  <a:gd name="T4" fmla="*/ 113 w 113"/>
                  <a:gd name="T5" fmla="*/ 91 h 104"/>
                  <a:gd name="T6" fmla="*/ 100 w 113"/>
                  <a:gd name="T7" fmla="*/ 0 h 104"/>
                  <a:gd name="T8" fmla="*/ 0 w 113"/>
                  <a:gd name="T9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04">
                    <a:moveTo>
                      <a:pt x="0" y="13"/>
                    </a:moveTo>
                    <a:lnTo>
                      <a:pt x="23" y="104"/>
                    </a:lnTo>
                    <a:lnTo>
                      <a:pt x="113" y="91"/>
                    </a:lnTo>
                    <a:lnTo>
                      <a:pt x="10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5D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9" name="Freeform 237"/>
              <p:cNvSpPr/>
              <p:nvPr/>
            </p:nvSpPr>
            <p:spPr bwMode="auto">
              <a:xfrm>
                <a:off x="5046663" y="4895850"/>
                <a:ext cx="69850" cy="150813"/>
              </a:xfrm>
              <a:custGeom>
                <a:avLst/>
                <a:gdLst>
                  <a:gd name="T0" fmla="*/ 0 w 44"/>
                  <a:gd name="T1" fmla="*/ 3 h 95"/>
                  <a:gd name="T2" fmla="*/ 23 w 44"/>
                  <a:gd name="T3" fmla="*/ 95 h 95"/>
                  <a:gd name="T4" fmla="*/ 44 w 44"/>
                  <a:gd name="T5" fmla="*/ 90 h 95"/>
                  <a:gd name="T6" fmla="*/ 33 w 44"/>
                  <a:gd name="T7" fmla="*/ 0 h 95"/>
                  <a:gd name="T8" fmla="*/ 0 w 44"/>
                  <a:gd name="T9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5">
                    <a:moveTo>
                      <a:pt x="0" y="3"/>
                    </a:moveTo>
                    <a:lnTo>
                      <a:pt x="23" y="95"/>
                    </a:lnTo>
                    <a:lnTo>
                      <a:pt x="44" y="90"/>
                    </a:lnTo>
                    <a:lnTo>
                      <a:pt x="3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0" name="Freeform 238"/>
              <p:cNvSpPr/>
              <p:nvPr/>
            </p:nvSpPr>
            <p:spPr bwMode="auto">
              <a:xfrm>
                <a:off x="5064126" y="4818063"/>
                <a:ext cx="66675" cy="68263"/>
              </a:xfrm>
              <a:custGeom>
                <a:avLst/>
                <a:gdLst>
                  <a:gd name="T0" fmla="*/ 0 w 28"/>
                  <a:gd name="T1" fmla="*/ 25 h 28"/>
                  <a:gd name="T2" fmla="*/ 28 w 28"/>
                  <a:gd name="T3" fmla="*/ 2 h 28"/>
                  <a:gd name="T4" fmla="*/ 19 w 28"/>
                  <a:gd name="T5" fmla="*/ 0 h 28"/>
                  <a:gd name="T6" fmla="*/ 20 w 28"/>
                  <a:gd name="T7" fmla="*/ 14 h 28"/>
                  <a:gd name="T8" fmla="*/ 2 w 28"/>
                  <a:gd name="T9" fmla="*/ 23 h 28"/>
                  <a:gd name="T10" fmla="*/ 0 w 28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5"/>
                    </a:moveTo>
                    <a:cubicBezTo>
                      <a:pt x="0" y="25"/>
                      <a:pt x="25" y="28"/>
                      <a:pt x="28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4" y="8"/>
                      <a:pt x="20" y="14"/>
                    </a:cubicBezTo>
                    <a:cubicBezTo>
                      <a:pt x="14" y="23"/>
                      <a:pt x="2" y="23"/>
                      <a:pt x="2" y="2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1" name="Freeform 239"/>
              <p:cNvSpPr/>
              <p:nvPr/>
            </p:nvSpPr>
            <p:spPr bwMode="auto">
              <a:xfrm>
                <a:off x="4992688" y="4832350"/>
                <a:ext cx="77788" cy="68263"/>
              </a:xfrm>
              <a:custGeom>
                <a:avLst/>
                <a:gdLst>
                  <a:gd name="T0" fmla="*/ 33 w 33"/>
                  <a:gd name="T1" fmla="*/ 19 h 28"/>
                  <a:gd name="T2" fmla="*/ 0 w 33"/>
                  <a:gd name="T3" fmla="*/ 3 h 28"/>
                  <a:gd name="T4" fmla="*/ 8 w 33"/>
                  <a:gd name="T5" fmla="*/ 0 h 28"/>
                  <a:gd name="T6" fmla="*/ 10 w 33"/>
                  <a:gd name="T7" fmla="*/ 13 h 28"/>
                  <a:gd name="T8" fmla="*/ 31 w 33"/>
                  <a:gd name="T9" fmla="*/ 17 h 28"/>
                  <a:gd name="T10" fmla="*/ 33 w 33"/>
                  <a:gd name="T1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19"/>
                    </a:moveTo>
                    <a:cubicBezTo>
                      <a:pt x="33" y="19"/>
                      <a:pt x="10" y="28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5" y="9"/>
                      <a:pt x="10" y="13"/>
                    </a:cubicBezTo>
                    <a:cubicBezTo>
                      <a:pt x="18" y="21"/>
                      <a:pt x="31" y="17"/>
                      <a:pt x="31" y="17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2" name="Freeform 240"/>
              <p:cNvSpPr/>
              <p:nvPr/>
            </p:nvSpPr>
            <p:spPr bwMode="auto">
              <a:xfrm>
                <a:off x="5054601" y="4803775"/>
                <a:ext cx="77788" cy="74613"/>
              </a:xfrm>
              <a:custGeom>
                <a:avLst/>
                <a:gdLst>
                  <a:gd name="T0" fmla="*/ 6 w 33"/>
                  <a:gd name="T1" fmla="*/ 31 h 31"/>
                  <a:gd name="T2" fmla="*/ 8 w 33"/>
                  <a:gd name="T3" fmla="*/ 12 h 31"/>
                  <a:gd name="T4" fmla="*/ 31 w 33"/>
                  <a:gd name="T5" fmla="*/ 3 h 31"/>
                  <a:gd name="T6" fmla="*/ 31 w 33"/>
                  <a:gd name="T7" fmla="*/ 9 h 31"/>
                  <a:gd name="T8" fmla="*/ 12 w 33"/>
                  <a:gd name="T9" fmla="*/ 15 h 31"/>
                  <a:gd name="T10" fmla="*/ 7 w 33"/>
                  <a:gd name="T11" fmla="*/ 31 h 31"/>
                  <a:gd name="T12" fmla="*/ 6 w 3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6" y="31"/>
                    </a:moveTo>
                    <a:cubicBezTo>
                      <a:pt x="6" y="31"/>
                      <a:pt x="0" y="25"/>
                      <a:pt x="8" y="12"/>
                    </a:cubicBezTo>
                    <a:cubicBezTo>
                      <a:pt x="17" y="0"/>
                      <a:pt x="31" y="3"/>
                      <a:pt x="31" y="3"/>
                    </a:cubicBezTo>
                    <a:cubicBezTo>
                      <a:pt x="31" y="3"/>
                      <a:pt x="33" y="8"/>
                      <a:pt x="31" y="9"/>
                    </a:cubicBezTo>
                    <a:cubicBezTo>
                      <a:pt x="31" y="9"/>
                      <a:pt x="20" y="6"/>
                      <a:pt x="12" y="15"/>
                    </a:cubicBezTo>
                    <a:cubicBezTo>
                      <a:pt x="4" y="24"/>
                      <a:pt x="7" y="31"/>
                      <a:pt x="7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3" name="Freeform 241"/>
              <p:cNvSpPr/>
              <p:nvPr/>
            </p:nvSpPr>
            <p:spPr bwMode="auto">
              <a:xfrm>
                <a:off x="4989513" y="4813300"/>
                <a:ext cx="85725" cy="65088"/>
              </a:xfrm>
              <a:custGeom>
                <a:avLst/>
                <a:gdLst>
                  <a:gd name="T0" fmla="*/ 32 w 36"/>
                  <a:gd name="T1" fmla="*/ 27 h 27"/>
                  <a:gd name="T2" fmla="*/ 25 w 36"/>
                  <a:gd name="T3" fmla="*/ 10 h 27"/>
                  <a:gd name="T4" fmla="*/ 0 w 36"/>
                  <a:gd name="T5" fmla="*/ 7 h 27"/>
                  <a:gd name="T6" fmla="*/ 2 w 36"/>
                  <a:gd name="T7" fmla="*/ 13 h 27"/>
                  <a:gd name="T8" fmla="*/ 22 w 36"/>
                  <a:gd name="T9" fmla="*/ 13 h 27"/>
                  <a:gd name="T10" fmla="*/ 31 w 36"/>
                  <a:gd name="T11" fmla="*/ 27 h 27"/>
                  <a:gd name="T12" fmla="*/ 32 w 3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2" y="27"/>
                    </a:moveTo>
                    <a:cubicBezTo>
                      <a:pt x="32" y="27"/>
                      <a:pt x="36" y="19"/>
                      <a:pt x="25" y="10"/>
                    </a:cubicBezTo>
                    <a:cubicBezTo>
                      <a:pt x="13" y="0"/>
                      <a:pt x="0" y="7"/>
                      <a:pt x="0" y="7"/>
                    </a:cubicBezTo>
                    <a:cubicBezTo>
                      <a:pt x="0" y="7"/>
                      <a:pt x="0" y="12"/>
                      <a:pt x="2" y="13"/>
                    </a:cubicBezTo>
                    <a:cubicBezTo>
                      <a:pt x="2" y="13"/>
                      <a:pt x="12" y="7"/>
                      <a:pt x="22" y="13"/>
                    </a:cubicBezTo>
                    <a:cubicBezTo>
                      <a:pt x="32" y="19"/>
                      <a:pt x="31" y="27"/>
                      <a:pt x="31" y="27"/>
                    </a:cubicBez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4" name="Freeform 242"/>
              <p:cNvSpPr/>
              <p:nvPr/>
            </p:nvSpPr>
            <p:spPr bwMode="auto">
              <a:xfrm>
                <a:off x="4983163" y="4851400"/>
                <a:ext cx="179388" cy="73025"/>
              </a:xfrm>
              <a:custGeom>
                <a:avLst/>
                <a:gdLst>
                  <a:gd name="T0" fmla="*/ 0 w 113"/>
                  <a:gd name="T1" fmla="*/ 20 h 46"/>
                  <a:gd name="T2" fmla="*/ 111 w 113"/>
                  <a:gd name="T3" fmla="*/ 0 h 46"/>
                  <a:gd name="T4" fmla="*/ 113 w 113"/>
                  <a:gd name="T5" fmla="*/ 31 h 46"/>
                  <a:gd name="T6" fmla="*/ 7 w 113"/>
                  <a:gd name="T7" fmla="*/ 46 h 46"/>
                  <a:gd name="T8" fmla="*/ 0 w 113"/>
                  <a:gd name="T9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6">
                    <a:moveTo>
                      <a:pt x="0" y="20"/>
                    </a:moveTo>
                    <a:lnTo>
                      <a:pt x="111" y="0"/>
                    </a:lnTo>
                    <a:lnTo>
                      <a:pt x="113" y="31"/>
                    </a:lnTo>
                    <a:lnTo>
                      <a:pt x="7" y="4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B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5" name="Freeform 243"/>
              <p:cNvSpPr/>
              <p:nvPr/>
            </p:nvSpPr>
            <p:spPr bwMode="auto">
              <a:xfrm>
                <a:off x="5035551" y="4859338"/>
                <a:ext cx="63500" cy="57150"/>
              </a:xfrm>
              <a:custGeom>
                <a:avLst/>
                <a:gdLst>
                  <a:gd name="T0" fmla="*/ 0 w 40"/>
                  <a:gd name="T1" fmla="*/ 9 h 36"/>
                  <a:gd name="T2" fmla="*/ 7 w 40"/>
                  <a:gd name="T3" fmla="*/ 36 h 36"/>
                  <a:gd name="T4" fmla="*/ 40 w 40"/>
                  <a:gd name="T5" fmla="*/ 32 h 36"/>
                  <a:gd name="T6" fmla="*/ 39 w 40"/>
                  <a:gd name="T7" fmla="*/ 0 h 36"/>
                  <a:gd name="T8" fmla="*/ 0 w 40"/>
                  <a:gd name="T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0" y="9"/>
                    </a:moveTo>
                    <a:lnTo>
                      <a:pt x="7" y="36"/>
                    </a:lnTo>
                    <a:lnTo>
                      <a:pt x="40" y="32"/>
                    </a:lnTo>
                    <a:lnTo>
                      <a:pt x="3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6" name="Freeform 244"/>
              <p:cNvSpPr/>
              <p:nvPr/>
            </p:nvSpPr>
            <p:spPr bwMode="auto">
              <a:xfrm>
                <a:off x="4748213" y="4214813"/>
                <a:ext cx="188913" cy="168275"/>
              </a:xfrm>
              <a:custGeom>
                <a:avLst/>
                <a:gdLst>
                  <a:gd name="T0" fmla="*/ 0 w 119"/>
                  <a:gd name="T1" fmla="*/ 43 h 106"/>
                  <a:gd name="T2" fmla="*/ 38 w 119"/>
                  <a:gd name="T3" fmla="*/ 106 h 106"/>
                  <a:gd name="T4" fmla="*/ 119 w 119"/>
                  <a:gd name="T5" fmla="*/ 67 h 106"/>
                  <a:gd name="T6" fmla="*/ 91 w 119"/>
                  <a:gd name="T7" fmla="*/ 0 h 106"/>
                  <a:gd name="T8" fmla="*/ 0 w 119"/>
                  <a:gd name="T9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06">
                    <a:moveTo>
                      <a:pt x="0" y="43"/>
                    </a:moveTo>
                    <a:lnTo>
                      <a:pt x="38" y="106"/>
                    </a:lnTo>
                    <a:lnTo>
                      <a:pt x="119" y="67"/>
                    </a:lnTo>
                    <a:lnTo>
                      <a:pt x="9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D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7" name="Freeform 245"/>
              <p:cNvSpPr/>
              <p:nvPr/>
            </p:nvSpPr>
            <p:spPr bwMode="auto">
              <a:xfrm>
                <a:off x="4797426" y="4238625"/>
                <a:ext cx="90488" cy="122238"/>
              </a:xfrm>
              <a:custGeom>
                <a:avLst/>
                <a:gdLst>
                  <a:gd name="T0" fmla="*/ 0 w 57"/>
                  <a:gd name="T1" fmla="*/ 14 h 77"/>
                  <a:gd name="T2" fmla="*/ 37 w 57"/>
                  <a:gd name="T3" fmla="*/ 77 h 77"/>
                  <a:gd name="T4" fmla="*/ 57 w 57"/>
                  <a:gd name="T5" fmla="*/ 68 h 77"/>
                  <a:gd name="T6" fmla="*/ 30 w 57"/>
                  <a:gd name="T7" fmla="*/ 0 h 77"/>
                  <a:gd name="T8" fmla="*/ 0 w 57"/>
                  <a:gd name="T9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7">
                    <a:moveTo>
                      <a:pt x="0" y="14"/>
                    </a:moveTo>
                    <a:lnTo>
                      <a:pt x="37" y="77"/>
                    </a:lnTo>
                    <a:lnTo>
                      <a:pt x="57" y="68"/>
                    </a:lnTo>
                    <a:lnTo>
                      <a:pt x="3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8" name="Freeform 246"/>
              <p:cNvSpPr/>
              <p:nvPr/>
            </p:nvSpPr>
            <p:spPr bwMode="auto">
              <a:xfrm>
                <a:off x="4806951" y="4160838"/>
                <a:ext cx="58738" cy="73025"/>
              </a:xfrm>
              <a:custGeom>
                <a:avLst/>
                <a:gdLst>
                  <a:gd name="T0" fmla="*/ 0 w 25"/>
                  <a:gd name="T1" fmla="*/ 31 h 31"/>
                  <a:gd name="T2" fmla="*/ 19 w 25"/>
                  <a:gd name="T3" fmla="*/ 0 h 31"/>
                  <a:gd name="T4" fmla="*/ 10 w 25"/>
                  <a:gd name="T5" fmla="*/ 2 h 31"/>
                  <a:gd name="T6" fmla="*/ 16 w 25"/>
                  <a:gd name="T7" fmla="*/ 14 h 31"/>
                  <a:gd name="T8" fmla="*/ 1 w 25"/>
                  <a:gd name="T9" fmla="*/ 29 h 31"/>
                  <a:gd name="T10" fmla="*/ 0 w 25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31"/>
                    </a:moveTo>
                    <a:cubicBezTo>
                      <a:pt x="0" y="31"/>
                      <a:pt x="25" y="27"/>
                      <a:pt x="19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7" y="8"/>
                      <a:pt x="16" y="14"/>
                    </a:cubicBezTo>
                    <a:cubicBezTo>
                      <a:pt x="13" y="25"/>
                      <a:pt x="1" y="29"/>
                      <a:pt x="1" y="2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9" name="Freeform 247"/>
              <p:cNvSpPr/>
              <p:nvPr/>
            </p:nvSpPr>
            <p:spPr bwMode="auto">
              <a:xfrm>
                <a:off x="4724401" y="4205288"/>
                <a:ext cx="87313" cy="65088"/>
              </a:xfrm>
              <a:custGeom>
                <a:avLst/>
                <a:gdLst>
                  <a:gd name="T0" fmla="*/ 36 w 36"/>
                  <a:gd name="T1" fmla="*/ 11 h 27"/>
                  <a:gd name="T2" fmla="*/ 0 w 36"/>
                  <a:gd name="T3" fmla="*/ 6 h 27"/>
                  <a:gd name="T4" fmla="*/ 7 w 36"/>
                  <a:gd name="T5" fmla="*/ 0 h 27"/>
                  <a:gd name="T6" fmla="*/ 13 w 36"/>
                  <a:gd name="T7" fmla="*/ 12 h 27"/>
                  <a:gd name="T8" fmla="*/ 34 w 36"/>
                  <a:gd name="T9" fmla="*/ 10 h 27"/>
                  <a:gd name="T10" fmla="*/ 36 w 3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7">
                    <a:moveTo>
                      <a:pt x="36" y="11"/>
                    </a:moveTo>
                    <a:cubicBezTo>
                      <a:pt x="36" y="11"/>
                      <a:pt x="17" y="27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9"/>
                      <a:pt x="13" y="12"/>
                    </a:cubicBezTo>
                    <a:cubicBezTo>
                      <a:pt x="23" y="17"/>
                      <a:pt x="34" y="10"/>
                      <a:pt x="34" y="10"/>
                    </a:cubicBez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0" name="Freeform 248"/>
              <p:cNvSpPr/>
              <p:nvPr/>
            </p:nvSpPr>
            <p:spPr bwMode="auto">
              <a:xfrm>
                <a:off x="4792663" y="4151313"/>
                <a:ext cx="61913" cy="82550"/>
              </a:xfrm>
              <a:custGeom>
                <a:avLst/>
                <a:gdLst>
                  <a:gd name="T0" fmla="*/ 7 w 26"/>
                  <a:gd name="T1" fmla="*/ 35 h 35"/>
                  <a:gd name="T2" fmla="*/ 4 w 26"/>
                  <a:gd name="T3" fmla="*/ 16 h 35"/>
                  <a:gd name="T4" fmla="*/ 24 w 26"/>
                  <a:gd name="T5" fmla="*/ 0 h 35"/>
                  <a:gd name="T6" fmla="*/ 25 w 26"/>
                  <a:gd name="T7" fmla="*/ 6 h 35"/>
                  <a:gd name="T8" fmla="*/ 8 w 26"/>
                  <a:gd name="T9" fmla="*/ 17 h 35"/>
                  <a:gd name="T10" fmla="*/ 9 w 26"/>
                  <a:gd name="T11" fmla="*/ 34 h 35"/>
                  <a:gd name="T12" fmla="*/ 7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7" y="35"/>
                    </a:moveTo>
                    <a:cubicBezTo>
                      <a:pt x="7" y="35"/>
                      <a:pt x="0" y="31"/>
                      <a:pt x="4" y="16"/>
                    </a:cubicBezTo>
                    <a:cubicBezTo>
                      <a:pt x="8" y="2"/>
                      <a:pt x="24" y="0"/>
                      <a:pt x="24" y="0"/>
                    </a:cubicBezTo>
                    <a:cubicBezTo>
                      <a:pt x="24" y="0"/>
                      <a:pt x="26" y="5"/>
                      <a:pt x="25" y="6"/>
                    </a:cubicBezTo>
                    <a:cubicBezTo>
                      <a:pt x="25" y="6"/>
                      <a:pt x="13" y="7"/>
                      <a:pt x="8" y="17"/>
                    </a:cubicBezTo>
                    <a:cubicBezTo>
                      <a:pt x="3" y="28"/>
                      <a:pt x="9" y="34"/>
                      <a:pt x="9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1" name="Freeform 249"/>
              <p:cNvSpPr/>
              <p:nvPr/>
            </p:nvSpPr>
            <p:spPr bwMode="auto">
              <a:xfrm>
                <a:off x="4719638" y="4184650"/>
                <a:ext cx="92075" cy="49213"/>
              </a:xfrm>
              <a:custGeom>
                <a:avLst/>
                <a:gdLst>
                  <a:gd name="T0" fmla="*/ 37 w 38"/>
                  <a:gd name="T1" fmla="*/ 21 h 21"/>
                  <a:gd name="T2" fmla="*/ 25 w 38"/>
                  <a:gd name="T3" fmla="*/ 6 h 21"/>
                  <a:gd name="T4" fmla="*/ 0 w 38"/>
                  <a:gd name="T5" fmla="*/ 11 h 21"/>
                  <a:gd name="T6" fmla="*/ 4 w 38"/>
                  <a:gd name="T7" fmla="*/ 17 h 21"/>
                  <a:gd name="T8" fmla="*/ 23 w 38"/>
                  <a:gd name="T9" fmla="*/ 11 h 21"/>
                  <a:gd name="T10" fmla="*/ 36 w 38"/>
                  <a:gd name="T11" fmla="*/ 21 h 21"/>
                  <a:gd name="T12" fmla="*/ 37 w 38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1">
                    <a:moveTo>
                      <a:pt x="37" y="21"/>
                    </a:moveTo>
                    <a:cubicBezTo>
                      <a:pt x="37" y="21"/>
                      <a:pt x="38" y="12"/>
                      <a:pt x="25" y="6"/>
                    </a:cubicBezTo>
                    <a:cubicBezTo>
                      <a:pt x="11" y="0"/>
                      <a:pt x="0" y="11"/>
                      <a:pt x="0" y="11"/>
                    </a:cubicBezTo>
                    <a:cubicBezTo>
                      <a:pt x="0" y="11"/>
                      <a:pt x="2" y="16"/>
                      <a:pt x="4" y="17"/>
                    </a:cubicBezTo>
                    <a:cubicBezTo>
                      <a:pt x="4" y="17"/>
                      <a:pt x="11" y="8"/>
                      <a:pt x="23" y="11"/>
                    </a:cubicBezTo>
                    <a:cubicBezTo>
                      <a:pt x="34" y="13"/>
                      <a:pt x="36" y="21"/>
                      <a:pt x="36" y="21"/>
                    </a:cubicBez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2" name="Freeform 250"/>
              <p:cNvSpPr/>
              <p:nvPr/>
            </p:nvSpPr>
            <p:spPr bwMode="auto">
              <a:xfrm>
                <a:off x="4729163" y="4179888"/>
                <a:ext cx="174625" cy="119063"/>
              </a:xfrm>
              <a:custGeom>
                <a:avLst/>
                <a:gdLst>
                  <a:gd name="T0" fmla="*/ 0 w 110"/>
                  <a:gd name="T1" fmla="*/ 52 h 75"/>
                  <a:gd name="T2" fmla="*/ 101 w 110"/>
                  <a:gd name="T3" fmla="*/ 0 h 75"/>
                  <a:gd name="T4" fmla="*/ 110 w 110"/>
                  <a:gd name="T5" fmla="*/ 28 h 75"/>
                  <a:gd name="T6" fmla="*/ 14 w 110"/>
                  <a:gd name="T7" fmla="*/ 75 h 75"/>
                  <a:gd name="T8" fmla="*/ 0 w 110"/>
                  <a:gd name="T9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75">
                    <a:moveTo>
                      <a:pt x="0" y="52"/>
                    </a:moveTo>
                    <a:lnTo>
                      <a:pt x="101" y="0"/>
                    </a:lnTo>
                    <a:lnTo>
                      <a:pt x="110" y="28"/>
                    </a:lnTo>
                    <a:lnTo>
                      <a:pt x="14" y="7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D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3" name="Freeform 251"/>
              <p:cNvSpPr/>
              <p:nvPr/>
            </p:nvSpPr>
            <p:spPr bwMode="auto">
              <a:xfrm>
                <a:off x="4775201" y="4208463"/>
                <a:ext cx="74613" cy="69850"/>
              </a:xfrm>
              <a:custGeom>
                <a:avLst/>
                <a:gdLst>
                  <a:gd name="T0" fmla="*/ 0 w 47"/>
                  <a:gd name="T1" fmla="*/ 18 h 44"/>
                  <a:gd name="T2" fmla="*/ 17 w 47"/>
                  <a:gd name="T3" fmla="*/ 44 h 44"/>
                  <a:gd name="T4" fmla="*/ 47 w 47"/>
                  <a:gd name="T5" fmla="*/ 28 h 44"/>
                  <a:gd name="T6" fmla="*/ 35 w 47"/>
                  <a:gd name="T7" fmla="*/ 0 h 44"/>
                  <a:gd name="T8" fmla="*/ 0 w 47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0" y="18"/>
                    </a:moveTo>
                    <a:lnTo>
                      <a:pt x="17" y="44"/>
                    </a:lnTo>
                    <a:lnTo>
                      <a:pt x="47" y="28"/>
                    </a:lnTo>
                    <a:lnTo>
                      <a:pt x="3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4" name="Freeform 252"/>
              <p:cNvSpPr/>
              <p:nvPr/>
            </p:nvSpPr>
            <p:spPr bwMode="auto">
              <a:xfrm>
                <a:off x="5167313" y="4797425"/>
                <a:ext cx="219075" cy="203200"/>
              </a:xfrm>
              <a:custGeom>
                <a:avLst/>
                <a:gdLst>
                  <a:gd name="T0" fmla="*/ 0 w 138"/>
                  <a:gd name="T1" fmla="*/ 19 h 128"/>
                  <a:gd name="T2" fmla="*/ 31 w 138"/>
                  <a:gd name="T3" fmla="*/ 128 h 128"/>
                  <a:gd name="T4" fmla="*/ 138 w 138"/>
                  <a:gd name="T5" fmla="*/ 113 h 128"/>
                  <a:gd name="T6" fmla="*/ 133 w 138"/>
                  <a:gd name="T7" fmla="*/ 0 h 128"/>
                  <a:gd name="T8" fmla="*/ 0 w 138"/>
                  <a:gd name="T9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28">
                    <a:moveTo>
                      <a:pt x="0" y="19"/>
                    </a:moveTo>
                    <a:lnTo>
                      <a:pt x="31" y="128"/>
                    </a:lnTo>
                    <a:lnTo>
                      <a:pt x="138" y="113"/>
                    </a:lnTo>
                    <a:lnTo>
                      <a:pt x="13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C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5" name="Freeform 253"/>
              <p:cNvSpPr/>
              <p:nvPr/>
            </p:nvSpPr>
            <p:spPr bwMode="auto">
              <a:xfrm>
                <a:off x="5248276" y="4808538"/>
                <a:ext cx="68263" cy="182563"/>
              </a:xfrm>
              <a:custGeom>
                <a:avLst/>
                <a:gdLst>
                  <a:gd name="T0" fmla="*/ 0 w 43"/>
                  <a:gd name="T1" fmla="*/ 3 h 115"/>
                  <a:gd name="T2" fmla="*/ 24 w 43"/>
                  <a:gd name="T3" fmla="*/ 115 h 115"/>
                  <a:gd name="T4" fmla="*/ 43 w 43"/>
                  <a:gd name="T5" fmla="*/ 112 h 115"/>
                  <a:gd name="T6" fmla="*/ 34 w 43"/>
                  <a:gd name="T7" fmla="*/ 0 h 115"/>
                  <a:gd name="T8" fmla="*/ 0 w 43"/>
                  <a:gd name="T9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5">
                    <a:moveTo>
                      <a:pt x="0" y="3"/>
                    </a:moveTo>
                    <a:lnTo>
                      <a:pt x="24" y="115"/>
                    </a:lnTo>
                    <a:lnTo>
                      <a:pt x="43" y="112"/>
                    </a:lnTo>
                    <a:lnTo>
                      <a:pt x="3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9A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6" name="Freeform 254"/>
              <p:cNvSpPr/>
              <p:nvPr/>
            </p:nvSpPr>
            <p:spPr bwMode="auto">
              <a:xfrm>
                <a:off x="5262563" y="4710113"/>
                <a:ext cx="80963" cy="82550"/>
              </a:xfrm>
              <a:custGeom>
                <a:avLst/>
                <a:gdLst>
                  <a:gd name="T0" fmla="*/ 0 w 34"/>
                  <a:gd name="T1" fmla="*/ 30 h 34"/>
                  <a:gd name="T2" fmla="*/ 34 w 34"/>
                  <a:gd name="T3" fmla="*/ 1 h 34"/>
                  <a:gd name="T4" fmla="*/ 22 w 34"/>
                  <a:gd name="T5" fmla="*/ 0 h 34"/>
                  <a:gd name="T6" fmla="*/ 24 w 34"/>
                  <a:gd name="T7" fmla="*/ 16 h 34"/>
                  <a:gd name="T8" fmla="*/ 2 w 34"/>
                  <a:gd name="T9" fmla="*/ 28 h 34"/>
                  <a:gd name="T10" fmla="*/ 0 w 34"/>
                  <a:gd name="T1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30"/>
                    </a:moveTo>
                    <a:cubicBezTo>
                      <a:pt x="0" y="30"/>
                      <a:pt x="30" y="34"/>
                      <a:pt x="3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9"/>
                      <a:pt x="24" y="16"/>
                    </a:cubicBezTo>
                    <a:cubicBezTo>
                      <a:pt x="17" y="28"/>
                      <a:pt x="2" y="28"/>
                      <a:pt x="2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7" name="Freeform 255"/>
              <p:cNvSpPr/>
              <p:nvPr/>
            </p:nvSpPr>
            <p:spPr bwMode="auto">
              <a:xfrm>
                <a:off x="5173663" y="4724400"/>
                <a:ext cx="95250" cy="84138"/>
              </a:xfrm>
              <a:custGeom>
                <a:avLst/>
                <a:gdLst>
                  <a:gd name="T0" fmla="*/ 40 w 40"/>
                  <a:gd name="T1" fmla="*/ 23 h 35"/>
                  <a:gd name="T2" fmla="*/ 0 w 40"/>
                  <a:gd name="T3" fmla="*/ 5 h 35"/>
                  <a:gd name="T4" fmla="*/ 10 w 40"/>
                  <a:gd name="T5" fmla="*/ 0 h 35"/>
                  <a:gd name="T6" fmla="*/ 13 w 40"/>
                  <a:gd name="T7" fmla="*/ 17 h 35"/>
                  <a:gd name="T8" fmla="*/ 38 w 40"/>
                  <a:gd name="T9" fmla="*/ 22 h 35"/>
                  <a:gd name="T10" fmla="*/ 40 w 40"/>
                  <a:gd name="T11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23"/>
                    </a:moveTo>
                    <a:cubicBezTo>
                      <a:pt x="40" y="23"/>
                      <a:pt x="12" y="35"/>
                      <a:pt x="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1"/>
                      <a:pt x="13" y="17"/>
                    </a:cubicBezTo>
                    <a:cubicBezTo>
                      <a:pt x="23" y="26"/>
                      <a:pt x="38" y="22"/>
                      <a:pt x="38" y="22"/>
                    </a:cubicBez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8" name="Freeform 256"/>
              <p:cNvSpPr/>
              <p:nvPr/>
            </p:nvSpPr>
            <p:spPr bwMode="auto">
              <a:xfrm>
                <a:off x="5249863" y="4691063"/>
                <a:ext cx="95250" cy="92075"/>
              </a:xfrm>
              <a:custGeom>
                <a:avLst/>
                <a:gdLst>
                  <a:gd name="T0" fmla="*/ 7 w 40"/>
                  <a:gd name="T1" fmla="*/ 38 h 38"/>
                  <a:gd name="T2" fmla="*/ 10 w 40"/>
                  <a:gd name="T3" fmla="*/ 15 h 38"/>
                  <a:gd name="T4" fmla="*/ 38 w 40"/>
                  <a:gd name="T5" fmla="*/ 4 h 38"/>
                  <a:gd name="T6" fmla="*/ 38 w 40"/>
                  <a:gd name="T7" fmla="*/ 12 h 38"/>
                  <a:gd name="T8" fmla="*/ 14 w 40"/>
                  <a:gd name="T9" fmla="*/ 18 h 38"/>
                  <a:gd name="T10" fmla="*/ 9 w 40"/>
                  <a:gd name="T11" fmla="*/ 38 h 38"/>
                  <a:gd name="T12" fmla="*/ 7 w 4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7" y="38"/>
                    </a:moveTo>
                    <a:cubicBezTo>
                      <a:pt x="7" y="38"/>
                      <a:pt x="0" y="30"/>
                      <a:pt x="10" y="15"/>
                    </a:cubicBezTo>
                    <a:cubicBezTo>
                      <a:pt x="20" y="0"/>
                      <a:pt x="38" y="4"/>
                      <a:pt x="38" y="4"/>
                    </a:cubicBezTo>
                    <a:cubicBezTo>
                      <a:pt x="38" y="4"/>
                      <a:pt x="40" y="10"/>
                      <a:pt x="38" y="12"/>
                    </a:cubicBezTo>
                    <a:cubicBezTo>
                      <a:pt x="38" y="12"/>
                      <a:pt x="24" y="8"/>
                      <a:pt x="14" y="18"/>
                    </a:cubicBezTo>
                    <a:cubicBezTo>
                      <a:pt x="5" y="29"/>
                      <a:pt x="9" y="38"/>
                      <a:pt x="9" y="38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9" name="Freeform 257"/>
              <p:cNvSpPr/>
              <p:nvPr/>
            </p:nvSpPr>
            <p:spPr bwMode="auto">
              <a:xfrm>
                <a:off x="5172076" y="4703763"/>
                <a:ext cx="104775" cy="79375"/>
              </a:xfrm>
              <a:custGeom>
                <a:avLst/>
                <a:gdLst>
                  <a:gd name="T0" fmla="*/ 39 w 44"/>
                  <a:gd name="T1" fmla="*/ 33 h 33"/>
                  <a:gd name="T2" fmla="*/ 30 w 44"/>
                  <a:gd name="T3" fmla="*/ 12 h 33"/>
                  <a:gd name="T4" fmla="*/ 0 w 44"/>
                  <a:gd name="T5" fmla="*/ 9 h 33"/>
                  <a:gd name="T6" fmla="*/ 2 w 44"/>
                  <a:gd name="T7" fmla="*/ 16 h 33"/>
                  <a:gd name="T8" fmla="*/ 27 w 44"/>
                  <a:gd name="T9" fmla="*/ 16 h 33"/>
                  <a:gd name="T10" fmla="*/ 38 w 44"/>
                  <a:gd name="T11" fmla="*/ 33 h 33"/>
                  <a:gd name="T12" fmla="*/ 39 w 44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3">
                    <a:moveTo>
                      <a:pt x="39" y="33"/>
                    </a:moveTo>
                    <a:cubicBezTo>
                      <a:pt x="39" y="33"/>
                      <a:pt x="44" y="24"/>
                      <a:pt x="30" y="12"/>
                    </a:cubicBezTo>
                    <a:cubicBezTo>
                      <a:pt x="16" y="0"/>
                      <a:pt x="0" y="9"/>
                      <a:pt x="0" y="9"/>
                    </a:cubicBezTo>
                    <a:cubicBezTo>
                      <a:pt x="0" y="9"/>
                      <a:pt x="1" y="15"/>
                      <a:pt x="2" y="16"/>
                    </a:cubicBezTo>
                    <a:cubicBezTo>
                      <a:pt x="2" y="16"/>
                      <a:pt x="15" y="9"/>
                      <a:pt x="27" y="16"/>
                    </a:cubicBezTo>
                    <a:cubicBezTo>
                      <a:pt x="39" y="23"/>
                      <a:pt x="38" y="33"/>
                      <a:pt x="38" y="33"/>
                    </a:cubicBezTo>
                    <a:lnTo>
                      <a:pt x="39" y="33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0" name="Freeform 258"/>
              <p:cNvSpPr/>
              <p:nvPr/>
            </p:nvSpPr>
            <p:spPr bwMode="auto">
              <a:xfrm>
                <a:off x="5149851" y="4756150"/>
                <a:ext cx="236538" cy="85725"/>
              </a:xfrm>
              <a:custGeom>
                <a:avLst/>
                <a:gdLst>
                  <a:gd name="T0" fmla="*/ 0 w 149"/>
                  <a:gd name="T1" fmla="*/ 27 h 54"/>
                  <a:gd name="T2" fmla="*/ 147 w 149"/>
                  <a:gd name="T3" fmla="*/ 0 h 54"/>
                  <a:gd name="T4" fmla="*/ 149 w 149"/>
                  <a:gd name="T5" fmla="*/ 35 h 54"/>
                  <a:gd name="T6" fmla="*/ 8 w 149"/>
                  <a:gd name="T7" fmla="*/ 54 h 54"/>
                  <a:gd name="T8" fmla="*/ 0 w 149"/>
                  <a:gd name="T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4">
                    <a:moveTo>
                      <a:pt x="0" y="27"/>
                    </a:moveTo>
                    <a:lnTo>
                      <a:pt x="147" y="0"/>
                    </a:lnTo>
                    <a:lnTo>
                      <a:pt x="149" y="35"/>
                    </a:lnTo>
                    <a:lnTo>
                      <a:pt x="8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D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1" name="Freeform 259"/>
              <p:cNvSpPr/>
              <p:nvPr/>
            </p:nvSpPr>
            <p:spPr bwMode="auto">
              <a:xfrm>
                <a:off x="5229226" y="4768850"/>
                <a:ext cx="76200" cy="66675"/>
              </a:xfrm>
              <a:custGeom>
                <a:avLst/>
                <a:gdLst>
                  <a:gd name="T0" fmla="*/ 0 w 48"/>
                  <a:gd name="T1" fmla="*/ 9 h 42"/>
                  <a:gd name="T2" fmla="*/ 9 w 48"/>
                  <a:gd name="T3" fmla="*/ 42 h 42"/>
                  <a:gd name="T4" fmla="*/ 48 w 48"/>
                  <a:gd name="T5" fmla="*/ 36 h 42"/>
                  <a:gd name="T6" fmla="*/ 45 w 48"/>
                  <a:gd name="T7" fmla="*/ 0 h 42"/>
                  <a:gd name="T8" fmla="*/ 0 w 4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9"/>
                    </a:moveTo>
                    <a:lnTo>
                      <a:pt x="9" y="42"/>
                    </a:lnTo>
                    <a:lnTo>
                      <a:pt x="48" y="3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2" name="Freeform 260"/>
              <p:cNvSpPr>
                <a:spLocks noEditPoints="1"/>
              </p:cNvSpPr>
              <p:nvPr/>
            </p:nvSpPr>
            <p:spPr bwMode="auto">
              <a:xfrm>
                <a:off x="2371726" y="776288"/>
                <a:ext cx="3608388" cy="4770438"/>
              </a:xfrm>
              <a:custGeom>
                <a:avLst/>
                <a:gdLst>
                  <a:gd name="T0" fmla="*/ 1459 w 1512"/>
                  <a:gd name="T1" fmla="*/ 1826 h 1993"/>
                  <a:gd name="T2" fmla="*/ 1504 w 1512"/>
                  <a:gd name="T3" fmla="*/ 1745 h 1993"/>
                  <a:gd name="T4" fmla="*/ 1502 w 1512"/>
                  <a:gd name="T5" fmla="*/ 1649 h 1993"/>
                  <a:gd name="T6" fmla="*/ 1481 w 1512"/>
                  <a:gd name="T7" fmla="*/ 1555 h 1993"/>
                  <a:gd name="T8" fmla="*/ 1461 w 1512"/>
                  <a:gd name="T9" fmla="*/ 1413 h 1993"/>
                  <a:gd name="T10" fmla="*/ 1451 w 1512"/>
                  <a:gd name="T11" fmla="*/ 1342 h 1993"/>
                  <a:gd name="T12" fmla="*/ 1445 w 1512"/>
                  <a:gd name="T13" fmla="*/ 1246 h 1993"/>
                  <a:gd name="T14" fmla="*/ 1429 w 1512"/>
                  <a:gd name="T15" fmla="*/ 1127 h 1993"/>
                  <a:gd name="T16" fmla="*/ 1408 w 1512"/>
                  <a:gd name="T17" fmla="*/ 1033 h 1993"/>
                  <a:gd name="T18" fmla="*/ 1388 w 1512"/>
                  <a:gd name="T19" fmla="*/ 891 h 1993"/>
                  <a:gd name="T20" fmla="*/ 1378 w 1512"/>
                  <a:gd name="T21" fmla="*/ 819 h 1993"/>
                  <a:gd name="T22" fmla="*/ 1372 w 1512"/>
                  <a:gd name="T23" fmla="*/ 723 h 1993"/>
                  <a:gd name="T24" fmla="*/ 1356 w 1512"/>
                  <a:gd name="T25" fmla="*/ 605 h 1993"/>
                  <a:gd name="T26" fmla="*/ 1334 w 1512"/>
                  <a:gd name="T27" fmla="*/ 511 h 1993"/>
                  <a:gd name="T28" fmla="*/ 1314 w 1512"/>
                  <a:gd name="T29" fmla="*/ 368 h 1993"/>
                  <a:gd name="T30" fmla="*/ 1304 w 1512"/>
                  <a:gd name="T31" fmla="*/ 297 h 1993"/>
                  <a:gd name="T32" fmla="*/ 1299 w 1512"/>
                  <a:gd name="T33" fmla="*/ 201 h 1993"/>
                  <a:gd name="T34" fmla="*/ 1286 w 1512"/>
                  <a:gd name="T35" fmla="*/ 106 h 1993"/>
                  <a:gd name="T36" fmla="*/ 1240 w 1512"/>
                  <a:gd name="T37" fmla="*/ 22 h 1993"/>
                  <a:gd name="T38" fmla="*/ 1147 w 1512"/>
                  <a:gd name="T39" fmla="*/ 10 h 1993"/>
                  <a:gd name="T40" fmla="*/ 1050 w 1512"/>
                  <a:gd name="T41" fmla="*/ 16 h 1993"/>
                  <a:gd name="T42" fmla="*/ 932 w 1512"/>
                  <a:gd name="T43" fmla="*/ 32 h 1993"/>
                  <a:gd name="T44" fmla="*/ 838 w 1512"/>
                  <a:gd name="T45" fmla="*/ 54 h 1993"/>
                  <a:gd name="T46" fmla="*/ 695 w 1512"/>
                  <a:gd name="T47" fmla="*/ 74 h 1993"/>
                  <a:gd name="T48" fmla="*/ 624 w 1512"/>
                  <a:gd name="T49" fmla="*/ 84 h 1993"/>
                  <a:gd name="T50" fmla="*/ 528 w 1512"/>
                  <a:gd name="T51" fmla="*/ 89 h 1993"/>
                  <a:gd name="T52" fmla="*/ 409 w 1512"/>
                  <a:gd name="T53" fmla="*/ 106 h 1993"/>
                  <a:gd name="T54" fmla="*/ 315 w 1512"/>
                  <a:gd name="T55" fmla="*/ 127 h 1993"/>
                  <a:gd name="T56" fmla="*/ 173 w 1512"/>
                  <a:gd name="T57" fmla="*/ 147 h 1993"/>
                  <a:gd name="T58" fmla="*/ 102 w 1512"/>
                  <a:gd name="T59" fmla="*/ 157 h 1993"/>
                  <a:gd name="T60" fmla="*/ 19 w 1512"/>
                  <a:gd name="T61" fmla="*/ 200 h 1993"/>
                  <a:gd name="T62" fmla="*/ 9 w 1512"/>
                  <a:gd name="T63" fmla="*/ 270 h 1993"/>
                  <a:gd name="T64" fmla="*/ 29 w 1512"/>
                  <a:gd name="T65" fmla="*/ 412 h 1993"/>
                  <a:gd name="T66" fmla="*/ 39 w 1512"/>
                  <a:gd name="T67" fmla="*/ 484 h 1993"/>
                  <a:gd name="T68" fmla="*/ 45 w 1512"/>
                  <a:gd name="T69" fmla="*/ 580 h 1993"/>
                  <a:gd name="T70" fmla="*/ 61 w 1512"/>
                  <a:gd name="T71" fmla="*/ 698 h 1993"/>
                  <a:gd name="T72" fmla="*/ 82 w 1512"/>
                  <a:gd name="T73" fmla="*/ 792 h 1993"/>
                  <a:gd name="T74" fmla="*/ 102 w 1512"/>
                  <a:gd name="T75" fmla="*/ 935 h 1993"/>
                  <a:gd name="T76" fmla="*/ 112 w 1512"/>
                  <a:gd name="T77" fmla="*/ 1006 h 1993"/>
                  <a:gd name="T78" fmla="*/ 118 w 1512"/>
                  <a:gd name="T79" fmla="*/ 1102 h 1993"/>
                  <a:gd name="T80" fmla="*/ 134 w 1512"/>
                  <a:gd name="T81" fmla="*/ 1221 h 1993"/>
                  <a:gd name="T82" fmla="*/ 156 w 1512"/>
                  <a:gd name="T83" fmla="*/ 1315 h 1993"/>
                  <a:gd name="T84" fmla="*/ 176 w 1512"/>
                  <a:gd name="T85" fmla="*/ 1457 h 1993"/>
                  <a:gd name="T86" fmla="*/ 186 w 1512"/>
                  <a:gd name="T87" fmla="*/ 1528 h 1993"/>
                  <a:gd name="T88" fmla="*/ 191 w 1512"/>
                  <a:gd name="T89" fmla="*/ 1625 h 1993"/>
                  <a:gd name="T90" fmla="*/ 208 w 1512"/>
                  <a:gd name="T91" fmla="*/ 1743 h 1993"/>
                  <a:gd name="T92" fmla="*/ 229 w 1512"/>
                  <a:gd name="T93" fmla="*/ 1837 h 1993"/>
                  <a:gd name="T94" fmla="*/ 279 w 1512"/>
                  <a:gd name="T95" fmla="*/ 1963 h 1993"/>
                  <a:gd name="T96" fmla="*/ 358 w 1512"/>
                  <a:gd name="T97" fmla="*/ 1984 h 1993"/>
                  <a:gd name="T98" fmla="*/ 415 w 1512"/>
                  <a:gd name="T99" fmla="*/ 1984 h 1993"/>
                  <a:gd name="T100" fmla="*/ 509 w 1512"/>
                  <a:gd name="T101" fmla="*/ 1963 h 1993"/>
                  <a:gd name="T102" fmla="*/ 652 w 1512"/>
                  <a:gd name="T103" fmla="*/ 1943 h 1993"/>
                  <a:gd name="T104" fmla="*/ 723 w 1512"/>
                  <a:gd name="T105" fmla="*/ 1933 h 1993"/>
                  <a:gd name="T106" fmla="*/ 819 w 1512"/>
                  <a:gd name="T107" fmla="*/ 1927 h 1993"/>
                  <a:gd name="T108" fmla="*/ 938 w 1512"/>
                  <a:gd name="T109" fmla="*/ 1911 h 1993"/>
                  <a:gd name="T110" fmla="*/ 1032 w 1512"/>
                  <a:gd name="T111" fmla="*/ 1889 h 1993"/>
                  <a:gd name="T112" fmla="*/ 1174 w 1512"/>
                  <a:gd name="T113" fmla="*/ 1869 h 1993"/>
                  <a:gd name="T114" fmla="*/ 1245 w 1512"/>
                  <a:gd name="T115" fmla="*/ 1860 h 1993"/>
                  <a:gd name="T116" fmla="*/ 1341 w 1512"/>
                  <a:gd name="T117" fmla="*/ 1854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2" h="1993">
                    <a:moveTo>
                      <a:pt x="1412" y="1836"/>
                    </a:moveTo>
                    <a:cubicBezTo>
                      <a:pt x="1412" y="1836"/>
                      <a:pt x="1412" y="1836"/>
                      <a:pt x="1412" y="1836"/>
                    </a:cubicBezTo>
                    <a:cubicBezTo>
                      <a:pt x="1388" y="1840"/>
                      <a:pt x="1388" y="1840"/>
                      <a:pt x="1388" y="1840"/>
                    </a:cubicBezTo>
                    <a:cubicBezTo>
                      <a:pt x="1389" y="1847"/>
                      <a:pt x="1389" y="1847"/>
                      <a:pt x="1389" y="1847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2" y="1836"/>
                      <a:pt x="1412" y="1836"/>
                      <a:pt x="1412" y="1836"/>
                    </a:cubicBezTo>
                    <a:close/>
                    <a:moveTo>
                      <a:pt x="1455" y="1820"/>
                    </a:moveTo>
                    <a:cubicBezTo>
                      <a:pt x="1448" y="1824"/>
                      <a:pt x="1441" y="1827"/>
                      <a:pt x="1434" y="1830"/>
                    </a:cubicBezTo>
                    <a:cubicBezTo>
                      <a:pt x="1437" y="1838"/>
                      <a:pt x="1437" y="1838"/>
                      <a:pt x="1437" y="1838"/>
                    </a:cubicBezTo>
                    <a:cubicBezTo>
                      <a:pt x="1445" y="1835"/>
                      <a:pt x="1452" y="1831"/>
                      <a:pt x="1459" y="1826"/>
                    </a:cubicBezTo>
                    <a:cubicBezTo>
                      <a:pt x="1455" y="1820"/>
                      <a:pt x="1455" y="1820"/>
                      <a:pt x="1455" y="1820"/>
                    </a:cubicBezTo>
                    <a:close/>
                    <a:moveTo>
                      <a:pt x="1487" y="1787"/>
                    </a:moveTo>
                    <a:cubicBezTo>
                      <a:pt x="1483" y="1793"/>
                      <a:pt x="1478" y="1799"/>
                      <a:pt x="1472" y="1805"/>
                    </a:cubicBezTo>
                    <a:cubicBezTo>
                      <a:pt x="1478" y="1811"/>
                      <a:pt x="1478" y="1811"/>
                      <a:pt x="1478" y="1811"/>
                    </a:cubicBezTo>
                    <a:cubicBezTo>
                      <a:pt x="1484" y="1805"/>
                      <a:pt x="1489" y="1798"/>
                      <a:pt x="1494" y="1792"/>
                    </a:cubicBezTo>
                    <a:cubicBezTo>
                      <a:pt x="1487" y="1787"/>
                      <a:pt x="1487" y="1787"/>
                      <a:pt x="1487" y="1787"/>
                    </a:cubicBezTo>
                    <a:close/>
                    <a:moveTo>
                      <a:pt x="1504" y="1745"/>
                    </a:moveTo>
                    <a:cubicBezTo>
                      <a:pt x="1503" y="1752"/>
                      <a:pt x="1501" y="1759"/>
                      <a:pt x="1498" y="1767"/>
                    </a:cubicBezTo>
                    <a:cubicBezTo>
                      <a:pt x="1505" y="1770"/>
                      <a:pt x="1505" y="1770"/>
                      <a:pt x="1505" y="1770"/>
                    </a:cubicBezTo>
                    <a:cubicBezTo>
                      <a:pt x="1509" y="1762"/>
                      <a:pt x="1511" y="1754"/>
                      <a:pt x="1512" y="1746"/>
                    </a:cubicBezTo>
                    <a:lnTo>
                      <a:pt x="1504" y="1745"/>
                    </a:lnTo>
                    <a:close/>
                    <a:moveTo>
                      <a:pt x="1501" y="1698"/>
                    </a:moveTo>
                    <a:cubicBezTo>
                      <a:pt x="1504" y="1721"/>
                      <a:pt x="1504" y="1721"/>
                      <a:pt x="1504" y="1721"/>
                    </a:cubicBezTo>
                    <a:cubicBezTo>
                      <a:pt x="1504" y="1722"/>
                      <a:pt x="1504" y="1722"/>
                      <a:pt x="1504" y="1722"/>
                    </a:cubicBezTo>
                    <a:cubicBezTo>
                      <a:pt x="1512" y="1721"/>
                      <a:pt x="1512" y="1721"/>
                      <a:pt x="1512" y="1721"/>
                    </a:cubicBezTo>
                    <a:cubicBezTo>
                      <a:pt x="1512" y="1720"/>
                      <a:pt x="1512" y="1720"/>
                      <a:pt x="1512" y="1720"/>
                    </a:cubicBezTo>
                    <a:cubicBezTo>
                      <a:pt x="1509" y="1697"/>
                      <a:pt x="1509" y="1697"/>
                      <a:pt x="1509" y="1697"/>
                    </a:cubicBezTo>
                    <a:cubicBezTo>
                      <a:pt x="1501" y="1698"/>
                      <a:pt x="1501" y="1698"/>
                      <a:pt x="1501" y="1698"/>
                    </a:cubicBezTo>
                    <a:close/>
                    <a:moveTo>
                      <a:pt x="1494" y="1650"/>
                    </a:moveTo>
                    <a:cubicBezTo>
                      <a:pt x="1497" y="1674"/>
                      <a:pt x="1497" y="1674"/>
                      <a:pt x="1497" y="1674"/>
                    </a:cubicBezTo>
                    <a:cubicBezTo>
                      <a:pt x="1505" y="1673"/>
                      <a:pt x="1505" y="1673"/>
                      <a:pt x="1505" y="1673"/>
                    </a:cubicBezTo>
                    <a:cubicBezTo>
                      <a:pt x="1502" y="1649"/>
                      <a:pt x="1502" y="1649"/>
                      <a:pt x="1502" y="1649"/>
                    </a:cubicBezTo>
                    <a:lnTo>
                      <a:pt x="1494" y="1650"/>
                    </a:lnTo>
                    <a:close/>
                    <a:moveTo>
                      <a:pt x="1487" y="1603"/>
                    </a:moveTo>
                    <a:cubicBezTo>
                      <a:pt x="1491" y="1627"/>
                      <a:pt x="1491" y="1627"/>
                      <a:pt x="1491" y="1627"/>
                    </a:cubicBezTo>
                    <a:cubicBezTo>
                      <a:pt x="1499" y="1626"/>
                      <a:pt x="1499" y="1626"/>
                      <a:pt x="1499" y="1626"/>
                    </a:cubicBezTo>
                    <a:cubicBezTo>
                      <a:pt x="1495" y="1602"/>
                      <a:pt x="1495" y="1602"/>
                      <a:pt x="1495" y="1602"/>
                    </a:cubicBezTo>
                    <a:lnTo>
                      <a:pt x="1487" y="1603"/>
                    </a:lnTo>
                    <a:close/>
                    <a:moveTo>
                      <a:pt x="1481" y="1555"/>
                    </a:moveTo>
                    <a:cubicBezTo>
                      <a:pt x="1484" y="1579"/>
                      <a:pt x="1484" y="1579"/>
                      <a:pt x="1484" y="1579"/>
                    </a:cubicBezTo>
                    <a:cubicBezTo>
                      <a:pt x="1492" y="1578"/>
                      <a:pt x="1492" y="1578"/>
                      <a:pt x="1492" y="1578"/>
                    </a:cubicBezTo>
                    <a:cubicBezTo>
                      <a:pt x="1489" y="1554"/>
                      <a:pt x="1489" y="1554"/>
                      <a:pt x="1489" y="1554"/>
                    </a:cubicBezTo>
                    <a:lnTo>
                      <a:pt x="1481" y="1555"/>
                    </a:lnTo>
                    <a:close/>
                    <a:moveTo>
                      <a:pt x="1474" y="1508"/>
                    </a:moveTo>
                    <a:cubicBezTo>
                      <a:pt x="1477" y="1532"/>
                      <a:pt x="1477" y="1532"/>
                      <a:pt x="1477" y="1532"/>
                    </a:cubicBezTo>
                    <a:cubicBezTo>
                      <a:pt x="1485" y="1531"/>
                      <a:pt x="1485" y="1531"/>
                      <a:pt x="1485" y="1531"/>
                    </a:cubicBezTo>
                    <a:cubicBezTo>
                      <a:pt x="1482" y="1507"/>
                      <a:pt x="1482" y="1507"/>
                      <a:pt x="1482" y="1507"/>
                    </a:cubicBezTo>
                    <a:lnTo>
                      <a:pt x="1474" y="1508"/>
                    </a:lnTo>
                    <a:close/>
                    <a:moveTo>
                      <a:pt x="1467" y="1460"/>
                    </a:moveTo>
                    <a:cubicBezTo>
                      <a:pt x="1471" y="1484"/>
                      <a:pt x="1471" y="1484"/>
                      <a:pt x="1471" y="1484"/>
                    </a:cubicBezTo>
                    <a:cubicBezTo>
                      <a:pt x="1479" y="1483"/>
                      <a:pt x="1479" y="1483"/>
                      <a:pt x="1479" y="1483"/>
                    </a:cubicBezTo>
                    <a:cubicBezTo>
                      <a:pt x="1475" y="1459"/>
                      <a:pt x="1475" y="1459"/>
                      <a:pt x="1475" y="1459"/>
                    </a:cubicBezTo>
                    <a:lnTo>
                      <a:pt x="1467" y="1460"/>
                    </a:lnTo>
                    <a:close/>
                    <a:moveTo>
                      <a:pt x="1461" y="1413"/>
                    </a:moveTo>
                    <a:cubicBezTo>
                      <a:pt x="1464" y="1437"/>
                      <a:pt x="1464" y="1437"/>
                      <a:pt x="1464" y="1437"/>
                    </a:cubicBezTo>
                    <a:cubicBezTo>
                      <a:pt x="1472" y="1436"/>
                      <a:pt x="1472" y="1436"/>
                      <a:pt x="1472" y="1436"/>
                    </a:cubicBezTo>
                    <a:cubicBezTo>
                      <a:pt x="1469" y="1412"/>
                      <a:pt x="1469" y="1412"/>
                      <a:pt x="1469" y="1412"/>
                    </a:cubicBezTo>
                    <a:lnTo>
                      <a:pt x="1461" y="1413"/>
                    </a:lnTo>
                    <a:close/>
                    <a:moveTo>
                      <a:pt x="1454" y="1366"/>
                    </a:moveTo>
                    <a:cubicBezTo>
                      <a:pt x="1457" y="1389"/>
                      <a:pt x="1457" y="1389"/>
                      <a:pt x="1457" y="1389"/>
                    </a:cubicBezTo>
                    <a:cubicBezTo>
                      <a:pt x="1465" y="1388"/>
                      <a:pt x="1465" y="1388"/>
                      <a:pt x="1465" y="1388"/>
                    </a:cubicBezTo>
                    <a:cubicBezTo>
                      <a:pt x="1462" y="1364"/>
                      <a:pt x="1462" y="1364"/>
                      <a:pt x="1462" y="1364"/>
                    </a:cubicBezTo>
                    <a:lnTo>
                      <a:pt x="1454" y="1366"/>
                    </a:lnTo>
                    <a:close/>
                    <a:moveTo>
                      <a:pt x="1447" y="1318"/>
                    </a:moveTo>
                    <a:cubicBezTo>
                      <a:pt x="1451" y="1342"/>
                      <a:pt x="1451" y="1342"/>
                      <a:pt x="1451" y="1342"/>
                    </a:cubicBezTo>
                    <a:cubicBezTo>
                      <a:pt x="1459" y="1341"/>
                      <a:pt x="1459" y="1341"/>
                      <a:pt x="1459" y="1341"/>
                    </a:cubicBezTo>
                    <a:cubicBezTo>
                      <a:pt x="1455" y="1317"/>
                      <a:pt x="1455" y="1317"/>
                      <a:pt x="1455" y="1317"/>
                    </a:cubicBezTo>
                    <a:lnTo>
                      <a:pt x="1447" y="1318"/>
                    </a:lnTo>
                    <a:close/>
                    <a:moveTo>
                      <a:pt x="1441" y="1271"/>
                    </a:moveTo>
                    <a:cubicBezTo>
                      <a:pt x="1444" y="1294"/>
                      <a:pt x="1444" y="1294"/>
                      <a:pt x="1444" y="1294"/>
                    </a:cubicBezTo>
                    <a:cubicBezTo>
                      <a:pt x="1452" y="1293"/>
                      <a:pt x="1452" y="1293"/>
                      <a:pt x="1452" y="1293"/>
                    </a:cubicBezTo>
                    <a:cubicBezTo>
                      <a:pt x="1449" y="1269"/>
                      <a:pt x="1449" y="1269"/>
                      <a:pt x="1449" y="1269"/>
                    </a:cubicBezTo>
                    <a:lnTo>
                      <a:pt x="1441" y="1271"/>
                    </a:lnTo>
                    <a:close/>
                    <a:moveTo>
                      <a:pt x="1434" y="1223"/>
                    </a:moveTo>
                    <a:cubicBezTo>
                      <a:pt x="1437" y="1247"/>
                      <a:pt x="1437" y="1247"/>
                      <a:pt x="1437" y="1247"/>
                    </a:cubicBezTo>
                    <a:cubicBezTo>
                      <a:pt x="1445" y="1246"/>
                      <a:pt x="1445" y="1246"/>
                      <a:pt x="1445" y="1246"/>
                    </a:cubicBezTo>
                    <a:cubicBezTo>
                      <a:pt x="1442" y="1222"/>
                      <a:pt x="1442" y="1222"/>
                      <a:pt x="1442" y="1222"/>
                    </a:cubicBezTo>
                    <a:lnTo>
                      <a:pt x="1434" y="1223"/>
                    </a:lnTo>
                    <a:close/>
                    <a:moveTo>
                      <a:pt x="1427" y="1176"/>
                    </a:moveTo>
                    <a:cubicBezTo>
                      <a:pt x="1431" y="1199"/>
                      <a:pt x="1431" y="1199"/>
                      <a:pt x="1431" y="1199"/>
                    </a:cubicBezTo>
                    <a:cubicBezTo>
                      <a:pt x="1439" y="1198"/>
                      <a:pt x="1439" y="1198"/>
                      <a:pt x="1439" y="1198"/>
                    </a:cubicBezTo>
                    <a:cubicBezTo>
                      <a:pt x="1435" y="1174"/>
                      <a:pt x="1435" y="1174"/>
                      <a:pt x="1435" y="1174"/>
                    </a:cubicBezTo>
                    <a:lnTo>
                      <a:pt x="1427" y="1176"/>
                    </a:lnTo>
                    <a:close/>
                    <a:moveTo>
                      <a:pt x="1421" y="1128"/>
                    </a:moveTo>
                    <a:cubicBezTo>
                      <a:pt x="1424" y="1152"/>
                      <a:pt x="1424" y="1152"/>
                      <a:pt x="1424" y="1152"/>
                    </a:cubicBezTo>
                    <a:cubicBezTo>
                      <a:pt x="1432" y="1151"/>
                      <a:pt x="1432" y="1151"/>
                      <a:pt x="1432" y="1151"/>
                    </a:cubicBezTo>
                    <a:cubicBezTo>
                      <a:pt x="1429" y="1127"/>
                      <a:pt x="1429" y="1127"/>
                      <a:pt x="1429" y="1127"/>
                    </a:cubicBezTo>
                    <a:lnTo>
                      <a:pt x="1421" y="1128"/>
                    </a:lnTo>
                    <a:close/>
                    <a:moveTo>
                      <a:pt x="1414" y="1081"/>
                    </a:moveTo>
                    <a:cubicBezTo>
                      <a:pt x="1418" y="1104"/>
                      <a:pt x="1418" y="1104"/>
                      <a:pt x="1418" y="1104"/>
                    </a:cubicBezTo>
                    <a:cubicBezTo>
                      <a:pt x="1425" y="1103"/>
                      <a:pt x="1425" y="1103"/>
                      <a:pt x="1425" y="1103"/>
                    </a:cubicBezTo>
                    <a:cubicBezTo>
                      <a:pt x="1422" y="1079"/>
                      <a:pt x="1422" y="1079"/>
                      <a:pt x="1422" y="1079"/>
                    </a:cubicBezTo>
                    <a:lnTo>
                      <a:pt x="1414" y="1081"/>
                    </a:lnTo>
                    <a:close/>
                    <a:moveTo>
                      <a:pt x="1408" y="1033"/>
                    </a:moveTo>
                    <a:cubicBezTo>
                      <a:pt x="1411" y="1057"/>
                      <a:pt x="1411" y="1057"/>
                      <a:pt x="1411" y="1057"/>
                    </a:cubicBezTo>
                    <a:cubicBezTo>
                      <a:pt x="1419" y="1056"/>
                      <a:pt x="1419" y="1056"/>
                      <a:pt x="1419" y="1056"/>
                    </a:cubicBezTo>
                    <a:cubicBezTo>
                      <a:pt x="1415" y="1032"/>
                      <a:pt x="1415" y="1032"/>
                      <a:pt x="1415" y="1032"/>
                    </a:cubicBezTo>
                    <a:lnTo>
                      <a:pt x="1408" y="1033"/>
                    </a:lnTo>
                    <a:close/>
                    <a:moveTo>
                      <a:pt x="1401" y="986"/>
                    </a:moveTo>
                    <a:cubicBezTo>
                      <a:pt x="1404" y="1009"/>
                      <a:pt x="1404" y="1009"/>
                      <a:pt x="1404" y="1009"/>
                    </a:cubicBezTo>
                    <a:cubicBezTo>
                      <a:pt x="1412" y="1008"/>
                      <a:pt x="1412" y="1008"/>
                      <a:pt x="1412" y="1008"/>
                    </a:cubicBezTo>
                    <a:cubicBezTo>
                      <a:pt x="1409" y="984"/>
                      <a:pt x="1409" y="984"/>
                      <a:pt x="1409" y="984"/>
                    </a:cubicBezTo>
                    <a:lnTo>
                      <a:pt x="1401" y="986"/>
                    </a:lnTo>
                    <a:close/>
                    <a:moveTo>
                      <a:pt x="1394" y="938"/>
                    </a:moveTo>
                    <a:cubicBezTo>
                      <a:pt x="1398" y="962"/>
                      <a:pt x="1398" y="962"/>
                      <a:pt x="1398" y="962"/>
                    </a:cubicBezTo>
                    <a:cubicBezTo>
                      <a:pt x="1405" y="961"/>
                      <a:pt x="1405" y="961"/>
                      <a:pt x="1405" y="961"/>
                    </a:cubicBezTo>
                    <a:cubicBezTo>
                      <a:pt x="1402" y="937"/>
                      <a:pt x="1402" y="937"/>
                      <a:pt x="1402" y="937"/>
                    </a:cubicBezTo>
                    <a:lnTo>
                      <a:pt x="1394" y="938"/>
                    </a:lnTo>
                    <a:close/>
                    <a:moveTo>
                      <a:pt x="1388" y="891"/>
                    </a:moveTo>
                    <a:cubicBezTo>
                      <a:pt x="1391" y="914"/>
                      <a:pt x="1391" y="914"/>
                      <a:pt x="1391" y="914"/>
                    </a:cubicBezTo>
                    <a:cubicBezTo>
                      <a:pt x="1399" y="913"/>
                      <a:pt x="1399" y="913"/>
                      <a:pt x="1399" y="913"/>
                    </a:cubicBezTo>
                    <a:cubicBezTo>
                      <a:pt x="1395" y="889"/>
                      <a:pt x="1395" y="889"/>
                      <a:pt x="1395" y="889"/>
                    </a:cubicBezTo>
                    <a:lnTo>
                      <a:pt x="1388" y="891"/>
                    </a:lnTo>
                    <a:close/>
                    <a:moveTo>
                      <a:pt x="1381" y="843"/>
                    </a:moveTo>
                    <a:cubicBezTo>
                      <a:pt x="1384" y="867"/>
                      <a:pt x="1384" y="867"/>
                      <a:pt x="1384" y="867"/>
                    </a:cubicBezTo>
                    <a:cubicBezTo>
                      <a:pt x="1392" y="866"/>
                      <a:pt x="1392" y="866"/>
                      <a:pt x="1392" y="866"/>
                    </a:cubicBezTo>
                    <a:cubicBezTo>
                      <a:pt x="1389" y="842"/>
                      <a:pt x="1389" y="842"/>
                      <a:pt x="1389" y="842"/>
                    </a:cubicBezTo>
                    <a:lnTo>
                      <a:pt x="1381" y="843"/>
                    </a:lnTo>
                    <a:close/>
                    <a:moveTo>
                      <a:pt x="1374" y="796"/>
                    </a:moveTo>
                    <a:cubicBezTo>
                      <a:pt x="1378" y="819"/>
                      <a:pt x="1378" y="819"/>
                      <a:pt x="1378" y="819"/>
                    </a:cubicBezTo>
                    <a:cubicBezTo>
                      <a:pt x="1386" y="818"/>
                      <a:pt x="1386" y="818"/>
                      <a:pt x="1386" y="818"/>
                    </a:cubicBezTo>
                    <a:cubicBezTo>
                      <a:pt x="1382" y="795"/>
                      <a:pt x="1382" y="795"/>
                      <a:pt x="1382" y="795"/>
                    </a:cubicBezTo>
                    <a:lnTo>
                      <a:pt x="1374" y="796"/>
                    </a:lnTo>
                    <a:close/>
                    <a:moveTo>
                      <a:pt x="1368" y="748"/>
                    </a:moveTo>
                    <a:cubicBezTo>
                      <a:pt x="1371" y="772"/>
                      <a:pt x="1371" y="772"/>
                      <a:pt x="1371" y="772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6" y="747"/>
                      <a:pt x="1376" y="747"/>
                      <a:pt x="1376" y="747"/>
                    </a:cubicBezTo>
                    <a:lnTo>
                      <a:pt x="1368" y="748"/>
                    </a:lnTo>
                    <a:close/>
                    <a:moveTo>
                      <a:pt x="1361" y="701"/>
                    </a:moveTo>
                    <a:cubicBezTo>
                      <a:pt x="1364" y="724"/>
                      <a:pt x="1364" y="724"/>
                      <a:pt x="1364" y="724"/>
                    </a:cubicBezTo>
                    <a:cubicBezTo>
                      <a:pt x="1372" y="723"/>
                      <a:pt x="1372" y="723"/>
                      <a:pt x="1372" y="723"/>
                    </a:cubicBezTo>
                    <a:cubicBezTo>
                      <a:pt x="1369" y="700"/>
                      <a:pt x="1369" y="700"/>
                      <a:pt x="1369" y="700"/>
                    </a:cubicBezTo>
                    <a:lnTo>
                      <a:pt x="1361" y="701"/>
                    </a:lnTo>
                    <a:close/>
                    <a:moveTo>
                      <a:pt x="1354" y="653"/>
                    </a:moveTo>
                    <a:cubicBezTo>
                      <a:pt x="1358" y="677"/>
                      <a:pt x="1358" y="677"/>
                      <a:pt x="1358" y="677"/>
                    </a:cubicBezTo>
                    <a:cubicBezTo>
                      <a:pt x="1366" y="676"/>
                      <a:pt x="1366" y="676"/>
                      <a:pt x="1366" y="676"/>
                    </a:cubicBezTo>
                    <a:cubicBezTo>
                      <a:pt x="1362" y="652"/>
                      <a:pt x="1362" y="652"/>
                      <a:pt x="1362" y="652"/>
                    </a:cubicBezTo>
                    <a:lnTo>
                      <a:pt x="1354" y="653"/>
                    </a:lnTo>
                    <a:close/>
                    <a:moveTo>
                      <a:pt x="1348" y="606"/>
                    </a:moveTo>
                    <a:cubicBezTo>
                      <a:pt x="1351" y="629"/>
                      <a:pt x="1351" y="629"/>
                      <a:pt x="1351" y="629"/>
                    </a:cubicBezTo>
                    <a:cubicBezTo>
                      <a:pt x="1359" y="628"/>
                      <a:pt x="1359" y="628"/>
                      <a:pt x="1359" y="628"/>
                    </a:cubicBezTo>
                    <a:cubicBezTo>
                      <a:pt x="1356" y="605"/>
                      <a:pt x="1356" y="605"/>
                      <a:pt x="1356" y="605"/>
                    </a:cubicBezTo>
                    <a:lnTo>
                      <a:pt x="1348" y="606"/>
                    </a:lnTo>
                    <a:close/>
                    <a:moveTo>
                      <a:pt x="1341" y="558"/>
                    </a:moveTo>
                    <a:cubicBezTo>
                      <a:pt x="1344" y="582"/>
                      <a:pt x="1344" y="582"/>
                      <a:pt x="1344" y="582"/>
                    </a:cubicBezTo>
                    <a:cubicBezTo>
                      <a:pt x="1352" y="581"/>
                      <a:pt x="1352" y="581"/>
                      <a:pt x="1352" y="581"/>
                    </a:cubicBezTo>
                    <a:cubicBezTo>
                      <a:pt x="1349" y="557"/>
                      <a:pt x="1349" y="557"/>
                      <a:pt x="1349" y="557"/>
                    </a:cubicBezTo>
                    <a:lnTo>
                      <a:pt x="1341" y="558"/>
                    </a:lnTo>
                    <a:close/>
                    <a:moveTo>
                      <a:pt x="1334" y="511"/>
                    </a:moveTo>
                    <a:cubicBezTo>
                      <a:pt x="1338" y="534"/>
                      <a:pt x="1338" y="534"/>
                      <a:pt x="1338" y="534"/>
                    </a:cubicBezTo>
                    <a:cubicBezTo>
                      <a:pt x="1346" y="533"/>
                      <a:pt x="1346" y="533"/>
                      <a:pt x="1346" y="533"/>
                    </a:cubicBezTo>
                    <a:cubicBezTo>
                      <a:pt x="1342" y="510"/>
                      <a:pt x="1342" y="510"/>
                      <a:pt x="1342" y="510"/>
                    </a:cubicBezTo>
                    <a:lnTo>
                      <a:pt x="1334" y="511"/>
                    </a:lnTo>
                    <a:close/>
                    <a:moveTo>
                      <a:pt x="1328" y="463"/>
                    </a:moveTo>
                    <a:cubicBezTo>
                      <a:pt x="1331" y="487"/>
                      <a:pt x="1331" y="487"/>
                      <a:pt x="1331" y="487"/>
                    </a:cubicBezTo>
                    <a:cubicBezTo>
                      <a:pt x="1339" y="486"/>
                      <a:pt x="1339" y="486"/>
                      <a:pt x="1339" y="486"/>
                    </a:cubicBezTo>
                    <a:cubicBezTo>
                      <a:pt x="1336" y="462"/>
                      <a:pt x="1336" y="462"/>
                      <a:pt x="1336" y="462"/>
                    </a:cubicBezTo>
                    <a:lnTo>
                      <a:pt x="1328" y="463"/>
                    </a:lnTo>
                    <a:close/>
                    <a:moveTo>
                      <a:pt x="1321" y="416"/>
                    </a:moveTo>
                    <a:cubicBezTo>
                      <a:pt x="1324" y="439"/>
                      <a:pt x="1324" y="439"/>
                      <a:pt x="1324" y="439"/>
                    </a:cubicBezTo>
                    <a:cubicBezTo>
                      <a:pt x="1332" y="438"/>
                      <a:pt x="1332" y="438"/>
                      <a:pt x="1332" y="438"/>
                    </a:cubicBezTo>
                    <a:cubicBezTo>
                      <a:pt x="1329" y="415"/>
                      <a:pt x="1329" y="415"/>
                      <a:pt x="1329" y="415"/>
                    </a:cubicBezTo>
                    <a:lnTo>
                      <a:pt x="1321" y="416"/>
                    </a:lnTo>
                    <a:close/>
                    <a:moveTo>
                      <a:pt x="1314" y="368"/>
                    </a:moveTo>
                    <a:cubicBezTo>
                      <a:pt x="1318" y="392"/>
                      <a:pt x="1318" y="392"/>
                      <a:pt x="1318" y="392"/>
                    </a:cubicBezTo>
                    <a:cubicBezTo>
                      <a:pt x="1326" y="391"/>
                      <a:pt x="1326" y="391"/>
                      <a:pt x="1326" y="391"/>
                    </a:cubicBezTo>
                    <a:cubicBezTo>
                      <a:pt x="1322" y="367"/>
                      <a:pt x="1322" y="367"/>
                      <a:pt x="1322" y="367"/>
                    </a:cubicBezTo>
                    <a:lnTo>
                      <a:pt x="1314" y="368"/>
                    </a:lnTo>
                    <a:close/>
                    <a:moveTo>
                      <a:pt x="1308" y="321"/>
                    </a:moveTo>
                    <a:cubicBezTo>
                      <a:pt x="1311" y="344"/>
                      <a:pt x="1311" y="344"/>
                      <a:pt x="1311" y="344"/>
                    </a:cubicBezTo>
                    <a:cubicBezTo>
                      <a:pt x="1319" y="343"/>
                      <a:pt x="1319" y="343"/>
                      <a:pt x="1319" y="343"/>
                    </a:cubicBezTo>
                    <a:cubicBezTo>
                      <a:pt x="1316" y="320"/>
                      <a:pt x="1316" y="320"/>
                      <a:pt x="1316" y="320"/>
                    </a:cubicBezTo>
                    <a:lnTo>
                      <a:pt x="1308" y="321"/>
                    </a:lnTo>
                    <a:close/>
                    <a:moveTo>
                      <a:pt x="1301" y="273"/>
                    </a:moveTo>
                    <a:cubicBezTo>
                      <a:pt x="1304" y="297"/>
                      <a:pt x="1304" y="297"/>
                      <a:pt x="1304" y="297"/>
                    </a:cubicBezTo>
                    <a:cubicBezTo>
                      <a:pt x="1312" y="296"/>
                      <a:pt x="1312" y="296"/>
                      <a:pt x="1312" y="296"/>
                    </a:cubicBezTo>
                    <a:cubicBezTo>
                      <a:pt x="1309" y="272"/>
                      <a:pt x="1309" y="272"/>
                      <a:pt x="1309" y="272"/>
                    </a:cubicBezTo>
                    <a:lnTo>
                      <a:pt x="1301" y="273"/>
                    </a:lnTo>
                    <a:close/>
                    <a:moveTo>
                      <a:pt x="1294" y="226"/>
                    </a:moveTo>
                    <a:cubicBezTo>
                      <a:pt x="1298" y="249"/>
                      <a:pt x="1298" y="249"/>
                      <a:pt x="1298" y="249"/>
                    </a:cubicBezTo>
                    <a:cubicBezTo>
                      <a:pt x="1306" y="248"/>
                      <a:pt x="1306" y="248"/>
                      <a:pt x="1306" y="248"/>
                    </a:cubicBezTo>
                    <a:cubicBezTo>
                      <a:pt x="1302" y="225"/>
                      <a:pt x="1302" y="225"/>
                      <a:pt x="1302" y="225"/>
                    </a:cubicBezTo>
                    <a:lnTo>
                      <a:pt x="1294" y="226"/>
                    </a:lnTo>
                    <a:close/>
                    <a:moveTo>
                      <a:pt x="1288" y="178"/>
                    </a:moveTo>
                    <a:cubicBezTo>
                      <a:pt x="1291" y="202"/>
                      <a:pt x="1291" y="202"/>
                      <a:pt x="1291" y="202"/>
                    </a:cubicBezTo>
                    <a:cubicBezTo>
                      <a:pt x="1299" y="201"/>
                      <a:pt x="1299" y="201"/>
                      <a:pt x="1299" y="201"/>
                    </a:cubicBezTo>
                    <a:cubicBezTo>
                      <a:pt x="1296" y="177"/>
                      <a:pt x="1296" y="177"/>
                      <a:pt x="1296" y="177"/>
                    </a:cubicBezTo>
                    <a:lnTo>
                      <a:pt x="1288" y="178"/>
                    </a:lnTo>
                    <a:close/>
                    <a:moveTo>
                      <a:pt x="1281" y="131"/>
                    </a:moveTo>
                    <a:cubicBezTo>
                      <a:pt x="1284" y="154"/>
                      <a:pt x="1284" y="154"/>
                      <a:pt x="1284" y="154"/>
                    </a:cubicBezTo>
                    <a:cubicBezTo>
                      <a:pt x="1292" y="153"/>
                      <a:pt x="1292" y="153"/>
                      <a:pt x="1292" y="153"/>
                    </a:cubicBezTo>
                    <a:cubicBezTo>
                      <a:pt x="1289" y="130"/>
                      <a:pt x="1289" y="130"/>
                      <a:pt x="1289" y="130"/>
                    </a:cubicBezTo>
                    <a:lnTo>
                      <a:pt x="1281" y="131"/>
                    </a:lnTo>
                    <a:close/>
                    <a:moveTo>
                      <a:pt x="1274" y="84"/>
                    </a:moveTo>
                    <a:cubicBezTo>
                      <a:pt x="1275" y="86"/>
                      <a:pt x="1275" y="88"/>
                      <a:pt x="1276" y="91"/>
                    </a:cubicBezTo>
                    <a:cubicBezTo>
                      <a:pt x="1278" y="107"/>
                      <a:pt x="1278" y="107"/>
                      <a:pt x="1278" y="107"/>
                    </a:cubicBezTo>
                    <a:cubicBezTo>
                      <a:pt x="1286" y="106"/>
                      <a:pt x="1286" y="106"/>
                      <a:pt x="1286" y="106"/>
                    </a:cubicBezTo>
                    <a:cubicBezTo>
                      <a:pt x="1284" y="90"/>
                      <a:pt x="1284" y="90"/>
                      <a:pt x="1284" y="90"/>
                    </a:cubicBezTo>
                    <a:cubicBezTo>
                      <a:pt x="1283" y="87"/>
                      <a:pt x="1283" y="84"/>
                      <a:pt x="1282" y="82"/>
                    </a:cubicBezTo>
                    <a:cubicBezTo>
                      <a:pt x="1274" y="84"/>
                      <a:pt x="1274" y="84"/>
                      <a:pt x="1274" y="84"/>
                    </a:cubicBezTo>
                    <a:close/>
                    <a:moveTo>
                      <a:pt x="1253" y="44"/>
                    </a:moveTo>
                    <a:cubicBezTo>
                      <a:pt x="1258" y="49"/>
                      <a:pt x="1262" y="56"/>
                      <a:pt x="1266" y="62"/>
                    </a:cubicBezTo>
                    <a:cubicBezTo>
                      <a:pt x="1273" y="59"/>
                      <a:pt x="1273" y="59"/>
                      <a:pt x="1273" y="59"/>
                    </a:cubicBezTo>
                    <a:cubicBezTo>
                      <a:pt x="1269" y="51"/>
                      <a:pt x="1264" y="44"/>
                      <a:pt x="1258" y="38"/>
                    </a:cubicBezTo>
                    <a:lnTo>
                      <a:pt x="1253" y="44"/>
                    </a:lnTo>
                    <a:close/>
                    <a:moveTo>
                      <a:pt x="1215" y="18"/>
                    </a:moveTo>
                    <a:cubicBezTo>
                      <a:pt x="1222" y="21"/>
                      <a:pt x="1229" y="24"/>
                      <a:pt x="1235" y="29"/>
                    </a:cubicBezTo>
                    <a:cubicBezTo>
                      <a:pt x="1240" y="22"/>
                      <a:pt x="1240" y="22"/>
                      <a:pt x="1240" y="22"/>
                    </a:cubicBezTo>
                    <a:cubicBezTo>
                      <a:pt x="1233" y="17"/>
                      <a:pt x="1226" y="13"/>
                      <a:pt x="1218" y="10"/>
                    </a:cubicBezTo>
                    <a:lnTo>
                      <a:pt x="1215" y="18"/>
                    </a:lnTo>
                    <a:close/>
                    <a:moveTo>
                      <a:pt x="1170" y="8"/>
                    </a:moveTo>
                    <a:cubicBezTo>
                      <a:pt x="1170" y="8"/>
                      <a:pt x="1170" y="8"/>
                      <a:pt x="1170" y="8"/>
                    </a:cubicBezTo>
                    <a:cubicBezTo>
                      <a:pt x="1178" y="8"/>
                      <a:pt x="1185" y="9"/>
                      <a:pt x="1193" y="11"/>
                    </a:cubicBezTo>
                    <a:cubicBezTo>
                      <a:pt x="1194" y="3"/>
                      <a:pt x="1194" y="3"/>
                      <a:pt x="1194" y="3"/>
                    </a:cubicBezTo>
                    <a:cubicBezTo>
                      <a:pt x="1186" y="1"/>
                      <a:pt x="1178" y="0"/>
                      <a:pt x="1170" y="0"/>
                    </a:cubicBezTo>
                    <a:cubicBezTo>
                      <a:pt x="1170" y="0"/>
                      <a:pt x="1170" y="0"/>
                      <a:pt x="1170" y="0"/>
                    </a:cubicBezTo>
                    <a:cubicBezTo>
                      <a:pt x="1170" y="8"/>
                      <a:pt x="1170" y="8"/>
                      <a:pt x="1170" y="8"/>
                    </a:cubicBezTo>
                    <a:close/>
                    <a:moveTo>
                      <a:pt x="1123" y="14"/>
                    </a:moveTo>
                    <a:cubicBezTo>
                      <a:pt x="1147" y="10"/>
                      <a:pt x="1147" y="10"/>
                      <a:pt x="1147" y="10"/>
                    </a:cubicBezTo>
                    <a:cubicBezTo>
                      <a:pt x="1145" y="2"/>
                      <a:pt x="1145" y="2"/>
                      <a:pt x="1145" y="2"/>
                    </a:cubicBezTo>
                    <a:cubicBezTo>
                      <a:pt x="1122" y="6"/>
                      <a:pt x="1122" y="6"/>
                      <a:pt x="1122" y="6"/>
                    </a:cubicBezTo>
                    <a:lnTo>
                      <a:pt x="1123" y="14"/>
                    </a:lnTo>
                    <a:close/>
                    <a:moveTo>
                      <a:pt x="1075" y="20"/>
                    </a:moveTo>
                    <a:cubicBezTo>
                      <a:pt x="1099" y="17"/>
                      <a:pt x="1099" y="17"/>
                      <a:pt x="1099" y="17"/>
                    </a:cubicBezTo>
                    <a:cubicBezTo>
                      <a:pt x="1098" y="9"/>
                      <a:pt x="1098" y="9"/>
                      <a:pt x="1098" y="9"/>
                    </a:cubicBezTo>
                    <a:cubicBezTo>
                      <a:pt x="1074" y="12"/>
                      <a:pt x="1074" y="12"/>
                      <a:pt x="1074" y="12"/>
                    </a:cubicBezTo>
                    <a:lnTo>
                      <a:pt x="1075" y="20"/>
                    </a:lnTo>
                    <a:close/>
                    <a:moveTo>
                      <a:pt x="1028" y="27"/>
                    </a:moveTo>
                    <a:cubicBezTo>
                      <a:pt x="1052" y="24"/>
                      <a:pt x="1052" y="24"/>
                      <a:pt x="1052" y="24"/>
                    </a:cubicBezTo>
                    <a:cubicBezTo>
                      <a:pt x="1050" y="16"/>
                      <a:pt x="1050" y="16"/>
                      <a:pt x="1050" y="16"/>
                    </a:cubicBezTo>
                    <a:cubicBezTo>
                      <a:pt x="1027" y="19"/>
                      <a:pt x="1027" y="19"/>
                      <a:pt x="1027" y="19"/>
                    </a:cubicBezTo>
                    <a:lnTo>
                      <a:pt x="1028" y="27"/>
                    </a:lnTo>
                    <a:close/>
                    <a:moveTo>
                      <a:pt x="980" y="34"/>
                    </a:moveTo>
                    <a:cubicBezTo>
                      <a:pt x="1004" y="30"/>
                      <a:pt x="1004" y="30"/>
                      <a:pt x="1004" y="30"/>
                    </a:cubicBezTo>
                    <a:cubicBezTo>
                      <a:pt x="1003" y="22"/>
                      <a:pt x="1003" y="22"/>
                      <a:pt x="1003" y="22"/>
                    </a:cubicBezTo>
                    <a:cubicBezTo>
                      <a:pt x="979" y="26"/>
                      <a:pt x="979" y="26"/>
                      <a:pt x="979" y="26"/>
                    </a:cubicBezTo>
                    <a:lnTo>
                      <a:pt x="980" y="34"/>
                    </a:lnTo>
                    <a:close/>
                    <a:moveTo>
                      <a:pt x="933" y="40"/>
                    </a:moveTo>
                    <a:cubicBezTo>
                      <a:pt x="957" y="37"/>
                      <a:pt x="957" y="37"/>
                      <a:pt x="957" y="37"/>
                    </a:cubicBezTo>
                    <a:cubicBezTo>
                      <a:pt x="955" y="29"/>
                      <a:pt x="955" y="29"/>
                      <a:pt x="955" y="29"/>
                    </a:cubicBezTo>
                    <a:cubicBezTo>
                      <a:pt x="932" y="32"/>
                      <a:pt x="932" y="32"/>
                      <a:pt x="932" y="32"/>
                    </a:cubicBezTo>
                    <a:lnTo>
                      <a:pt x="933" y="40"/>
                    </a:lnTo>
                    <a:close/>
                    <a:moveTo>
                      <a:pt x="885" y="47"/>
                    </a:moveTo>
                    <a:cubicBezTo>
                      <a:pt x="909" y="44"/>
                      <a:pt x="909" y="44"/>
                      <a:pt x="909" y="44"/>
                    </a:cubicBezTo>
                    <a:cubicBezTo>
                      <a:pt x="908" y="36"/>
                      <a:pt x="908" y="36"/>
                      <a:pt x="908" y="36"/>
                    </a:cubicBezTo>
                    <a:cubicBezTo>
                      <a:pt x="884" y="39"/>
                      <a:pt x="884" y="39"/>
                      <a:pt x="884" y="39"/>
                    </a:cubicBezTo>
                    <a:lnTo>
                      <a:pt x="885" y="47"/>
                    </a:lnTo>
                    <a:close/>
                    <a:moveTo>
                      <a:pt x="838" y="54"/>
                    </a:moveTo>
                    <a:cubicBezTo>
                      <a:pt x="862" y="50"/>
                      <a:pt x="862" y="50"/>
                      <a:pt x="862" y="50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37" y="46"/>
                      <a:pt x="837" y="46"/>
                      <a:pt x="837" y="46"/>
                    </a:cubicBezTo>
                    <a:lnTo>
                      <a:pt x="838" y="54"/>
                    </a:lnTo>
                    <a:close/>
                    <a:moveTo>
                      <a:pt x="790" y="60"/>
                    </a:moveTo>
                    <a:cubicBezTo>
                      <a:pt x="814" y="57"/>
                      <a:pt x="814" y="57"/>
                      <a:pt x="814" y="57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89" y="52"/>
                      <a:pt x="789" y="52"/>
                      <a:pt x="789" y="52"/>
                    </a:cubicBezTo>
                    <a:lnTo>
                      <a:pt x="790" y="60"/>
                    </a:lnTo>
                    <a:close/>
                    <a:moveTo>
                      <a:pt x="743" y="67"/>
                    </a:moveTo>
                    <a:cubicBezTo>
                      <a:pt x="767" y="64"/>
                      <a:pt x="767" y="64"/>
                      <a:pt x="767" y="64"/>
                    </a:cubicBezTo>
                    <a:cubicBezTo>
                      <a:pt x="765" y="56"/>
                      <a:pt x="765" y="56"/>
                      <a:pt x="765" y="56"/>
                    </a:cubicBezTo>
                    <a:cubicBezTo>
                      <a:pt x="742" y="59"/>
                      <a:pt x="742" y="59"/>
                      <a:pt x="742" y="59"/>
                    </a:cubicBezTo>
                    <a:lnTo>
                      <a:pt x="743" y="67"/>
                    </a:lnTo>
                    <a:close/>
                    <a:moveTo>
                      <a:pt x="695" y="74"/>
                    </a:moveTo>
                    <a:cubicBezTo>
                      <a:pt x="719" y="70"/>
                      <a:pt x="719" y="70"/>
                      <a:pt x="719" y="70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694" y="66"/>
                      <a:pt x="694" y="66"/>
                      <a:pt x="694" y="66"/>
                    </a:cubicBezTo>
                    <a:lnTo>
                      <a:pt x="695" y="74"/>
                    </a:lnTo>
                    <a:close/>
                    <a:moveTo>
                      <a:pt x="648" y="80"/>
                    </a:moveTo>
                    <a:cubicBezTo>
                      <a:pt x="672" y="77"/>
                      <a:pt x="672" y="77"/>
                      <a:pt x="672" y="77"/>
                    </a:cubicBezTo>
                    <a:cubicBezTo>
                      <a:pt x="670" y="69"/>
                      <a:pt x="670" y="69"/>
                      <a:pt x="670" y="69"/>
                    </a:cubicBezTo>
                    <a:cubicBezTo>
                      <a:pt x="647" y="72"/>
                      <a:pt x="647" y="72"/>
                      <a:pt x="647" y="72"/>
                    </a:cubicBezTo>
                    <a:lnTo>
                      <a:pt x="648" y="80"/>
                    </a:lnTo>
                    <a:close/>
                    <a:moveTo>
                      <a:pt x="600" y="87"/>
                    </a:moveTo>
                    <a:cubicBezTo>
                      <a:pt x="624" y="84"/>
                      <a:pt x="624" y="84"/>
                      <a:pt x="624" y="84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599" y="79"/>
                      <a:pt x="599" y="79"/>
                      <a:pt x="599" y="79"/>
                    </a:cubicBezTo>
                    <a:lnTo>
                      <a:pt x="600" y="87"/>
                    </a:lnTo>
                    <a:close/>
                    <a:moveTo>
                      <a:pt x="553" y="94"/>
                    </a:moveTo>
                    <a:cubicBezTo>
                      <a:pt x="577" y="90"/>
                      <a:pt x="577" y="90"/>
                      <a:pt x="577" y="90"/>
                    </a:cubicBezTo>
                    <a:cubicBezTo>
                      <a:pt x="576" y="82"/>
                      <a:pt x="576" y="82"/>
                      <a:pt x="576" y="82"/>
                    </a:cubicBezTo>
                    <a:cubicBezTo>
                      <a:pt x="552" y="86"/>
                      <a:pt x="552" y="86"/>
                      <a:pt x="552" y="86"/>
                    </a:cubicBezTo>
                    <a:lnTo>
                      <a:pt x="553" y="94"/>
                    </a:lnTo>
                    <a:close/>
                    <a:moveTo>
                      <a:pt x="505" y="100"/>
                    </a:moveTo>
                    <a:cubicBezTo>
                      <a:pt x="529" y="97"/>
                      <a:pt x="529" y="97"/>
                      <a:pt x="529" y="97"/>
                    </a:cubicBezTo>
                    <a:cubicBezTo>
                      <a:pt x="528" y="89"/>
                      <a:pt x="528" y="89"/>
                      <a:pt x="528" y="89"/>
                    </a:cubicBezTo>
                    <a:cubicBezTo>
                      <a:pt x="504" y="92"/>
                      <a:pt x="504" y="92"/>
                      <a:pt x="504" y="92"/>
                    </a:cubicBezTo>
                    <a:lnTo>
                      <a:pt x="505" y="100"/>
                    </a:lnTo>
                    <a:close/>
                    <a:moveTo>
                      <a:pt x="458" y="107"/>
                    </a:moveTo>
                    <a:cubicBezTo>
                      <a:pt x="482" y="104"/>
                      <a:pt x="482" y="104"/>
                      <a:pt x="482" y="104"/>
                    </a:cubicBezTo>
                    <a:cubicBezTo>
                      <a:pt x="481" y="96"/>
                      <a:pt x="481" y="96"/>
                      <a:pt x="481" y="96"/>
                    </a:cubicBezTo>
                    <a:cubicBezTo>
                      <a:pt x="457" y="99"/>
                      <a:pt x="457" y="99"/>
                      <a:pt x="457" y="99"/>
                    </a:cubicBezTo>
                    <a:lnTo>
                      <a:pt x="458" y="107"/>
                    </a:lnTo>
                    <a:close/>
                    <a:moveTo>
                      <a:pt x="410" y="113"/>
                    </a:moveTo>
                    <a:cubicBezTo>
                      <a:pt x="434" y="110"/>
                      <a:pt x="434" y="110"/>
                      <a:pt x="434" y="110"/>
                    </a:cubicBezTo>
                    <a:cubicBezTo>
                      <a:pt x="433" y="102"/>
                      <a:pt x="433" y="102"/>
                      <a:pt x="433" y="102"/>
                    </a:cubicBezTo>
                    <a:cubicBezTo>
                      <a:pt x="409" y="106"/>
                      <a:pt x="409" y="106"/>
                      <a:pt x="409" y="106"/>
                    </a:cubicBezTo>
                    <a:lnTo>
                      <a:pt x="410" y="113"/>
                    </a:lnTo>
                    <a:close/>
                    <a:moveTo>
                      <a:pt x="363" y="120"/>
                    </a:moveTo>
                    <a:cubicBezTo>
                      <a:pt x="387" y="117"/>
                      <a:pt x="387" y="117"/>
                      <a:pt x="387" y="117"/>
                    </a:cubicBezTo>
                    <a:cubicBezTo>
                      <a:pt x="386" y="109"/>
                      <a:pt x="386" y="109"/>
                      <a:pt x="386" y="109"/>
                    </a:cubicBezTo>
                    <a:cubicBezTo>
                      <a:pt x="362" y="112"/>
                      <a:pt x="362" y="112"/>
                      <a:pt x="362" y="112"/>
                    </a:cubicBezTo>
                    <a:lnTo>
                      <a:pt x="363" y="120"/>
                    </a:lnTo>
                    <a:close/>
                    <a:moveTo>
                      <a:pt x="315" y="127"/>
                    </a:move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8" y="116"/>
                      <a:pt x="338" y="116"/>
                      <a:pt x="338" y="116"/>
                    </a:cubicBezTo>
                    <a:cubicBezTo>
                      <a:pt x="314" y="119"/>
                      <a:pt x="314" y="119"/>
                      <a:pt x="314" y="119"/>
                    </a:cubicBezTo>
                    <a:lnTo>
                      <a:pt x="315" y="127"/>
                    </a:lnTo>
                    <a:close/>
                    <a:moveTo>
                      <a:pt x="268" y="133"/>
                    </a:move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91" y="122"/>
                      <a:pt x="291" y="122"/>
                      <a:pt x="291" y="122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8" y="133"/>
                    </a:lnTo>
                    <a:close/>
                    <a:moveTo>
                      <a:pt x="220" y="140"/>
                    </a:move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19" y="132"/>
                      <a:pt x="219" y="132"/>
                      <a:pt x="219" y="132"/>
                    </a:cubicBezTo>
                    <a:lnTo>
                      <a:pt x="220" y="140"/>
                    </a:lnTo>
                    <a:close/>
                    <a:moveTo>
                      <a:pt x="173" y="147"/>
                    </a:move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72" y="139"/>
                      <a:pt x="172" y="139"/>
                      <a:pt x="172" y="139"/>
                    </a:cubicBezTo>
                    <a:lnTo>
                      <a:pt x="173" y="147"/>
                    </a:lnTo>
                    <a:close/>
                    <a:moveTo>
                      <a:pt x="125" y="153"/>
                    </a:moveTo>
                    <a:cubicBezTo>
                      <a:pt x="149" y="150"/>
                      <a:pt x="149" y="150"/>
                      <a:pt x="149" y="150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24" y="145"/>
                      <a:pt x="124" y="145"/>
                      <a:pt x="124" y="145"/>
                    </a:cubicBezTo>
                    <a:lnTo>
                      <a:pt x="125" y="153"/>
                    </a:lnTo>
                    <a:close/>
                    <a:moveTo>
                      <a:pt x="79" y="162"/>
                    </a:moveTo>
                    <a:cubicBezTo>
                      <a:pt x="87" y="160"/>
                      <a:pt x="94" y="158"/>
                      <a:pt x="102" y="157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92" y="150"/>
                      <a:pt x="84" y="152"/>
                      <a:pt x="77" y="155"/>
                    </a:cubicBezTo>
                    <a:cubicBezTo>
                      <a:pt x="79" y="162"/>
                      <a:pt x="79" y="162"/>
                      <a:pt x="79" y="162"/>
                    </a:cubicBezTo>
                    <a:close/>
                    <a:moveTo>
                      <a:pt x="40" y="187"/>
                    </a:moveTo>
                    <a:cubicBezTo>
                      <a:pt x="46" y="182"/>
                      <a:pt x="52" y="177"/>
                      <a:pt x="59" y="173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47" y="170"/>
                      <a:pt x="41" y="176"/>
                      <a:pt x="35" y="181"/>
                    </a:cubicBezTo>
                    <a:cubicBezTo>
                      <a:pt x="40" y="187"/>
                      <a:pt x="40" y="187"/>
                      <a:pt x="40" y="187"/>
                    </a:cubicBezTo>
                    <a:close/>
                    <a:moveTo>
                      <a:pt x="15" y="225"/>
                    </a:moveTo>
                    <a:cubicBezTo>
                      <a:pt x="17" y="218"/>
                      <a:pt x="21" y="211"/>
                      <a:pt x="25" y="205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4" y="207"/>
                      <a:pt x="10" y="214"/>
                      <a:pt x="7" y="222"/>
                    </a:cubicBezTo>
                    <a:cubicBezTo>
                      <a:pt x="15" y="225"/>
                      <a:pt x="15" y="225"/>
                      <a:pt x="15" y="225"/>
                    </a:cubicBezTo>
                    <a:close/>
                    <a:moveTo>
                      <a:pt x="9" y="270"/>
                    </a:move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4"/>
                      <a:pt x="8" y="261"/>
                      <a:pt x="8" y="257"/>
                    </a:cubicBezTo>
                    <a:cubicBezTo>
                      <a:pt x="8" y="254"/>
                      <a:pt x="8" y="250"/>
                      <a:pt x="9" y="247"/>
                    </a:cubicBezTo>
                    <a:cubicBezTo>
                      <a:pt x="1" y="246"/>
                      <a:pt x="1" y="246"/>
                      <a:pt x="1" y="246"/>
                    </a:cubicBezTo>
                    <a:cubicBezTo>
                      <a:pt x="0" y="250"/>
                      <a:pt x="0" y="253"/>
                      <a:pt x="0" y="257"/>
                    </a:cubicBezTo>
                    <a:cubicBezTo>
                      <a:pt x="0" y="261"/>
                      <a:pt x="1" y="265"/>
                      <a:pt x="1" y="269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9" y="270"/>
                      <a:pt x="9" y="270"/>
                      <a:pt x="9" y="270"/>
                    </a:cubicBezTo>
                    <a:close/>
                    <a:moveTo>
                      <a:pt x="16" y="317"/>
                    </a:moveTo>
                    <a:cubicBezTo>
                      <a:pt x="13" y="294"/>
                      <a:pt x="13" y="294"/>
                      <a:pt x="13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8" y="319"/>
                      <a:pt x="8" y="319"/>
                      <a:pt x="8" y="319"/>
                    </a:cubicBezTo>
                    <a:lnTo>
                      <a:pt x="16" y="317"/>
                    </a:lnTo>
                    <a:close/>
                    <a:moveTo>
                      <a:pt x="23" y="365"/>
                    </a:moveTo>
                    <a:cubicBezTo>
                      <a:pt x="19" y="341"/>
                      <a:pt x="19" y="341"/>
                      <a:pt x="19" y="341"/>
                    </a:cubicBezTo>
                    <a:cubicBezTo>
                      <a:pt x="11" y="342"/>
                      <a:pt x="11" y="342"/>
                      <a:pt x="11" y="342"/>
                    </a:cubicBezTo>
                    <a:cubicBezTo>
                      <a:pt x="15" y="366"/>
                      <a:pt x="15" y="366"/>
                      <a:pt x="15" y="366"/>
                    </a:cubicBezTo>
                    <a:lnTo>
                      <a:pt x="23" y="365"/>
                    </a:lnTo>
                    <a:close/>
                    <a:moveTo>
                      <a:pt x="29" y="412"/>
                    </a:moveTo>
                    <a:cubicBezTo>
                      <a:pt x="26" y="389"/>
                      <a:pt x="26" y="389"/>
                      <a:pt x="26" y="389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21" y="413"/>
                      <a:pt x="21" y="413"/>
                      <a:pt x="21" y="413"/>
                    </a:cubicBezTo>
                    <a:lnTo>
                      <a:pt x="29" y="412"/>
                    </a:lnTo>
                    <a:close/>
                    <a:moveTo>
                      <a:pt x="36" y="460"/>
                    </a:moveTo>
                    <a:cubicBezTo>
                      <a:pt x="33" y="436"/>
                      <a:pt x="33" y="436"/>
                      <a:pt x="33" y="436"/>
                    </a:cubicBezTo>
                    <a:cubicBezTo>
                      <a:pt x="25" y="437"/>
                      <a:pt x="25" y="437"/>
                      <a:pt x="25" y="437"/>
                    </a:cubicBezTo>
                    <a:cubicBezTo>
                      <a:pt x="28" y="461"/>
                      <a:pt x="28" y="461"/>
                      <a:pt x="28" y="461"/>
                    </a:cubicBezTo>
                    <a:lnTo>
                      <a:pt x="36" y="460"/>
                    </a:lnTo>
                    <a:close/>
                    <a:moveTo>
                      <a:pt x="43" y="507"/>
                    </a:moveTo>
                    <a:cubicBezTo>
                      <a:pt x="39" y="484"/>
                      <a:pt x="39" y="484"/>
                      <a:pt x="39" y="484"/>
                    </a:cubicBezTo>
                    <a:cubicBezTo>
                      <a:pt x="31" y="485"/>
                      <a:pt x="31" y="485"/>
                      <a:pt x="31" y="485"/>
                    </a:cubicBezTo>
                    <a:cubicBezTo>
                      <a:pt x="35" y="508"/>
                      <a:pt x="35" y="508"/>
                      <a:pt x="35" y="508"/>
                    </a:cubicBezTo>
                    <a:lnTo>
                      <a:pt x="43" y="507"/>
                    </a:lnTo>
                    <a:close/>
                    <a:moveTo>
                      <a:pt x="49" y="555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38" y="532"/>
                      <a:pt x="38" y="532"/>
                      <a:pt x="38" y="532"/>
                    </a:cubicBezTo>
                    <a:cubicBezTo>
                      <a:pt x="41" y="556"/>
                      <a:pt x="41" y="556"/>
                      <a:pt x="41" y="556"/>
                    </a:cubicBezTo>
                    <a:lnTo>
                      <a:pt x="49" y="555"/>
                    </a:lnTo>
                    <a:close/>
                    <a:moveTo>
                      <a:pt x="56" y="602"/>
                    </a:moveTo>
                    <a:cubicBezTo>
                      <a:pt x="52" y="579"/>
                      <a:pt x="52" y="579"/>
                      <a:pt x="52" y="579"/>
                    </a:cubicBezTo>
                    <a:cubicBezTo>
                      <a:pt x="45" y="580"/>
                      <a:pt x="45" y="580"/>
                      <a:pt x="45" y="580"/>
                    </a:cubicBezTo>
                    <a:cubicBezTo>
                      <a:pt x="48" y="603"/>
                      <a:pt x="48" y="603"/>
                      <a:pt x="48" y="603"/>
                    </a:cubicBezTo>
                    <a:lnTo>
                      <a:pt x="56" y="602"/>
                    </a:lnTo>
                    <a:close/>
                    <a:moveTo>
                      <a:pt x="62" y="650"/>
                    </a:moveTo>
                    <a:cubicBezTo>
                      <a:pt x="59" y="626"/>
                      <a:pt x="59" y="626"/>
                      <a:pt x="59" y="626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55" y="651"/>
                      <a:pt x="55" y="651"/>
                      <a:pt x="55" y="651"/>
                    </a:cubicBezTo>
                    <a:lnTo>
                      <a:pt x="62" y="650"/>
                    </a:lnTo>
                    <a:close/>
                    <a:moveTo>
                      <a:pt x="69" y="697"/>
                    </a:moveTo>
                    <a:cubicBezTo>
                      <a:pt x="66" y="674"/>
                      <a:pt x="66" y="674"/>
                      <a:pt x="66" y="674"/>
                    </a:cubicBezTo>
                    <a:cubicBezTo>
                      <a:pt x="58" y="675"/>
                      <a:pt x="58" y="675"/>
                      <a:pt x="58" y="675"/>
                    </a:cubicBezTo>
                    <a:cubicBezTo>
                      <a:pt x="61" y="698"/>
                      <a:pt x="61" y="698"/>
                      <a:pt x="61" y="698"/>
                    </a:cubicBezTo>
                    <a:lnTo>
                      <a:pt x="69" y="697"/>
                    </a:lnTo>
                    <a:close/>
                    <a:moveTo>
                      <a:pt x="76" y="745"/>
                    </a:moveTo>
                    <a:cubicBezTo>
                      <a:pt x="72" y="721"/>
                      <a:pt x="72" y="721"/>
                      <a:pt x="72" y="721"/>
                    </a:cubicBezTo>
                    <a:cubicBezTo>
                      <a:pt x="65" y="722"/>
                      <a:pt x="65" y="722"/>
                      <a:pt x="65" y="722"/>
                    </a:cubicBezTo>
                    <a:cubicBezTo>
                      <a:pt x="68" y="746"/>
                      <a:pt x="68" y="746"/>
                      <a:pt x="68" y="746"/>
                    </a:cubicBezTo>
                    <a:lnTo>
                      <a:pt x="76" y="745"/>
                    </a:lnTo>
                    <a:close/>
                    <a:moveTo>
                      <a:pt x="82" y="792"/>
                    </a:moveTo>
                    <a:cubicBezTo>
                      <a:pt x="79" y="769"/>
                      <a:pt x="79" y="769"/>
                      <a:pt x="79" y="769"/>
                    </a:cubicBezTo>
                    <a:cubicBezTo>
                      <a:pt x="71" y="770"/>
                      <a:pt x="71" y="770"/>
                      <a:pt x="71" y="770"/>
                    </a:cubicBezTo>
                    <a:cubicBezTo>
                      <a:pt x="75" y="793"/>
                      <a:pt x="75" y="793"/>
                      <a:pt x="75" y="793"/>
                    </a:cubicBezTo>
                    <a:lnTo>
                      <a:pt x="82" y="792"/>
                    </a:lnTo>
                    <a:close/>
                    <a:moveTo>
                      <a:pt x="89" y="840"/>
                    </a:moveTo>
                    <a:cubicBezTo>
                      <a:pt x="86" y="816"/>
                      <a:pt x="86" y="816"/>
                      <a:pt x="86" y="816"/>
                    </a:cubicBezTo>
                    <a:cubicBezTo>
                      <a:pt x="78" y="817"/>
                      <a:pt x="78" y="817"/>
                      <a:pt x="78" y="817"/>
                    </a:cubicBezTo>
                    <a:cubicBezTo>
                      <a:pt x="81" y="841"/>
                      <a:pt x="81" y="841"/>
                      <a:pt x="81" y="841"/>
                    </a:cubicBezTo>
                    <a:lnTo>
                      <a:pt x="89" y="840"/>
                    </a:lnTo>
                    <a:close/>
                    <a:moveTo>
                      <a:pt x="96" y="887"/>
                    </a:moveTo>
                    <a:cubicBezTo>
                      <a:pt x="92" y="864"/>
                      <a:pt x="92" y="864"/>
                      <a:pt x="92" y="864"/>
                    </a:cubicBezTo>
                    <a:cubicBezTo>
                      <a:pt x="84" y="865"/>
                      <a:pt x="84" y="865"/>
                      <a:pt x="84" y="865"/>
                    </a:cubicBezTo>
                    <a:cubicBezTo>
                      <a:pt x="88" y="888"/>
                      <a:pt x="88" y="888"/>
                      <a:pt x="88" y="888"/>
                    </a:cubicBezTo>
                    <a:lnTo>
                      <a:pt x="96" y="887"/>
                    </a:lnTo>
                    <a:close/>
                    <a:moveTo>
                      <a:pt x="102" y="935"/>
                    </a:moveTo>
                    <a:cubicBezTo>
                      <a:pt x="99" y="911"/>
                      <a:pt x="99" y="911"/>
                      <a:pt x="99" y="911"/>
                    </a:cubicBezTo>
                    <a:cubicBezTo>
                      <a:pt x="91" y="912"/>
                      <a:pt x="91" y="912"/>
                      <a:pt x="91" y="912"/>
                    </a:cubicBezTo>
                    <a:cubicBezTo>
                      <a:pt x="94" y="936"/>
                      <a:pt x="94" y="936"/>
                      <a:pt x="94" y="936"/>
                    </a:cubicBezTo>
                    <a:lnTo>
                      <a:pt x="102" y="935"/>
                    </a:lnTo>
                    <a:close/>
                    <a:moveTo>
                      <a:pt x="109" y="982"/>
                    </a:moveTo>
                    <a:cubicBezTo>
                      <a:pt x="106" y="959"/>
                      <a:pt x="106" y="959"/>
                      <a:pt x="106" y="959"/>
                    </a:cubicBezTo>
                    <a:cubicBezTo>
                      <a:pt x="98" y="960"/>
                      <a:pt x="98" y="960"/>
                      <a:pt x="98" y="960"/>
                    </a:cubicBezTo>
                    <a:cubicBezTo>
                      <a:pt x="101" y="983"/>
                      <a:pt x="101" y="983"/>
                      <a:pt x="101" y="983"/>
                    </a:cubicBezTo>
                    <a:lnTo>
                      <a:pt x="109" y="982"/>
                    </a:lnTo>
                    <a:close/>
                    <a:moveTo>
                      <a:pt x="116" y="1030"/>
                    </a:moveTo>
                    <a:cubicBezTo>
                      <a:pt x="112" y="1006"/>
                      <a:pt x="112" y="1006"/>
                      <a:pt x="112" y="1006"/>
                    </a:cubicBezTo>
                    <a:cubicBezTo>
                      <a:pt x="104" y="1007"/>
                      <a:pt x="104" y="1007"/>
                      <a:pt x="104" y="1007"/>
                    </a:cubicBezTo>
                    <a:cubicBezTo>
                      <a:pt x="108" y="1031"/>
                      <a:pt x="108" y="1031"/>
                      <a:pt x="108" y="1031"/>
                    </a:cubicBezTo>
                    <a:lnTo>
                      <a:pt x="116" y="1030"/>
                    </a:lnTo>
                    <a:close/>
                    <a:moveTo>
                      <a:pt x="122" y="1077"/>
                    </a:moveTo>
                    <a:cubicBezTo>
                      <a:pt x="119" y="1054"/>
                      <a:pt x="119" y="1054"/>
                      <a:pt x="119" y="1054"/>
                    </a:cubicBezTo>
                    <a:cubicBezTo>
                      <a:pt x="111" y="1055"/>
                      <a:pt x="111" y="1055"/>
                      <a:pt x="111" y="1055"/>
                    </a:cubicBezTo>
                    <a:cubicBezTo>
                      <a:pt x="114" y="1078"/>
                      <a:pt x="114" y="1078"/>
                      <a:pt x="114" y="1078"/>
                    </a:cubicBezTo>
                    <a:lnTo>
                      <a:pt x="122" y="1077"/>
                    </a:lnTo>
                    <a:close/>
                    <a:moveTo>
                      <a:pt x="129" y="1125"/>
                    </a:moveTo>
                    <a:cubicBezTo>
                      <a:pt x="126" y="1101"/>
                      <a:pt x="126" y="1101"/>
                      <a:pt x="126" y="1101"/>
                    </a:cubicBezTo>
                    <a:cubicBezTo>
                      <a:pt x="118" y="1102"/>
                      <a:pt x="118" y="1102"/>
                      <a:pt x="118" y="1102"/>
                    </a:cubicBezTo>
                    <a:cubicBezTo>
                      <a:pt x="121" y="1126"/>
                      <a:pt x="121" y="1126"/>
                      <a:pt x="121" y="1126"/>
                    </a:cubicBezTo>
                    <a:lnTo>
                      <a:pt x="129" y="1125"/>
                    </a:lnTo>
                    <a:close/>
                    <a:moveTo>
                      <a:pt x="136" y="1172"/>
                    </a:moveTo>
                    <a:cubicBezTo>
                      <a:pt x="132" y="1148"/>
                      <a:pt x="132" y="1148"/>
                      <a:pt x="132" y="1148"/>
                    </a:cubicBezTo>
                    <a:cubicBezTo>
                      <a:pt x="124" y="1150"/>
                      <a:pt x="124" y="1150"/>
                      <a:pt x="124" y="1150"/>
                    </a:cubicBezTo>
                    <a:cubicBezTo>
                      <a:pt x="128" y="1173"/>
                      <a:pt x="128" y="1173"/>
                      <a:pt x="128" y="1173"/>
                    </a:cubicBezTo>
                    <a:lnTo>
                      <a:pt x="136" y="1172"/>
                    </a:lnTo>
                    <a:close/>
                    <a:moveTo>
                      <a:pt x="142" y="1220"/>
                    </a:moveTo>
                    <a:cubicBezTo>
                      <a:pt x="139" y="1196"/>
                      <a:pt x="139" y="1196"/>
                      <a:pt x="139" y="1196"/>
                    </a:cubicBezTo>
                    <a:cubicBezTo>
                      <a:pt x="131" y="1197"/>
                      <a:pt x="131" y="1197"/>
                      <a:pt x="131" y="1197"/>
                    </a:cubicBezTo>
                    <a:cubicBezTo>
                      <a:pt x="134" y="1221"/>
                      <a:pt x="134" y="1221"/>
                      <a:pt x="134" y="1221"/>
                    </a:cubicBezTo>
                    <a:lnTo>
                      <a:pt x="142" y="1220"/>
                    </a:lnTo>
                    <a:close/>
                    <a:moveTo>
                      <a:pt x="149" y="1267"/>
                    </a:moveTo>
                    <a:cubicBezTo>
                      <a:pt x="146" y="1243"/>
                      <a:pt x="146" y="1243"/>
                      <a:pt x="146" y="1243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41" y="1268"/>
                      <a:pt x="141" y="1268"/>
                      <a:pt x="141" y="1268"/>
                    </a:cubicBezTo>
                    <a:lnTo>
                      <a:pt x="149" y="1267"/>
                    </a:lnTo>
                    <a:close/>
                    <a:moveTo>
                      <a:pt x="156" y="1315"/>
                    </a:moveTo>
                    <a:cubicBezTo>
                      <a:pt x="152" y="1291"/>
                      <a:pt x="152" y="1291"/>
                      <a:pt x="152" y="1291"/>
                    </a:cubicBezTo>
                    <a:cubicBezTo>
                      <a:pt x="144" y="1292"/>
                      <a:pt x="144" y="1292"/>
                      <a:pt x="144" y="1292"/>
                    </a:cubicBezTo>
                    <a:cubicBezTo>
                      <a:pt x="148" y="1316"/>
                      <a:pt x="148" y="1316"/>
                      <a:pt x="148" y="1316"/>
                    </a:cubicBezTo>
                    <a:lnTo>
                      <a:pt x="156" y="1315"/>
                    </a:lnTo>
                    <a:close/>
                    <a:moveTo>
                      <a:pt x="162" y="1362"/>
                    </a:moveTo>
                    <a:cubicBezTo>
                      <a:pt x="159" y="1338"/>
                      <a:pt x="159" y="1338"/>
                      <a:pt x="159" y="1338"/>
                    </a:cubicBezTo>
                    <a:cubicBezTo>
                      <a:pt x="151" y="1340"/>
                      <a:pt x="151" y="1340"/>
                      <a:pt x="151" y="1340"/>
                    </a:cubicBezTo>
                    <a:cubicBezTo>
                      <a:pt x="154" y="1363"/>
                      <a:pt x="154" y="1363"/>
                      <a:pt x="154" y="1363"/>
                    </a:cubicBezTo>
                    <a:lnTo>
                      <a:pt x="162" y="1362"/>
                    </a:lnTo>
                    <a:close/>
                    <a:moveTo>
                      <a:pt x="169" y="1410"/>
                    </a:moveTo>
                    <a:cubicBezTo>
                      <a:pt x="166" y="1386"/>
                      <a:pt x="166" y="1386"/>
                      <a:pt x="166" y="1386"/>
                    </a:cubicBezTo>
                    <a:cubicBezTo>
                      <a:pt x="158" y="1387"/>
                      <a:pt x="158" y="1387"/>
                      <a:pt x="158" y="1387"/>
                    </a:cubicBezTo>
                    <a:cubicBezTo>
                      <a:pt x="161" y="1411"/>
                      <a:pt x="161" y="1411"/>
                      <a:pt x="161" y="1411"/>
                    </a:cubicBezTo>
                    <a:lnTo>
                      <a:pt x="169" y="1410"/>
                    </a:lnTo>
                    <a:close/>
                    <a:moveTo>
                      <a:pt x="176" y="1457"/>
                    </a:moveTo>
                    <a:cubicBezTo>
                      <a:pt x="172" y="1433"/>
                      <a:pt x="172" y="1433"/>
                      <a:pt x="172" y="1433"/>
                    </a:cubicBezTo>
                    <a:cubicBezTo>
                      <a:pt x="164" y="1435"/>
                      <a:pt x="164" y="1435"/>
                      <a:pt x="164" y="1435"/>
                    </a:cubicBezTo>
                    <a:cubicBezTo>
                      <a:pt x="168" y="1458"/>
                      <a:pt x="168" y="1458"/>
                      <a:pt x="168" y="1458"/>
                    </a:cubicBezTo>
                    <a:lnTo>
                      <a:pt x="176" y="1457"/>
                    </a:lnTo>
                    <a:close/>
                    <a:moveTo>
                      <a:pt x="182" y="1505"/>
                    </a:moveTo>
                    <a:cubicBezTo>
                      <a:pt x="179" y="1481"/>
                      <a:pt x="179" y="1481"/>
                      <a:pt x="179" y="1481"/>
                    </a:cubicBezTo>
                    <a:cubicBezTo>
                      <a:pt x="171" y="1482"/>
                      <a:pt x="171" y="1482"/>
                      <a:pt x="171" y="1482"/>
                    </a:cubicBezTo>
                    <a:cubicBezTo>
                      <a:pt x="174" y="1506"/>
                      <a:pt x="174" y="1506"/>
                      <a:pt x="174" y="1506"/>
                    </a:cubicBezTo>
                    <a:lnTo>
                      <a:pt x="182" y="1505"/>
                    </a:lnTo>
                    <a:close/>
                    <a:moveTo>
                      <a:pt x="189" y="1552"/>
                    </a:moveTo>
                    <a:cubicBezTo>
                      <a:pt x="186" y="1528"/>
                      <a:pt x="186" y="1528"/>
                      <a:pt x="186" y="1528"/>
                    </a:cubicBezTo>
                    <a:cubicBezTo>
                      <a:pt x="178" y="1530"/>
                      <a:pt x="178" y="1530"/>
                      <a:pt x="178" y="1530"/>
                    </a:cubicBezTo>
                    <a:cubicBezTo>
                      <a:pt x="181" y="1553"/>
                      <a:pt x="181" y="1553"/>
                      <a:pt x="181" y="1553"/>
                    </a:cubicBezTo>
                    <a:lnTo>
                      <a:pt x="189" y="1552"/>
                    </a:lnTo>
                    <a:close/>
                    <a:moveTo>
                      <a:pt x="195" y="1600"/>
                    </a:moveTo>
                    <a:cubicBezTo>
                      <a:pt x="192" y="1576"/>
                      <a:pt x="192" y="1576"/>
                      <a:pt x="192" y="1576"/>
                    </a:cubicBezTo>
                    <a:cubicBezTo>
                      <a:pt x="184" y="1577"/>
                      <a:pt x="184" y="1577"/>
                      <a:pt x="184" y="1577"/>
                    </a:cubicBezTo>
                    <a:cubicBezTo>
                      <a:pt x="188" y="1601"/>
                      <a:pt x="188" y="1601"/>
                      <a:pt x="188" y="1601"/>
                    </a:cubicBezTo>
                    <a:lnTo>
                      <a:pt x="195" y="1600"/>
                    </a:lnTo>
                    <a:close/>
                    <a:moveTo>
                      <a:pt x="202" y="1647"/>
                    </a:moveTo>
                    <a:cubicBezTo>
                      <a:pt x="199" y="1623"/>
                      <a:pt x="199" y="1623"/>
                      <a:pt x="199" y="1623"/>
                    </a:cubicBezTo>
                    <a:cubicBezTo>
                      <a:pt x="191" y="1625"/>
                      <a:pt x="191" y="1625"/>
                      <a:pt x="191" y="1625"/>
                    </a:cubicBezTo>
                    <a:cubicBezTo>
                      <a:pt x="194" y="1648"/>
                      <a:pt x="194" y="1648"/>
                      <a:pt x="194" y="1648"/>
                    </a:cubicBezTo>
                    <a:lnTo>
                      <a:pt x="202" y="1647"/>
                    </a:lnTo>
                    <a:close/>
                    <a:moveTo>
                      <a:pt x="209" y="1695"/>
                    </a:moveTo>
                    <a:cubicBezTo>
                      <a:pt x="205" y="1671"/>
                      <a:pt x="205" y="1671"/>
                      <a:pt x="205" y="1671"/>
                    </a:cubicBezTo>
                    <a:cubicBezTo>
                      <a:pt x="198" y="1672"/>
                      <a:pt x="198" y="1672"/>
                      <a:pt x="198" y="1672"/>
                    </a:cubicBezTo>
                    <a:cubicBezTo>
                      <a:pt x="201" y="1696"/>
                      <a:pt x="201" y="1696"/>
                      <a:pt x="201" y="1696"/>
                    </a:cubicBezTo>
                    <a:lnTo>
                      <a:pt x="209" y="1695"/>
                    </a:lnTo>
                    <a:close/>
                    <a:moveTo>
                      <a:pt x="215" y="1742"/>
                    </a:moveTo>
                    <a:cubicBezTo>
                      <a:pt x="212" y="1718"/>
                      <a:pt x="212" y="1718"/>
                      <a:pt x="212" y="1718"/>
                    </a:cubicBezTo>
                    <a:cubicBezTo>
                      <a:pt x="204" y="1720"/>
                      <a:pt x="204" y="1720"/>
                      <a:pt x="204" y="1720"/>
                    </a:cubicBezTo>
                    <a:cubicBezTo>
                      <a:pt x="208" y="1743"/>
                      <a:pt x="208" y="1743"/>
                      <a:pt x="208" y="1743"/>
                    </a:cubicBezTo>
                    <a:lnTo>
                      <a:pt x="215" y="1742"/>
                    </a:lnTo>
                    <a:close/>
                    <a:moveTo>
                      <a:pt x="222" y="1790"/>
                    </a:moveTo>
                    <a:cubicBezTo>
                      <a:pt x="219" y="1766"/>
                      <a:pt x="219" y="1766"/>
                      <a:pt x="219" y="1766"/>
                    </a:cubicBezTo>
                    <a:cubicBezTo>
                      <a:pt x="211" y="1767"/>
                      <a:pt x="211" y="1767"/>
                      <a:pt x="211" y="1767"/>
                    </a:cubicBezTo>
                    <a:cubicBezTo>
                      <a:pt x="214" y="1791"/>
                      <a:pt x="214" y="1791"/>
                      <a:pt x="214" y="1791"/>
                    </a:cubicBezTo>
                    <a:lnTo>
                      <a:pt x="222" y="1790"/>
                    </a:lnTo>
                    <a:close/>
                    <a:moveTo>
                      <a:pt x="229" y="1837"/>
                    </a:moveTo>
                    <a:cubicBezTo>
                      <a:pt x="225" y="1813"/>
                      <a:pt x="225" y="1813"/>
                      <a:pt x="225" y="1813"/>
                    </a:cubicBezTo>
                    <a:cubicBezTo>
                      <a:pt x="217" y="1814"/>
                      <a:pt x="217" y="1814"/>
                      <a:pt x="217" y="1814"/>
                    </a:cubicBezTo>
                    <a:cubicBezTo>
                      <a:pt x="221" y="1838"/>
                      <a:pt x="221" y="1838"/>
                      <a:pt x="221" y="1838"/>
                    </a:cubicBezTo>
                    <a:lnTo>
                      <a:pt x="229" y="1837"/>
                    </a:lnTo>
                    <a:close/>
                    <a:moveTo>
                      <a:pt x="235" y="1885"/>
                    </a:moveTo>
                    <a:cubicBezTo>
                      <a:pt x="232" y="1861"/>
                      <a:pt x="232" y="1861"/>
                      <a:pt x="232" y="1861"/>
                    </a:cubicBezTo>
                    <a:cubicBezTo>
                      <a:pt x="224" y="1862"/>
                      <a:pt x="224" y="1862"/>
                      <a:pt x="224" y="1862"/>
                    </a:cubicBezTo>
                    <a:cubicBezTo>
                      <a:pt x="227" y="1886"/>
                      <a:pt x="227" y="1886"/>
                      <a:pt x="227" y="1886"/>
                    </a:cubicBezTo>
                    <a:lnTo>
                      <a:pt x="235" y="1885"/>
                    </a:lnTo>
                    <a:close/>
                    <a:moveTo>
                      <a:pt x="248" y="1929"/>
                    </a:moveTo>
                    <a:cubicBezTo>
                      <a:pt x="244" y="1922"/>
                      <a:pt x="241" y="1915"/>
                      <a:pt x="239" y="1908"/>
                    </a:cubicBezTo>
                    <a:cubicBezTo>
                      <a:pt x="231" y="1910"/>
                      <a:pt x="231" y="1910"/>
                      <a:pt x="231" y="1910"/>
                    </a:cubicBezTo>
                    <a:cubicBezTo>
                      <a:pt x="233" y="1918"/>
                      <a:pt x="237" y="1926"/>
                      <a:pt x="241" y="1933"/>
                    </a:cubicBezTo>
                    <a:cubicBezTo>
                      <a:pt x="248" y="1929"/>
                      <a:pt x="248" y="1929"/>
                      <a:pt x="248" y="1929"/>
                    </a:cubicBezTo>
                    <a:close/>
                    <a:moveTo>
                      <a:pt x="279" y="1963"/>
                    </a:moveTo>
                    <a:cubicBezTo>
                      <a:pt x="272" y="1958"/>
                      <a:pt x="266" y="1953"/>
                      <a:pt x="261" y="1948"/>
                    </a:cubicBezTo>
                    <a:cubicBezTo>
                      <a:pt x="255" y="1953"/>
                      <a:pt x="255" y="1953"/>
                      <a:pt x="255" y="1953"/>
                    </a:cubicBezTo>
                    <a:cubicBezTo>
                      <a:pt x="261" y="1959"/>
                      <a:pt x="267" y="1965"/>
                      <a:pt x="274" y="1969"/>
                    </a:cubicBezTo>
                    <a:cubicBezTo>
                      <a:pt x="279" y="1963"/>
                      <a:pt x="279" y="1963"/>
                      <a:pt x="279" y="1963"/>
                    </a:cubicBezTo>
                    <a:close/>
                    <a:moveTo>
                      <a:pt x="321" y="1982"/>
                    </a:moveTo>
                    <a:cubicBezTo>
                      <a:pt x="313" y="1980"/>
                      <a:pt x="306" y="1978"/>
                      <a:pt x="299" y="1974"/>
                    </a:cubicBezTo>
                    <a:cubicBezTo>
                      <a:pt x="295" y="1982"/>
                      <a:pt x="295" y="1982"/>
                      <a:pt x="295" y="1982"/>
                    </a:cubicBezTo>
                    <a:cubicBezTo>
                      <a:pt x="303" y="1985"/>
                      <a:pt x="311" y="1988"/>
                      <a:pt x="319" y="1990"/>
                    </a:cubicBezTo>
                    <a:cubicBezTo>
                      <a:pt x="321" y="1982"/>
                      <a:pt x="321" y="1982"/>
                      <a:pt x="321" y="1982"/>
                    </a:cubicBezTo>
                    <a:close/>
                    <a:moveTo>
                      <a:pt x="367" y="1983"/>
                    </a:moveTo>
                    <a:cubicBezTo>
                      <a:pt x="358" y="1984"/>
                      <a:pt x="358" y="1984"/>
                      <a:pt x="358" y="1984"/>
                    </a:cubicBezTo>
                    <a:cubicBezTo>
                      <a:pt x="353" y="1984"/>
                      <a:pt x="349" y="1985"/>
                      <a:pt x="344" y="1985"/>
                    </a:cubicBezTo>
                    <a:cubicBezTo>
                      <a:pt x="343" y="1985"/>
                      <a:pt x="343" y="1985"/>
                      <a:pt x="343" y="1985"/>
                    </a:cubicBezTo>
                    <a:cubicBezTo>
                      <a:pt x="343" y="1993"/>
                      <a:pt x="343" y="1993"/>
                      <a:pt x="343" y="1993"/>
                    </a:cubicBezTo>
                    <a:cubicBezTo>
                      <a:pt x="344" y="1993"/>
                      <a:pt x="344" y="1993"/>
                      <a:pt x="344" y="1993"/>
                    </a:cubicBezTo>
                    <a:cubicBezTo>
                      <a:pt x="349" y="1993"/>
                      <a:pt x="354" y="1992"/>
                      <a:pt x="359" y="1992"/>
                    </a:cubicBezTo>
                    <a:cubicBezTo>
                      <a:pt x="368" y="1990"/>
                      <a:pt x="368" y="1990"/>
                      <a:pt x="368" y="1990"/>
                    </a:cubicBezTo>
                    <a:cubicBezTo>
                      <a:pt x="367" y="1983"/>
                      <a:pt x="367" y="1983"/>
                      <a:pt x="367" y="1983"/>
                    </a:cubicBezTo>
                    <a:close/>
                    <a:moveTo>
                      <a:pt x="414" y="1976"/>
                    </a:moveTo>
                    <a:cubicBezTo>
                      <a:pt x="390" y="1979"/>
                      <a:pt x="390" y="1979"/>
                      <a:pt x="390" y="1979"/>
                    </a:cubicBezTo>
                    <a:cubicBezTo>
                      <a:pt x="392" y="1987"/>
                      <a:pt x="392" y="1987"/>
                      <a:pt x="392" y="1987"/>
                    </a:cubicBezTo>
                    <a:cubicBezTo>
                      <a:pt x="415" y="1984"/>
                      <a:pt x="415" y="1984"/>
                      <a:pt x="415" y="1984"/>
                    </a:cubicBezTo>
                    <a:lnTo>
                      <a:pt x="414" y="1976"/>
                    </a:lnTo>
                    <a:close/>
                    <a:moveTo>
                      <a:pt x="462" y="1969"/>
                    </a:moveTo>
                    <a:cubicBezTo>
                      <a:pt x="438" y="1973"/>
                      <a:pt x="438" y="1973"/>
                      <a:pt x="438" y="1973"/>
                    </a:cubicBezTo>
                    <a:cubicBezTo>
                      <a:pt x="439" y="1980"/>
                      <a:pt x="439" y="1980"/>
                      <a:pt x="439" y="1980"/>
                    </a:cubicBezTo>
                    <a:cubicBezTo>
                      <a:pt x="463" y="1977"/>
                      <a:pt x="463" y="1977"/>
                      <a:pt x="463" y="1977"/>
                    </a:cubicBezTo>
                    <a:lnTo>
                      <a:pt x="462" y="1969"/>
                    </a:lnTo>
                    <a:close/>
                    <a:moveTo>
                      <a:pt x="509" y="1963"/>
                    </a:moveTo>
                    <a:cubicBezTo>
                      <a:pt x="485" y="1966"/>
                      <a:pt x="485" y="1966"/>
                      <a:pt x="485" y="1966"/>
                    </a:cubicBezTo>
                    <a:cubicBezTo>
                      <a:pt x="487" y="1974"/>
                      <a:pt x="487" y="1974"/>
                      <a:pt x="487" y="1974"/>
                    </a:cubicBezTo>
                    <a:cubicBezTo>
                      <a:pt x="510" y="1971"/>
                      <a:pt x="510" y="1971"/>
                      <a:pt x="510" y="1971"/>
                    </a:cubicBezTo>
                    <a:lnTo>
                      <a:pt x="509" y="1963"/>
                    </a:lnTo>
                    <a:close/>
                    <a:moveTo>
                      <a:pt x="557" y="1956"/>
                    </a:moveTo>
                    <a:cubicBezTo>
                      <a:pt x="533" y="1959"/>
                      <a:pt x="533" y="1959"/>
                      <a:pt x="533" y="1959"/>
                    </a:cubicBezTo>
                    <a:cubicBezTo>
                      <a:pt x="534" y="1967"/>
                      <a:pt x="534" y="1967"/>
                      <a:pt x="534" y="1967"/>
                    </a:cubicBezTo>
                    <a:cubicBezTo>
                      <a:pt x="558" y="1964"/>
                      <a:pt x="558" y="1964"/>
                      <a:pt x="558" y="1964"/>
                    </a:cubicBezTo>
                    <a:lnTo>
                      <a:pt x="557" y="1956"/>
                    </a:lnTo>
                    <a:close/>
                    <a:moveTo>
                      <a:pt x="604" y="1949"/>
                    </a:moveTo>
                    <a:cubicBezTo>
                      <a:pt x="580" y="1953"/>
                      <a:pt x="580" y="1953"/>
                      <a:pt x="580" y="1953"/>
                    </a:cubicBezTo>
                    <a:cubicBezTo>
                      <a:pt x="582" y="1961"/>
                      <a:pt x="582" y="1961"/>
                      <a:pt x="582" y="1961"/>
                    </a:cubicBezTo>
                    <a:cubicBezTo>
                      <a:pt x="605" y="1957"/>
                      <a:pt x="605" y="1957"/>
                      <a:pt x="605" y="1957"/>
                    </a:cubicBezTo>
                    <a:lnTo>
                      <a:pt x="604" y="1949"/>
                    </a:lnTo>
                    <a:close/>
                    <a:moveTo>
                      <a:pt x="652" y="1943"/>
                    </a:moveTo>
                    <a:cubicBezTo>
                      <a:pt x="628" y="1946"/>
                      <a:pt x="628" y="1946"/>
                      <a:pt x="628" y="1946"/>
                    </a:cubicBezTo>
                    <a:cubicBezTo>
                      <a:pt x="629" y="1954"/>
                      <a:pt x="629" y="1954"/>
                      <a:pt x="629" y="1954"/>
                    </a:cubicBezTo>
                    <a:cubicBezTo>
                      <a:pt x="653" y="1951"/>
                      <a:pt x="653" y="1951"/>
                      <a:pt x="653" y="1951"/>
                    </a:cubicBezTo>
                    <a:lnTo>
                      <a:pt x="652" y="1943"/>
                    </a:lnTo>
                    <a:close/>
                    <a:moveTo>
                      <a:pt x="699" y="1936"/>
                    </a:moveTo>
                    <a:cubicBezTo>
                      <a:pt x="675" y="1939"/>
                      <a:pt x="675" y="1939"/>
                      <a:pt x="675" y="1939"/>
                    </a:cubicBezTo>
                    <a:cubicBezTo>
                      <a:pt x="677" y="1947"/>
                      <a:pt x="677" y="1947"/>
                      <a:pt x="677" y="1947"/>
                    </a:cubicBezTo>
                    <a:cubicBezTo>
                      <a:pt x="700" y="1944"/>
                      <a:pt x="700" y="1944"/>
                      <a:pt x="700" y="1944"/>
                    </a:cubicBezTo>
                    <a:lnTo>
                      <a:pt x="699" y="1936"/>
                    </a:lnTo>
                    <a:close/>
                    <a:moveTo>
                      <a:pt x="747" y="1929"/>
                    </a:moveTo>
                    <a:cubicBezTo>
                      <a:pt x="723" y="1933"/>
                      <a:pt x="723" y="1933"/>
                      <a:pt x="723" y="1933"/>
                    </a:cubicBezTo>
                    <a:cubicBezTo>
                      <a:pt x="724" y="1941"/>
                      <a:pt x="724" y="1941"/>
                      <a:pt x="724" y="1941"/>
                    </a:cubicBezTo>
                    <a:cubicBezTo>
                      <a:pt x="748" y="1937"/>
                      <a:pt x="748" y="1937"/>
                      <a:pt x="748" y="1937"/>
                    </a:cubicBezTo>
                    <a:lnTo>
                      <a:pt x="747" y="1929"/>
                    </a:lnTo>
                    <a:close/>
                    <a:moveTo>
                      <a:pt x="794" y="1923"/>
                    </a:moveTo>
                    <a:cubicBezTo>
                      <a:pt x="770" y="1926"/>
                      <a:pt x="770" y="1926"/>
                      <a:pt x="770" y="1926"/>
                    </a:cubicBezTo>
                    <a:cubicBezTo>
                      <a:pt x="772" y="1934"/>
                      <a:pt x="772" y="1934"/>
                      <a:pt x="772" y="1934"/>
                    </a:cubicBezTo>
                    <a:cubicBezTo>
                      <a:pt x="795" y="1931"/>
                      <a:pt x="795" y="1931"/>
                      <a:pt x="795" y="1931"/>
                    </a:cubicBezTo>
                    <a:lnTo>
                      <a:pt x="794" y="1923"/>
                    </a:lnTo>
                    <a:close/>
                    <a:moveTo>
                      <a:pt x="842" y="1916"/>
                    </a:moveTo>
                    <a:cubicBezTo>
                      <a:pt x="818" y="1919"/>
                      <a:pt x="818" y="1919"/>
                      <a:pt x="818" y="1919"/>
                    </a:cubicBezTo>
                    <a:cubicBezTo>
                      <a:pt x="819" y="1927"/>
                      <a:pt x="819" y="1927"/>
                      <a:pt x="819" y="1927"/>
                    </a:cubicBezTo>
                    <a:cubicBezTo>
                      <a:pt x="843" y="1924"/>
                      <a:pt x="843" y="1924"/>
                      <a:pt x="843" y="1924"/>
                    </a:cubicBezTo>
                    <a:lnTo>
                      <a:pt x="842" y="1916"/>
                    </a:lnTo>
                    <a:close/>
                    <a:moveTo>
                      <a:pt x="889" y="1909"/>
                    </a:moveTo>
                    <a:cubicBezTo>
                      <a:pt x="865" y="1913"/>
                      <a:pt x="865" y="1913"/>
                      <a:pt x="865" y="1913"/>
                    </a:cubicBezTo>
                    <a:cubicBezTo>
                      <a:pt x="866" y="1921"/>
                      <a:pt x="866" y="1921"/>
                      <a:pt x="866" y="1921"/>
                    </a:cubicBezTo>
                    <a:cubicBezTo>
                      <a:pt x="890" y="1917"/>
                      <a:pt x="890" y="1917"/>
                      <a:pt x="890" y="1917"/>
                    </a:cubicBezTo>
                    <a:lnTo>
                      <a:pt x="889" y="1909"/>
                    </a:lnTo>
                    <a:close/>
                    <a:moveTo>
                      <a:pt x="937" y="1903"/>
                    </a:moveTo>
                    <a:cubicBezTo>
                      <a:pt x="913" y="1906"/>
                      <a:pt x="913" y="1906"/>
                      <a:pt x="913" y="1906"/>
                    </a:cubicBezTo>
                    <a:cubicBezTo>
                      <a:pt x="914" y="1914"/>
                      <a:pt x="914" y="1914"/>
                      <a:pt x="914" y="1914"/>
                    </a:cubicBezTo>
                    <a:cubicBezTo>
                      <a:pt x="938" y="1911"/>
                      <a:pt x="938" y="1911"/>
                      <a:pt x="938" y="1911"/>
                    </a:cubicBezTo>
                    <a:lnTo>
                      <a:pt x="937" y="1903"/>
                    </a:lnTo>
                    <a:close/>
                    <a:moveTo>
                      <a:pt x="984" y="1896"/>
                    </a:moveTo>
                    <a:cubicBezTo>
                      <a:pt x="960" y="1899"/>
                      <a:pt x="960" y="1899"/>
                      <a:pt x="960" y="1899"/>
                    </a:cubicBezTo>
                    <a:cubicBezTo>
                      <a:pt x="961" y="1907"/>
                      <a:pt x="961" y="1907"/>
                      <a:pt x="961" y="1907"/>
                    </a:cubicBezTo>
                    <a:cubicBezTo>
                      <a:pt x="985" y="1904"/>
                      <a:pt x="985" y="1904"/>
                      <a:pt x="985" y="1904"/>
                    </a:cubicBezTo>
                    <a:lnTo>
                      <a:pt x="984" y="1896"/>
                    </a:lnTo>
                    <a:close/>
                    <a:moveTo>
                      <a:pt x="1032" y="1889"/>
                    </a:moveTo>
                    <a:cubicBezTo>
                      <a:pt x="1008" y="1893"/>
                      <a:pt x="1008" y="1893"/>
                      <a:pt x="1008" y="1893"/>
                    </a:cubicBezTo>
                    <a:cubicBezTo>
                      <a:pt x="1009" y="1901"/>
                      <a:pt x="1009" y="1901"/>
                      <a:pt x="1009" y="1901"/>
                    </a:cubicBezTo>
                    <a:cubicBezTo>
                      <a:pt x="1033" y="1897"/>
                      <a:pt x="1033" y="1897"/>
                      <a:pt x="1033" y="1897"/>
                    </a:cubicBezTo>
                    <a:lnTo>
                      <a:pt x="1032" y="1889"/>
                    </a:lnTo>
                    <a:close/>
                    <a:moveTo>
                      <a:pt x="1079" y="1883"/>
                    </a:moveTo>
                    <a:cubicBezTo>
                      <a:pt x="1055" y="1886"/>
                      <a:pt x="1055" y="1886"/>
                      <a:pt x="1055" y="1886"/>
                    </a:cubicBezTo>
                    <a:cubicBezTo>
                      <a:pt x="1056" y="1894"/>
                      <a:pt x="1056" y="1894"/>
                      <a:pt x="1056" y="1894"/>
                    </a:cubicBezTo>
                    <a:cubicBezTo>
                      <a:pt x="1080" y="1891"/>
                      <a:pt x="1080" y="1891"/>
                      <a:pt x="1080" y="1891"/>
                    </a:cubicBezTo>
                    <a:lnTo>
                      <a:pt x="1079" y="1883"/>
                    </a:lnTo>
                    <a:close/>
                    <a:moveTo>
                      <a:pt x="1127" y="1876"/>
                    </a:moveTo>
                    <a:cubicBezTo>
                      <a:pt x="1103" y="1879"/>
                      <a:pt x="1103" y="1879"/>
                      <a:pt x="1103" y="1879"/>
                    </a:cubicBezTo>
                    <a:cubicBezTo>
                      <a:pt x="1104" y="1887"/>
                      <a:pt x="1104" y="1887"/>
                      <a:pt x="1104" y="1887"/>
                    </a:cubicBezTo>
                    <a:cubicBezTo>
                      <a:pt x="1128" y="1884"/>
                      <a:pt x="1128" y="1884"/>
                      <a:pt x="1128" y="1884"/>
                    </a:cubicBezTo>
                    <a:lnTo>
                      <a:pt x="1127" y="1876"/>
                    </a:lnTo>
                    <a:close/>
                    <a:moveTo>
                      <a:pt x="1174" y="1869"/>
                    </a:moveTo>
                    <a:cubicBezTo>
                      <a:pt x="1150" y="1873"/>
                      <a:pt x="1150" y="1873"/>
                      <a:pt x="1150" y="1873"/>
                    </a:cubicBezTo>
                    <a:cubicBezTo>
                      <a:pt x="1151" y="1881"/>
                      <a:pt x="1151" y="1881"/>
                      <a:pt x="1151" y="1881"/>
                    </a:cubicBezTo>
                    <a:cubicBezTo>
                      <a:pt x="1175" y="1877"/>
                      <a:pt x="1175" y="1877"/>
                      <a:pt x="1175" y="1877"/>
                    </a:cubicBezTo>
                    <a:lnTo>
                      <a:pt x="1174" y="1869"/>
                    </a:lnTo>
                    <a:close/>
                    <a:moveTo>
                      <a:pt x="1222" y="1863"/>
                    </a:moveTo>
                    <a:cubicBezTo>
                      <a:pt x="1198" y="1866"/>
                      <a:pt x="1198" y="1866"/>
                      <a:pt x="1198" y="1866"/>
                    </a:cubicBezTo>
                    <a:cubicBezTo>
                      <a:pt x="1199" y="1874"/>
                      <a:pt x="1199" y="1874"/>
                      <a:pt x="1199" y="1874"/>
                    </a:cubicBezTo>
                    <a:cubicBezTo>
                      <a:pt x="1223" y="1871"/>
                      <a:pt x="1223" y="1871"/>
                      <a:pt x="1223" y="1871"/>
                    </a:cubicBezTo>
                    <a:lnTo>
                      <a:pt x="1222" y="1863"/>
                    </a:lnTo>
                    <a:close/>
                    <a:moveTo>
                      <a:pt x="1269" y="1856"/>
                    </a:moveTo>
                    <a:cubicBezTo>
                      <a:pt x="1245" y="1860"/>
                      <a:pt x="1245" y="1860"/>
                      <a:pt x="1245" y="1860"/>
                    </a:cubicBezTo>
                    <a:cubicBezTo>
                      <a:pt x="1246" y="1867"/>
                      <a:pt x="1246" y="1867"/>
                      <a:pt x="1246" y="1867"/>
                    </a:cubicBezTo>
                    <a:cubicBezTo>
                      <a:pt x="1270" y="1864"/>
                      <a:pt x="1270" y="1864"/>
                      <a:pt x="1270" y="1864"/>
                    </a:cubicBezTo>
                    <a:lnTo>
                      <a:pt x="1269" y="1856"/>
                    </a:lnTo>
                    <a:close/>
                    <a:moveTo>
                      <a:pt x="1317" y="1850"/>
                    </a:moveTo>
                    <a:cubicBezTo>
                      <a:pt x="1293" y="1853"/>
                      <a:pt x="1293" y="1853"/>
                      <a:pt x="1293" y="1853"/>
                    </a:cubicBezTo>
                    <a:cubicBezTo>
                      <a:pt x="1294" y="1861"/>
                      <a:pt x="1294" y="1861"/>
                      <a:pt x="1294" y="1861"/>
                    </a:cubicBezTo>
                    <a:cubicBezTo>
                      <a:pt x="1318" y="1857"/>
                      <a:pt x="1318" y="1857"/>
                      <a:pt x="1318" y="1857"/>
                    </a:cubicBezTo>
                    <a:lnTo>
                      <a:pt x="1317" y="1850"/>
                    </a:lnTo>
                    <a:close/>
                    <a:moveTo>
                      <a:pt x="1364" y="1843"/>
                    </a:moveTo>
                    <a:cubicBezTo>
                      <a:pt x="1340" y="1846"/>
                      <a:pt x="1340" y="1846"/>
                      <a:pt x="1340" y="1846"/>
                    </a:cubicBezTo>
                    <a:cubicBezTo>
                      <a:pt x="1341" y="1854"/>
                      <a:pt x="1341" y="1854"/>
                      <a:pt x="1341" y="1854"/>
                    </a:cubicBezTo>
                    <a:cubicBezTo>
                      <a:pt x="1365" y="1851"/>
                      <a:pt x="1365" y="1851"/>
                      <a:pt x="1365" y="1851"/>
                    </a:cubicBezTo>
                    <a:lnTo>
                      <a:pt x="1364" y="1843"/>
                    </a:lnTo>
                    <a:close/>
                  </a:path>
                </a:pathLst>
              </a:custGeom>
              <a:solidFill>
                <a:srgbClr val="FF5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pic>
        <p:nvPicPr>
          <p:cNvPr id="373" name="图片 372" descr="图片包含 室内, 小狗, 就坐&#10;&#10;自动生成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39560" flipH="1">
            <a:off x="9360125" y="4067714"/>
            <a:ext cx="1528691" cy="2291140"/>
          </a:xfrm>
          <a:prstGeom prst="rect">
            <a:avLst/>
          </a:prstGeom>
        </p:spPr>
      </p:pic>
      <p:pic>
        <p:nvPicPr>
          <p:cNvPr id="374" name="图片 373" descr="图片包含 金属器皿, 螺钉&#10;&#10;自动生成的说明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231387" y="4565265"/>
            <a:ext cx="5717549" cy="3192917"/>
          </a:xfrm>
          <a:prstGeom prst="rect">
            <a:avLst/>
          </a:prstGeom>
        </p:spPr>
      </p:pic>
      <p:sp>
        <p:nvSpPr>
          <p:cNvPr id="376" name="矩形 375"/>
          <p:cNvSpPr/>
          <p:nvPr/>
        </p:nvSpPr>
        <p:spPr>
          <a:xfrm>
            <a:off x="1000038" y="3192683"/>
            <a:ext cx="600920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点击输入您的内容，或者通过复制您的文本后，在此框中选择粘贴。请言简意赅，简单说明即可，不必繁琐。</a:t>
            </a:r>
          </a:p>
        </p:txBody>
      </p:sp>
      <p:sp>
        <p:nvSpPr>
          <p:cNvPr id="377" name="文本框 376"/>
          <p:cNvSpPr txBox="1"/>
          <p:nvPr/>
        </p:nvSpPr>
        <p:spPr>
          <a:xfrm>
            <a:off x="1029042" y="2363940"/>
            <a:ext cx="36514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4400" b="1" kern="0" dirty="0">
                <a:solidFill>
                  <a:schemeClr val="bg1"/>
                </a:solidFill>
                <a:cs typeface="+mn-ea"/>
                <a:sym typeface="+mn-lt"/>
              </a:rPr>
              <a:t>活动效果</a:t>
            </a:r>
          </a:p>
        </p:txBody>
      </p:sp>
      <p:pic>
        <p:nvPicPr>
          <p:cNvPr id="378" name="图片 37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8206" y="875698"/>
            <a:ext cx="4752975" cy="4752975"/>
          </a:xfrm>
          <a:prstGeom prst="rect">
            <a:avLst/>
          </a:prstGeom>
        </p:spPr>
      </p:pic>
      <p:sp>
        <p:nvSpPr>
          <p:cNvPr id="379" name="文本框 378"/>
          <p:cNvSpPr txBox="1"/>
          <p:nvPr/>
        </p:nvSpPr>
        <p:spPr>
          <a:xfrm>
            <a:off x="8334053" y="4245769"/>
            <a:ext cx="151370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altLang="zh-CN" sz="9600" b="1" kern="0" dirty="0">
                <a:solidFill>
                  <a:srgbClr val="C00000"/>
                </a:solidFill>
                <a:cs typeface="+mn-ea"/>
                <a:sym typeface="+mn-lt"/>
              </a:rPr>
              <a:t>04</a:t>
            </a:r>
            <a:endParaRPr lang="zh-CN" altLang="en-US" sz="9600" b="1" kern="0" dirty="0">
              <a:solidFill>
                <a:srgbClr val="C00000"/>
              </a:solidFill>
              <a:cs typeface="+mn-ea"/>
              <a:sym typeface="+mn-lt"/>
            </a:endParaRPr>
          </a:p>
        </p:txBody>
      </p:sp>
      <p:pic>
        <p:nvPicPr>
          <p:cNvPr id="380" name="图片 37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462585" flipH="1">
            <a:off x="6077041" y="435712"/>
            <a:ext cx="1940933" cy="258718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" grpId="0"/>
      <p:bldP spid="377" grpId="0"/>
      <p:bldP spid="37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" name="图片 68"/>
          <p:cNvPicPr>
            <a:picLocks noChangeAspect="1"/>
          </p:cNvPicPr>
          <p:nvPr/>
        </p:nvPicPr>
        <p:blipFill rotWithShape="1">
          <a:blip r:embed="rId3" cstate="screen"/>
          <a:srcRect/>
          <a:stretch>
            <a:fillRect/>
          </a:stretch>
        </p:blipFill>
        <p:spPr>
          <a:xfrm>
            <a:off x="45390" y="-110109"/>
            <a:ext cx="12192000" cy="2135498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4" cstate="screen"/>
          <a:srcRect/>
          <a:stretch>
            <a:fillRect/>
          </a:stretch>
        </p:blipFill>
        <p:spPr>
          <a:xfrm>
            <a:off x="592369" y="1602626"/>
            <a:ext cx="4557132" cy="3963981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5599244" y="2124094"/>
            <a:ext cx="4591599" cy="888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kumimoji="1"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请点击输入您的内容，或者通过复制您的文本后，在此框中选择粘贴。请言简意赅，简单说明即可，不必繁琐。</a:t>
            </a:r>
          </a:p>
        </p:txBody>
      </p:sp>
      <p:sp>
        <p:nvSpPr>
          <p:cNvPr id="6" name="矩形 5"/>
          <p:cNvSpPr/>
          <p:nvPr/>
        </p:nvSpPr>
        <p:spPr>
          <a:xfrm>
            <a:off x="6569828" y="1602626"/>
            <a:ext cx="26468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>
                <a:solidFill>
                  <a:schemeClr val="bg1"/>
                </a:solidFill>
                <a:cs typeface="+mn-ea"/>
                <a:sym typeface="+mn-lt"/>
              </a:rPr>
              <a:t>单击添加标题内容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6569828" y="4802413"/>
            <a:ext cx="4591599" cy="13195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kumimoji="1"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点击输入您的内容，或者通过复制您的文本后，在此框中选择粘贴。请言简意赅，简单说明即可，不必繁琐。点击输入您的内容，或者通过复制您的</a:t>
            </a:r>
          </a:p>
        </p:txBody>
      </p:sp>
      <p:sp>
        <p:nvSpPr>
          <p:cNvPr id="8" name="矩形 7"/>
          <p:cNvSpPr/>
          <p:nvPr/>
        </p:nvSpPr>
        <p:spPr>
          <a:xfrm>
            <a:off x="7545160" y="4190662"/>
            <a:ext cx="264687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>
                <a:solidFill>
                  <a:schemeClr val="bg1"/>
                </a:solidFill>
                <a:cs typeface="+mn-ea"/>
                <a:sym typeface="+mn-lt"/>
              </a:rPr>
              <a:t>单击添加标题内容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5981143" y="1395074"/>
            <a:ext cx="588685" cy="669217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6983560" y="4028891"/>
            <a:ext cx="588685" cy="669217"/>
          </a:xfrm>
          <a:prstGeom prst="rect">
            <a:avLst/>
          </a:prstGeom>
        </p:spPr>
      </p:pic>
      <p:grpSp>
        <p:nvGrpSpPr>
          <p:cNvPr id="9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12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4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8" name="文本框 67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活动效果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9108" y="3931449"/>
            <a:ext cx="3008856" cy="2314505"/>
          </a:xfrm>
          <a:prstGeom prst="rect">
            <a:avLst/>
          </a:prstGeom>
        </p:spPr>
      </p:pic>
    </p:spTree>
  </p:cSld>
  <p:clrMapOvr>
    <a:masterClrMapping/>
  </p:clrMapOvr>
  <p:transition spd="med" advTm="7000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" name="图片 75"/>
          <p:cNvPicPr>
            <a:picLocks noChangeAspect="1"/>
          </p:cNvPicPr>
          <p:nvPr/>
        </p:nvPicPr>
        <p:blipFill rotWithShape="1">
          <a:blip r:embed="rId3" cstate="screen"/>
          <a:srcRect/>
          <a:stretch>
            <a:fillRect/>
          </a:stretch>
        </p:blipFill>
        <p:spPr>
          <a:xfrm>
            <a:off x="45390" y="13748"/>
            <a:ext cx="12192000" cy="2135498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4" cstate="screen"/>
          <a:srcRect/>
          <a:stretch>
            <a:fillRect/>
          </a:stretch>
        </p:blipFill>
        <p:spPr>
          <a:xfrm>
            <a:off x="812608" y="1350058"/>
            <a:ext cx="4091278" cy="4258697"/>
          </a:xfrm>
          <a:prstGeom prst="rect">
            <a:avLst/>
          </a:prstGeom>
        </p:spPr>
      </p:pic>
      <p:grpSp>
        <p:nvGrpSpPr>
          <p:cNvPr id="3" name="组合 5"/>
          <p:cNvGrpSpPr/>
          <p:nvPr/>
        </p:nvGrpSpPr>
        <p:grpSpPr>
          <a:xfrm>
            <a:off x="5578110" y="2112117"/>
            <a:ext cx="357187" cy="425450"/>
            <a:chOff x="6096000" y="2010707"/>
            <a:chExt cx="357187" cy="425450"/>
          </a:xfrm>
        </p:grpSpPr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6096000" y="2010707"/>
              <a:ext cx="357187" cy="425450"/>
            </a:xfrm>
            <a:custGeom>
              <a:avLst/>
              <a:gdLst>
                <a:gd name="T0" fmla="*/ 1 w 42"/>
                <a:gd name="T1" fmla="*/ 24 h 50"/>
                <a:gd name="T2" fmla="*/ 16 w 42"/>
                <a:gd name="T3" fmla="*/ 2 h 50"/>
                <a:gd name="T4" fmla="*/ 38 w 42"/>
                <a:gd name="T5" fmla="*/ 12 h 50"/>
                <a:gd name="T6" fmla="*/ 39 w 42"/>
                <a:gd name="T7" fmla="*/ 33 h 50"/>
                <a:gd name="T8" fmla="*/ 33 w 42"/>
                <a:gd name="T9" fmla="*/ 41 h 50"/>
                <a:gd name="T10" fmla="*/ 1 w 42"/>
                <a:gd name="T11" fmla="*/ 24 h 50"/>
                <a:gd name="T12" fmla="*/ 36 w 42"/>
                <a:gd name="T13" fmla="*/ 24 h 50"/>
                <a:gd name="T14" fmla="*/ 14 w 42"/>
                <a:gd name="T15" fmla="*/ 9 h 50"/>
                <a:gd name="T16" fmla="*/ 5 w 42"/>
                <a:gd name="T17" fmla="*/ 26 h 50"/>
                <a:gd name="T18" fmla="*/ 21 w 42"/>
                <a:gd name="T19" fmla="*/ 38 h 50"/>
                <a:gd name="T20" fmla="*/ 36 w 42"/>
                <a:gd name="T21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50">
                  <a:moveTo>
                    <a:pt x="1" y="24"/>
                  </a:moveTo>
                  <a:cubicBezTo>
                    <a:pt x="0" y="13"/>
                    <a:pt x="6" y="5"/>
                    <a:pt x="16" y="2"/>
                  </a:cubicBezTo>
                  <a:cubicBezTo>
                    <a:pt x="23" y="0"/>
                    <a:pt x="34" y="5"/>
                    <a:pt x="38" y="12"/>
                  </a:cubicBezTo>
                  <a:cubicBezTo>
                    <a:pt x="41" y="19"/>
                    <a:pt x="42" y="26"/>
                    <a:pt x="39" y="33"/>
                  </a:cubicBezTo>
                  <a:cubicBezTo>
                    <a:pt x="38" y="36"/>
                    <a:pt x="36" y="39"/>
                    <a:pt x="33" y="41"/>
                  </a:cubicBezTo>
                  <a:cubicBezTo>
                    <a:pt x="18" y="50"/>
                    <a:pt x="1" y="42"/>
                    <a:pt x="1" y="24"/>
                  </a:cubicBezTo>
                  <a:close/>
                  <a:moveTo>
                    <a:pt x="36" y="24"/>
                  </a:moveTo>
                  <a:cubicBezTo>
                    <a:pt x="36" y="14"/>
                    <a:pt x="24" y="5"/>
                    <a:pt x="14" y="9"/>
                  </a:cubicBezTo>
                  <a:cubicBezTo>
                    <a:pt x="7" y="11"/>
                    <a:pt x="3" y="18"/>
                    <a:pt x="5" y="26"/>
                  </a:cubicBezTo>
                  <a:cubicBezTo>
                    <a:pt x="7" y="33"/>
                    <a:pt x="14" y="38"/>
                    <a:pt x="21" y="38"/>
                  </a:cubicBezTo>
                  <a:cubicBezTo>
                    <a:pt x="31" y="37"/>
                    <a:pt x="36" y="32"/>
                    <a:pt x="36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 17"/>
            <p:cNvSpPr/>
            <p:nvPr/>
          </p:nvSpPr>
          <p:spPr bwMode="auto">
            <a:xfrm>
              <a:off x="6121400" y="2053569"/>
              <a:ext cx="280987" cy="280988"/>
            </a:xfrm>
            <a:custGeom>
              <a:avLst/>
              <a:gdLst>
                <a:gd name="T0" fmla="*/ 33 w 33"/>
                <a:gd name="T1" fmla="*/ 19 h 33"/>
                <a:gd name="T2" fmla="*/ 18 w 33"/>
                <a:gd name="T3" fmla="*/ 33 h 33"/>
                <a:gd name="T4" fmla="*/ 2 w 33"/>
                <a:gd name="T5" fmla="*/ 21 h 33"/>
                <a:gd name="T6" fmla="*/ 11 w 33"/>
                <a:gd name="T7" fmla="*/ 4 h 33"/>
                <a:gd name="T8" fmla="*/ 33 w 33"/>
                <a:gd name="T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3">
                  <a:moveTo>
                    <a:pt x="33" y="19"/>
                  </a:moveTo>
                  <a:cubicBezTo>
                    <a:pt x="33" y="27"/>
                    <a:pt x="28" y="32"/>
                    <a:pt x="18" y="33"/>
                  </a:cubicBezTo>
                  <a:cubicBezTo>
                    <a:pt x="11" y="33"/>
                    <a:pt x="4" y="28"/>
                    <a:pt x="2" y="21"/>
                  </a:cubicBezTo>
                  <a:cubicBezTo>
                    <a:pt x="0" y="13"/>
                    <a:pt x="4" y="6"/>
                    <a:pt x="11" y="4"/>
                  </a:cubicBezTo>
                  <a:cubicBezTo>
                    <a:pt x="21" y="0"/>
                    <a:pt x="33" y="9"/>
                    <a:pt x="33" y="19"/>
                  </a:cubicBezTo>
                  <a:close/>
                </a:path>
              </a:pathLst>
            </a:custGeom>
            <a:solidFill>
              <a:srgbClr val="24C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9" name="文本框 8"/>
          <p:cNvSpPr txBox="1"/>
          <p:nvPr/>
        </p:nvSpPr>
        <p:spPr>
          <a:xfrm>
            <a:off x="6221544" y="1985844"/>
            <a:ext cx="5238481" cy="888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kumimoji="1"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grpSp>
        <p:nvGrpSpPr>
          <p:cNvPr id="5" name="组合 9"/>
          <p:cNvGrpSpPr/>
          <p:nvPr/>
        </p:nvGrpSpPr>
        <p:grpSpPr>
          <a:xfrm>
            <a:off x="5573486" y="3436545"/>
            <a:ext cx="339725" cy="374650"/>
            <a:chOff x="6105928" y="3198428"/>
            <a:chExt cx="339725" cy="374650"/>
          </a:xfrm>
        </p:grpSpPr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6105928" y="3198428"/>
              <a:ext cx="339725" cy="374650"/>
            </a:xfrm>
            <a:custGeom>
              <a:avLst/>
              <a:gdLst>
                <a:gd name="T0" fmla="*/ 40 w 40"/>
                <a:gd name="T1" fmla="*/ 23 h 44"/>
                <a:gd name="T2" fmla="*/ 39 w 40"/>
                <a:gd name="T3" fmla="*/ 29 h 44"/>
                <a:gd name="T4" fmla="*/ 27 w 40"/>
                <a:gd name="T5" fmla="*/ 42 h 44"/>
                <a:gd name="T6" fmla="*/ 6 w 40"/>
                <a:gd name="T7" fmla="*/ 35 h 44"/>
                <a:gd name="T8" fmla="*/ 1 w 40"/>
                <a:gd name="T9" fmla="*/ 18 h 44"/>
                <a:gd name="T10" fmla="*/ 21 w 40"/>
                <a:gd name="T11" fmla="*/ 2 h 44"/>
                <a:gd name="T12" fmla="*/ 40 w 40"/>
                <a:gd name="T13" fmla="*/ 23 h 44"/>
                <a:gd name="T14" fmla="*/ 35 w 40"/>
                <a:gd name="T15" fmla="*/ 22 h 44"/>
                <a:gd name="T16" fmla="*/ 24 w 40"/>
                <a:gd name="T17" fmla="*/ 8 h 44"/>
                <a:gd name="T18" fmla="*/ 16 w 40"/>
                <a:gd name="T19" fmla="*/ 7 h 44"/>
                <a:gd name="T20" fmla="*/ 9 w 40"/>
                <a:gd name="T21" fmla="*/ 9 h 44"/>
                <a:gd name="T22" fmla="*/ 9 w 40"/>
                <a:gd name="T23" fmla="*/ 29 h 44"/>
                <a:gd name="T24" fmla="*/ 27 w 40"/>
                <a:gd name="T25" fmla="*/ 35 h 44"/>
                <a:gd name="T26" fmla="*/ 35 w 40"/>
                <a:gd name="T27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44">
                  <a:moveTo>
                    <a:pt x="40" y="23"/>
                  </a:moveTo>
                  <a:cubicBezTo>
                    <a:pt x="39" y="24"/>
                    <a:pt x="39" y="26"/>
                    <a:pt x="39" y="29"/>
                  </a:cubicBezTo>
                  <a:cubicBezTo>
                    <a:pt x="37" y="37"/>
                    <a:pt x="34" y="41"/>
                    <a:pt x="27" y="42"/>
                  </a:cubicBezTo>
                  <a:cubicBezTo>
                    <a:pt x="18" y="44"/>
                    <a:pt x="11" y="42"/>
                    <a:pt x="6" y="35"/>
                  </a:cubicBezTo>
                  <a:cubicBezTo>
                    <a:pt x="3" y="30"/>
                    <a:pt x="0" y="25"/>
                    <a:pt x="1" y="18"/>
                  </a:cubicBezTo>
                  <a:cubicBezTo>
                    <a:pt x="1" y="8"/>
                    <a:pt x="11" y="0"/>
                    <a:pt x="21" y="2"/>
                  </a:cubicBezTo>
                  <a:cubicBezTo>
                    <a:pt x="33" y="3"/>
                    <a:pt x="39" y="10"/>
                    <a:pt x="40" y="23"/>
                  </a:cubicBezTo>
                  <a:close/>
                  <a:moveTo>
                    <a:pt x="35" y="22"/>
                  </a:moveTo>
                  <a:cubicBezTo>
                    <a:pt x="35" y="14"/>
                    <a:pt x="31" y="10"/>
                    <a:pt x="24" y="8"/>
                  </a:cubicBezTo>
                  <a:cubicBezTo>
                    <a:pt x="22" y="7"/>
                    <a:pt x="19" y="8"/>
                    <a:pt x="16" y="7"/>
                  </a:cubicBezTo>
                  <a:cubicBezTo>
                    <a:pt x="13" y="5"/>
                    <a:pt x="11" y="7"/>
                    <a:pt x="9" y="9"/>
                  </a:cubicBezTo>
                  <a:cubicBezTo>
                    <a:pt x="4" y="14"/>
                    <a:pt x="3" y="21"/>
                    <a:pt x="9" y="29"/>
                  </a:cubicBezTo>
                  <a:cubicBezTo>
                    <a:pt x="12" y="35"/>
                    <a:pt x="20" y="37"/>
                    <a:pt x="27" y="35"/>
                  </a:cubicBezTo>
                  <a:cubicBezTo>
                    <a:pt x="33" y="34"/>
                    <a:pt x="35" y="30"/>
                    <a:pt x="35" y="2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20"/>
            <p:cNvSpPr/>
            <p:nvPr/>
          </p:nvSpPr>
          <p:spPr bwMode="auto">
            <a:xfrm>
              <a:off x="6131328" y="3241290"/>
              <a:ext cx="271462" cy="271463"/>
            </a:xfrm>
            <a:custGeom>
              <a:avLst/>
              <a:gdLst>
                <a:gd name="T0" fmla="*/ 32 w 32"/>
                <a:gd name="T1" fmla="*/ 17 h 32"/>
                <a:gd name="T2" fmla="*/ 24 w 32"/>
                <a:gd name="T3" fmla="*/ 30 h 32"/>
                <a:gd name="T4" fmla="*/ 6 w 32"/>
                <a:gd name="T5" fmla="*/ 24 h 32"/>
                <a:gd name="T6" fmla="*/ 6 w 32"/>
                <a:gd name="T7" fmla="*/ 4 h 32"/>
                <a:gd name="T8" fmla="*/ 13 w 32"/>
                <a:gd name="T9" fmla="*/ 2 h 32"/>
                <a:gd name="T10" fmla="*/ 21 w 32"/>
                <a:gd name="T11" fmla="*/ 3 h 32"/>
                <a:gd name="T12" fmla="*/ 32 w 32"/>
                <a:gd name="T13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2">
                  <a:moveTo>
                    <a:pt x="32" y="17"/>
                  </a:moveTo>
                  <a:cubicBezTo>
                    <a:pt x="32" y="25"/>
                    <a:pt x="30" y="29"/>
                    <a:pt x="24" y="30"/>
                  </a:cubicBezTo>
                  <a:cubicBezTo>
                    <a:pt x="17" y="32"/>
                    <a:pt x="9" y="30"/>
                    <a:pt x="6" y="24"/>
                  </a:cubicBezTo>
                  <a:cubicBezTo>
                    <a:pt x="0" y="16"/>
                    <a:pt x="1" y="9"/>
                    <a:pt x="6" y="4"/>
                  </a:cubicBezTo>
                  <a:cubicBezTo>
                    <a:pt x="8" y="2"/>
                    <a:pt x="10" y="0"/>
                    <a:pt x="13" y="2"/>
                  </a:cubicBezTo>
                  <a:cubicBezTo>
                    <a:pt x="16" y="3"/>
                    <a:pt x="19" y="2"/>
                    <a:pt x="21" y="3"/>
                  </a:cubicBezTo>
                  <a:cubicBezTo>
                    <a:pt x="28" y="5"/>
                    <a:pt x="32" y="9"/>
                    <a:pt x="32" y="17"/>
                  </a:cubicBezTo>
                  <a:close/>
                </a:path>
              </a:pathLst>
            </a:custGeom>
            <a:solidFill>
              <a:srgbClr val="FBBA2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" name="文本框 12"/>
          <p:cNvSpPr txBox="1"/>
          <p:nvPr/>
        </p:nvSpPr>
        <p:spPr>
          <a:xfrm>
            <a:off x="6191519" y="3300747"/>
            <a:ext cx="5238481" cy="888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kumimoji="1"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grpSp>
        <p:nvGrpSpPr>
          <p:cNvPr id="6" name="组合 13"/>
          <p:cNvGrpSpPr/>
          <p:nvPr/>
        </p:nvGrpSpPr>
        <p:grpSpPr>
          <a:xfrm>
            <a:off x="5598886" y="4710173"/>
            <a:ext cx="339725" cy="382588"/>
            <a:chOff x="6110277" y="4424587"/>
            <a:chExt cx="339725" cy="382588"/>
          </a:xfrm>
        </p:grpSpPr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6110277" y="4424587"/>
              <a:ext cx="339725" cy="382588"/>
            </a:xfrm>
            <a:custGeom>
              <a:avLst/>
              <a:gdLst>
                <a:gd name="T0" fmla="*/ 40 w 40"/>
                <a:gd name="T1" fmla="*/ 24 h 45"/>
                <a:gd name="T2" fmla="*/ 35 w 40"/>
                <a:gd name="T3" fmla="*/ 39 h 45"/>
                <a:gd name="T4" fmla="*/ 18 w 40"/>
                <a:gd name="T5" fmla="*/ 44 h 45"/>
                <a:gd name="T6" fmla="*/ 0 w 40"/>
                <a:gd name="T7" fmla="*/ 22 h 45"/>
                <a:gd name="T8" fmla="*/ 1 w 40"/>
                <a:gd name="T9" fmla="*/ 16 h 45"/>
                <a:gd name="T10" fmla="*/ 34 w 40"/>
                <a:gd name="T11" fmla="*/ 9 h 45"/>
                <a:gd name="T12" fmla="*/ 40 w 40"/>
                <a:gd name="T13" fmla="*/ 24 h 45"/>
                <a:gd name="T14" fmla="*/ 35 w 40"/>
                <a:gd name="T15" fmla="*/ 24 h 45"/>
                <a:gd name="T16" fmla="*/ 24 w 40"/>
                <a:gd name="T17" fmla="*/ 11 h 45"/>
                <a:gd name="T18" fmla="*/ 19 w 40"/>
                <a:gd name="T19" fmla="*/ 10 h 45"/>
                <a:gd name="T20" fmla="*/ 5 w 40"/>
                <a:gd name="T21" fmla="*/ 17 h 45"/>
                <a:gd name="T22" fmla="*/ 8 w 40"/>
                <a:gd name="T23" fmla="*/ 30 h 45"/>
                <a:gd name="T24" fmla="*/ 12 w 40"/>
                <a:gd name="T25" fmla="*/ 34 h 45"/>
                <a:gd name="T26" fmla="*/ 29 w 40"/>
                <a:gd name="T27" fmla="*/ 36 h 45"/>
                <a:gd name="T28" fmla="*/ 35 w 40"/>
                <a:gd name="T29" fmla="*/ 2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45">
                  <a:moveTo>
                    <a:pt x="40" y="24"/>
                  </a:moveTo>
                  <a:cubicBezTo>
                    <a:pt x="40" y="30"/>
                    <a:pt x="38" y="35"/>
                    <a:pt x="35" y="39"/>
                  </a:cubicBezTo>
                  <a:cubicBezTo>
                    <a:pt x="31" y="44"/>
                    <a:pt x="24" y="45"/>
                    <a:pt x="18" y="44"/>
                  </a:cubicBezTo>
                  <a:cubicBezTo>
                    <a:pt x="8" y="42"/>
                    <a:pt x="0" y="32"/>
                    <a:pt x="0" y="22"/>
                  </a:cubicBezTo>
                  <a:cubicBezTo>
                    <a:pt x="0" y="20"/>
                    <a:pt x="0" y="17"/>
                    <a:pt x="1" y="16"/>
                  </a:cubicBezTo>
                  <a:cubicBezTo>
                    <a:pt x="9" y="4"/>
                    <a:pt x="22" y="0"/>
                    <a:pt x="34" y="9"/>
                  </a:cubicBezTo>
                  <a:cubicBezTo>
                    <a:pt x="39" y="13"/>
                    <a:pt x="39" y="19"/>
                    <a:pt x="40" y="24"/>
                  </a:cubicBezTo>
                  <a:close/>
                  <a:moveTo>
                    <a:pt x="35" y="24"/>
                  </a:moveTo>
                  <a:cubicBezTo>
                    <a:pt x="35" y="17"/>
                    <a:pt x="31" y="12"/>
                    <a:pt x="24" y="11"/>
                  </a:cubicBezTo>
                  <a:cubicBezTo>
                    <a:pt x="22" y="10"/>
                    <a:pt x="21" y="10"/>
                    <a:pt x="19" y="10"/>
                  </a:cubicBezTo>
                  <a:cubicBezTo>
                    <a:pt x="14" y="10"/>
                    <a:pt x="7" y="13"/>
                    <a:pt x="5" y="17"/>
                  </a:cubicBezTo>
                  <a:cubicBezTo>
                    <a:pt x="3" y="22"/>
                    <a:pt x="5" y="26"/>
                    <a:pt x="8" y="30"/>
                  </a:cubicBezTo>
                  <a:cubicBezTo>
                    <a:pt x="9" y="31"/>
                    <a:pt x="10" y="33"/>
                    <a:pt x="12" y="34"/>
                  </a:cubicBezTo>
                  <a:cubicBezTo>
                    <a:pt x="17" y="37"/>
                    <a:pt x="23" y="39"/>
                    <a:pt x="29" y="36"/>
                  </a:cubicBezTo>
                  <a:cubicBezTo>
                    <a:pt x="34" y="34"/>
                    <a:pt x="34" y="29"/>
                    <a:pt x="35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18"/>
            <p:cNvSpPr/>
            <p:nvPr/>
          </p:nvSpPr>
          <p:spPr bwMode="auto">
            <a:xfrm>
              <a:off x="6135677" y="4508725"/>
              <a:ext cx="271462" cy="246063"/>
            </a:xfrm>
            <a:custGeom>
              <a:avLst/>
              <a:gdLst>
                <a:gd name="T0" fmla="*/ 32 w 32"/>
                <a:gd name="T1" fmla="*/ 14 h 29"/>
                <a:gd name="T2" fmla="*/ 26 w 32"/>
                <a:gd name="T3" fmla="*/ 26 h 29"/>
                <a:gd name="T4" fmla="*/ 9 w 32"/>
                <a:gd name="T5" fmla="*/ 24 h 29"/>
                <a:gd name="T6" fmla="*/ 5 w 32"/>
                <a:gd name="T7" fmla="*/ 20 h 29"/>
                <a:gd name="T8" fmla="*/ 2 w 32"/>
                <a:gd name="T9" fmla="*/ 7 h 29"/>
                <a:gd name="T10" fmla="*/ 16 w 32"/>
                <a:gd name="T11" fmla="*/ 0 h 29"/>
                <a:gd name="T12" fmla="*/ 21 w 32"/>
                <a:gd name="T13" fmla="*/ 1 h 29"/>
                <a:gd name="T14" fmla="*/ 32 w 32"/>
                <a:gd name="T15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9">
                  <a:moveTo>
                    <a:pt x="32" y="14"/>
                  </a:moveTo>
                  <a:cubicBezTo>
                    <a:pt x="31" y="19"/>
                    <a:pt x="31" y="24"/>
                    <a:pt x="26" y="26"/>
                  </a:cubicBezTo>
                  <a:cubicBezTo>
                    <a:pt x="20" y="29"/>
                    <a:pt x="14" y="27"/>
                    <a:pt x="9" y="24"/>
                  </a:cubicBezTo>
                  <a:cubicBezTo>
                    <a:pt x="7" y="23"/>
                    <a:pt x="6" y="21"/>
                    <a:pt x="5" y="20"/>
                  </a:cubicBezTo>
                  <a:cubicBezTo>
                    <a:pt x="2" y="16"/>
                    <a:pt x="0" y="12"/>
                    <a:pt x="2" y="7"/>
                  </a:cubicBezTo>
                  <a:cubicBezTo>
                    <a:pt x="4" y="3"/>
                    <a:pt x="11" y="0"/>
                    <a:pt x="16" y="0"/>
                  </a:cubicBezTo>
                  <a:cubicBezTo>
                    <a:pt x="18" y="0"/>
                    <a:pt x="19" y="0"/>
                    <a:pt x="21" y="1"/>
                  </a:cubicBezTo>
                  <a:cubicBezTo>
                    <a:pt x="28" y="2"/>
                    <a:pt x="32" y="7"/>
                    <a:pt x="32" y="14"/>
                  </a:cubicBezTo>
                  <a:close/>
                </a:path>
              </a:pathLst>
            </a:custGeom>
            <a:solidFill>
              <a:srgbClr val="303F9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7" name="文本框 16"/>
          <p:cNvSpPr txBox="1"/>
          <p:nvPr/>
        </p:nvSpPr>
        <p:spPr>
          <a:xfrm>
            <a:off x="6216919" y="4615649"/>
            <a:ext cx="5238481" cy="888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kumimoji="1"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grpSp>
        <p:nvGrpSpPr>
          <p:cNvPr id="18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1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4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9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3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5" name="文本框 74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活动效果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2879" y="1578960"/>
            <a:ext cx="527040" cy="906063"/>
          </a:xfrm>
          <a:prstGeom prst="rect">
            <a:avLst/>
          </a:prstGeom>
        </p:spPr>
      </p:pic>
    </p:spTree>
  </p:cSld>
  <p:clrMapOvr>
    <a:masterClrMapping/>
  </p:clrMapOvr>
  <p:transition spd="med" advTm="7000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  <p:bldP spid="17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" name="图片 27"/>
          <p:cNvPicPr>
            <a:picLocks noChangeAspect="1"/>
          </p:cNvPicPr>
          <p:nvPr/>
        </p:nvPicPr>
        <p:blipFill rotWithShape="1">
          <a:blip r:embed="rId3" cstate="screen"/>
          <a:srcRect/>
          <a:stretch>
            <a:fillRect/>
          </a:stretch>
        </p:blipFill>
        <p:spPr>
          <a:xfrm>
            <a:off x="45390" y="-110109"/>
            <a:ext cx="12192000" cy="213549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8658" y="761988"/>
            <a:ext cx="6096012" cy="6096012"/>
          </a:xfrm>
          <a:prstGeom prst="rect">
            <a:avLst/>
          </a:prstGeom>
        </p:spPr>
      </p:pic>
      <p:pic>
        <p:nvPicPr>
          <p:cNvPr id="46" name="图片 4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4767413" y="-244454"/>
            <a:ext cx="2474243" cy="10661073"/>
          </a:xfrm>
          <a:prstGeom prst="rect">
            <a:avLst/>
          </a:prstGeom>
        </p:spPr>
      </p:pic>
      <p:grpSp>
        <p:nvGrpSpPr>
          <p:cNvPr id="2" name="组合 26"/>
          <p:cNvGrpSpPr/>
          <p:nvPr/>
        </p:nvGrpSpPr>
        <p:grpSpPr>
          <a:xfrm>
            <a:off x="842283" y="3690091"/>
            <a:ext cx="1659429" cy="1697003"/>
            <a:chOff x="663948" y="4183554"/>
            <a:chExt cx="1659429" cy="1697003"/>
          </a:xfrm>
        </p:grpSpPr>
        <p:sp>
          <p:nvSpPr>
            <p:cNvPr id="37" name="文本框 36"/>
            <p:cNvSpPr txBox="1"/>
            <p:nvPr/>
          </p:nvSpPr>
          <p:spPr>
            <a:xfrm>
              <a:off x="663948" y="4183554"/>
              <a:ext cx="165942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zh-CN" altLang="en-US" sz="2800" b="1" kern="0" noProof="0" dirty="0">
                  <a:solidFill>
                    <a:schemeClr val="bg1"/>
                  </a:solidFill>
                  <a:cs typeface="+mn-ea"/>
                  <a:sym typeface="+mn-lt"/>
                </a:rPr>
                <a:t>圣诞来历</a:t>
              </a:r>
              <a:endParaRPr kumimoji="0" lang="zh-CN" alt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792994" y="4680228"/>
              <a:ext cx="1455570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</a:t>
              </a:r>
            </a:p>
          </p:txBody>
        </p:sp>
      </p:grpSp>
      <p:grpSp>
        <p:nvGrpSpPr>
          <p:cNvPr id="3" name="组合 27"/>
          <p:cNvGrpSpPr/>
          <p:nvPr/>
        </p:nvGrpSpPr>
        <p:grpSpPr>
          <a:xfrm>
            <a:off x="3302938" y="3741166"/>
            <a:ext cx="1679328" cy="1694661"/>
            <a:chOff x="723719" y="4185896"/>
            <a:chExt cx="1679328" cy="1694661"/>
          </a:xfrm>
        </p:grpSpPr>
        <p:sp>
          <p:nvSpPr>
            <p:cNvPr id="35" name="文本框 34"/>
            <p:cNvSpPr txBox="1"/>
            <p:nvPr/>
          </p:nvSpPr>
          <p:spPr>
            <a:xfrm>
              <a:off x="743618" y="4185896"/>
              <a:ext cx="165942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活动策划</a:t>
              </a:r>
            </a:p>
          </p:txBody>
        </p:sp>
        <p:sp>
          <p:nvSpPr>
            <p:cNvPr id="36" name="矩形 35"/>
            <p:cNvSpPr/>
            <p:nvPr/>
          </p:nvSpPr>
          <p:spPr>
            <a:xfrm>
              <a:off x="723719" y="4680228"/>
              <a:ext cx="1455570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</a:t>
              </a:r>
            </a:p>
          </p:txBody>
        </p:sp>
      </p:grpSp>
      <p:grpSp>
        <p:nvGrpSpPr>
          <p:cNvPr id="4" name="组合 28"/>
          <p:cNvGrpSpPr/>
          <p:nvPr/>
        </p:nvGrpSpPr>
        <p:grpSpPr>
          <a:xfrm>
            <a:off x="7912390" y="3598265"/>
            <a:ext cx="1659429" cy="1619647"/>
            <a:chOff x="743618" y="4185896"/>
            <a:chExt cx="1659429" cy="1619647"/>
          </a:xfrm>
        </p:grpSpPr>
        <p:sp>
          <p:nvSpPr>
            <p:cNvPr id="33" name="文本框 32"/>
            <p:cNvSpPr txBox="1"/>
            <p:nvPr/>
          </p:nvSpPr>
          <p:spPr>
            <a:xfrm>
              <a:off x="743618" y="4185896"/>
              <a:ext cx="165942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活动执行</a:t>
              </a:r>
            </a:p>
          </p:txBody>
        </p:sp>
        <p:sp>
          <p:nvSpPr>
            <p:cNvPr id="34" name="矩形 33"/>
            <p:cNvSpPr/>
            <p:nvPr/>
          </p:nvSpPr>
          <p:spPr>
            <a:xfrm>
              <a:off x="826311" y="4605214"/>
              <a:ext cx="1455570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</a:t>
              </a:r>
            </a:p>
          </p:txBody>
        </p:sp>
      </p:grpSp>
      <p:grpSp>
        <p:nvGrpSpPr>
          <p:cNvPr id="5" name="组合 29"/>
          <p:cNvGrpSpPr/>
          <p:nvPr/>
        </p:nvGrpSpPr>
        <p:grpSpPr>
          <a:xfrm>
            <a:off x="9761717" y="3597319"/>
            <a:ext cx="1659429" cy="1627510"/>
            <a:chOff x="743618" y="4185896"/>
            <a:chExt cx="1659429" cy="1627510"/>
          </a:xfrm>
        </p:grpSpPr>
        <p:sp>
          <p:nvSpPr>
            <p:cNvPr id="31" name="文本框 30"/>
            <p:cNvSpPr txBox="1"/>
            <p:nvPr/>
          </p:nvSpPr>
          <p:spPr>
            <a:xfrm>
              <a:off x="743618" y="4185896"/>
              <a:ext cx="165942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cs typeface="+mn-ea"/>
                  <a:sym typeface="+mn-lt"/>
                </a:rPr>
                <a:t>活动效果</a:t>
              </a:r>
            </a:p>
          </p:txBody>
        </p:sp>
        <p:sp>
          <p:nvSpPr>
            <p:cNvPr id="32" name="矩形 31"/>
            <p:cNvSpPr/>
            <p:nvPr/>
          </p:nvSpPr>
          <p:spPr>
            <a:xfrm>
              <a:off x="817893" y="4613077"/>
              <a:ext cx="1455570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</a:t>
              </a:r>
            </a:p>
          </p:txBody>
        </p:sp>
      </p:grpSp>
      <p:pic>
        <p:nvPicPr>
          <p:cNvPr id="40" name="图形 39"/>
          <p:cNvPicPr>
            <a:picLocks noChangeAspect="1"/>
          </p:cNvPicPr>
          <p:nvPr/>
        </p:nvPicPr>
        <p:blipFill>
          <a:blip r:embed="rId6" cstate="print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139302" y="2328296"/>
            <a:ext cx="981075" cy="971550"/>
          </a:xfrm>
          <a:prstGeom prst="rect">
            <a:avLst/>
          </a:prstGeom>
        </p:spPr>
      </p:pic>
      <p:pic>
        <p:nvPicPr>
          <p:cNvPr id="41" name="图形 40"/>
          <p:cNvPicPr>
            <a:picLocks noChangeAspect="1"/>
          </p:cNvPicPr>
          <p:nvPr/>
        </p:nvPicPr>
        <p:blipFill>
          <a:blip r:embed="rId8" cstate="print">
            <a:extLst>
              <a:ext uri="{96DAC541-7B7A-43D3-8B79-37D633B846F1}">
                <asvg:svgBlip xmlns=""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484260" y="2381604"/>
            <a:ext cx="1000125" cy="962025"/>
          </a:xfrm>
          <a:prstGeom prst="rect">
            <a:avLst/>
          </a:prstGeom>
        </p:spPr>
      </p:pic>
      <p:pic>
        <p:nvPicPr>
          <p:cNvPr id="42" name="图形 41"/>
          <p:cNvPicPr>
            <a:picLocks noChangeAspect="1"/>
          </p:cNvPicPr>
          <p:nvPr/>
        </p:nvPicPr>
        <p:blipFill>
          <a:blip r:embed="rId10" cstate="print">
            <a:extLst>
              <a:ext uri="{96DAC541-7B7A-43D3-8B79-37D633B846F1}">
                <asvg:svgBlip xmlns=""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8171212" y="2214543"/>
            <a:ext cx="981075" cy="942975"/>
          </a:xfrm>
          <a:prstGeom prst="rect">
            <a:avLst/>
          </a:prstGeom>
        </p:spPr>
      </p:pic>
      <p:pic>
        <p:nvPicPr>
          <p:cNvPr id="43" name="图形 42"/>
          <p:cNvPicPr>
            <a:picLocks noChangeAspect="1"/>
          </p:cNvPicPr>
          <p:nvPr/>
        </p:nvPicPr>
        <p:blipFill>
          <a:blip r:embed="rId12" cstate="print">
            <a:extLst>
              <a:ext uri="{96DAC541-7B7A-43D3-8B79-37D633B846F1}">
                <asvg:svgBlip xmlns=""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9835992" y="2228817"/>
            <a:ext cx="990600" cy="962025"/>
          </a:xfrm>
          <a:prstGeom prst="rect">
            <a:avLst/>
          </a:prstGeom>
        </p:spPr>
      </p:pic>
      <p:sp>
        <p:nvSpPr>
          <p:cNvPr id="23" name="文本框 22"/>
          <p:cNvSpPr txBox="1"/>
          <p:nvPr/>
        </p:nvSpPr>
        <p:spPr>
          <a:xfrm>
            <a:off x="1438489" y="2392756"/>
            <a:ext cx="5453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1</a:t>
            </a:r>
            <a:endParaRPr kumimoji="0" lang="zh-CN" altLang="en-US" sz="4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3765730" y="2436539"/>
            <a:ext cx="5453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2</a:t>
            </a:r>
            <a:endParaRPr kumimoji="0" lang="zh-CN" altLang="en-US" sz="4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8460857" y="2270531"/>
            <a:ext cx="5453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3</a:t>
            </a:r>
            <a:endParaRPr kumimoji="0" lang="zh-CN" altLang="en-US" sz="4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10100622" y="2326521"/>
            <a:ext cx="5453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800" b="0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cs typeface="+mn-ea"/>
                <a:sym typeface="+mn-lt"/>
              </a:rPr>
              <a:t>4</a:t>
            </a:r>
            <a:endParaRPr kumimoji="0" lang="zh-CN" altLang="en-US" sz="4800" b="0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cs typeface="+mn-ea"/>
              <a:sym typeface="+mn-lt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3957044" y="334740"/>
            <a:ext cx="4214168" cy="923330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zh-CN"/>
            </a:defPPr>
            <a:lvl1pPr algn="ctr" defTabSz="1219200">
              <a:defRPr sz="4400" b="1" spc="400">
                <a:solidFill>
                  <a:schemeClr val="tx1">
                    <a:lumMod val="75000"/>
                    <a:lumOff val="25000"/>
                  </a:schemeClr>
                </a:solidFill>
                <a:latin typeface="方正黑体简体" panose="02010601030101010101" pitchFamily="2" charset="-122"/>
                <a:ea typeface="方正黑体简体" panose="02010601030101010101" pitchFamily="2" charset="-122"/>
                <a:cs typeface="+mn-ea"/>
              </a:defRPr>
            </a:lvl1pPr>
          </a:lstStyle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5400" b="1" i="0" u="none" strike="noStrike" kern="0" cap="none" spc="40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sym typeface="+mn-lt"/>
              </a:rPr>
              <a:t>目 录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14:switch dir="r"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7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7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75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7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6" grpId="0"/>
      <p:bldP spid="2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图片 23"/>
          <p:cNvPicPr>
            <a:picLocks noChangeAspect="1"/>
          </p:cNvPicPr>
          <p:nvPr/>
        </p:nvPicPr>
        <p:blipFill rotWithShape="1">
          <a:blip r:embed="rId3" cstate="screen"/>
          <a:srcRect/>
          <a:stretch>
            <a:fillRect/>
          </a:stretch>
        </p:blipFill>
        <p:spPr>
          <a:xfrm>
            <a:off x="45390" y="-110109"/>
            <a:ext cx="12192000" cy="2135498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 cstate="screen"/>
          <a:srcRect/>
          <a:stretch>
            <a:fillRect/>
          </a:stretch>
        </p:blipFill>
        <p:spPr>
          <a:xfrm>
            <a:off x="0" y="5867400"/>
            <a:ext cx="12192000" cy="99060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297542" y="2050450"/>
            <a:ext cx="4970261" cy="4585901"/>
          </a:xfrm>
          <a:prstGeom prst="rect">
            <a:avLst/>
          </a:prstGeom>
        </p:spPr>
      </p:pic>
      <p:sp>
        <p:nvSpPr>
          <p:cNvPr id="12" name="文本框 11"/>
          <p:cNvSpPr txBox="1"/>
          <p:nvPr/>
        </p:nvSpPr>
        <p:spPr>
          <a:xfrm>
            <a:off x="5736174" y="1484781"/>
            <a:ext cx="40125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1" lang="zh-CN" altLang="en-US" sz="2800" dirty="0">
                <a:solidFill>
                  <a:schemeClr val="bg1"/>
                </a:solidFill>
                <a:cs typeface="+mn-ea"/>
                <a:sym typeface="+mn-lt"/>
              </a:rPr>
              <a:t>点击输入您的内容</a:t>
            </a:r>
            <a:endParaRPr kumimoji="0" lang="zh-CN" altLang="en-US" sz="2800" b="1" i="0" u="none" strike="noStrike" kern="1200" cap="none" spc="30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pic>
        <p:nvPicPr>
          <p:cNvPr id="13" name="图片 12"/>
          <p:cNvPicPr>
            <a:picLocks noChangeAspect="1"/>
          </p:cNvPicPr>
          <p:nvPr/>
        </p:nvPicPr>
        <p:blipFill rotWithShape="1">
          <a:blip r:embed="rId6" cstate="screen"/>
          <a:srcRect/>
          <a:stretch>
            <a:fillRect/>
          </a:stretch>
        </p:blipFill>
        <p:spPr>
          <a:xfrm>
            <a:off x="9908491" y="744299"/>
            <a:ext cx="2156856" cy="827529"/>
          </a:xfrm>
          <a:prstGeom prst="rect">
            <a:avLst/>
          </a:prstGeom>
        </p:spPr>
      </p:pic>
      <p:sp>
        <p:nvSpPr>
          <p:cNvPr id="14" name="文本框 13"/>
          <p:cNvSpPr txBox="1"/>
          <p:nvPr/>
        </p:nvSpPr>
        <p:spPr>
          <a:xfrm>
            <a:off x="5908015" y="2025668"/>
            <a:ext cx="4728175" cy="6133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15" name="图片 1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8739" y="1352589"/>
            <a:ext cx="893684" cy="893684"/>
          </a:xfrm>
          <a:prstGeom prst="rect">
            <a:avLst/>
          </a:prstGeom>
        </p:spPr>
      </p:pic>
      <p:grpSp>
        <p:nvGrpSpPr>
          <p:cNvPr id="9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10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1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4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9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0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1" name="文本框 70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活动效果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5652423" y="3457952"/>
            <a:ext cx="40125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1" lang="zh-CN" altLang="en-US" sz="2800" dirty="0">
                <a:solidFill>
                  <a:schemeClr val="bg1"/>
                </a:solidFill>
                <a:cs typeface="+mn-ea"/>
                <a:sym typeface="+mn-lt"/>
              </a:rPr>
              <a:t>点击输入您的内容</a:t>
            </a:r>
            <a:endParaRPr kumimoji="0" lang="zh-CN" altLang="en-US" sz="2800" b="1" i="0" u="none" strike="noStrike" kern="1200" cap="none" spc="30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5824264" y="3998839"/>
            <a:ext cx="4728175" cy="6133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  <a:endParaRPr lang="zh-CN" altLang="en-US" sz="12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4988" y="3325760"/>
            <a:ext cx="893684" cy="893684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615810" y="-250979"/>
            <a:ext cx="2576190" cy="3148447"/>
          </a:xfrm>
          <a:prstGeom prst="rect">
            <a:avLst/>
          </a:prstGeom>
        </p:spPr>
      </p:pic>
    </p:spTree>
  </p:cSld>
  <p:clrMapOvr>
    <a:masterClrMapping/>
  </p:clrMapOvr>
  <p:transition spd="med" advTm="7000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5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4" grpId="0"/>
      <p:bldP spid="72" grpId="0"/>
      <p:bldP spid="7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" name="图片 74"/>
          <p:cNvPicPr>
            <a:picLocks noChangeAspect="1"/>
          </p:cNvPicPr>
          <p:nvPr/>
        </p:nvPicPr>
        <p:blipFill rotWithShape="1">
          <a:blip r:embed="rId3" cstate="screen"/>
          <a:srcRect/>
          <a:stretch>
            <a:fillRect/>
          </a:stretch>
        </p:blipFill>
        <p:spPr>
          <a:xfrm>
            <a:off x="45390" y="-72639"/>
            <a:ext cx="12192000" cy="2135498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990970" y="4045914"/>
            <a:ext cx="3091101" cy="1781257"/>
            <a:chOff x="1192434" y="3221068"/>
            <a:chExt cx="3091101" cy="1781257"/>
          </a:xfrm>
        </p:grpSpPr>
        <p:sp>
          <p:nvSpPr>
            <p:cNvPr id="4" name="文本框 3"/>
            <p:cNvSpPr txBox="1"/>
            <p:nvPr/>
          </p:nvSpPr>
          <p:spPr>
            <a:xfrm>
              <a:off x="1192434" y="3682733"/>
              <a:ext cx="3091101" cy="13195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kumimoji="1"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点击输入您的内容，或者通过复制您的文本后，在此框中选择粘贴。请言简意赅，简单说明即可，不必繁琐。</a:t>
              </a:r>
            </a:p>
          </p:txBody>
        </p:sp>
        <p:sp>
          <p:nvSpPr>
            <p:cNvPr id="5" name="矩形 4"/>
            <p:cNvSpPr/>
            <p:nvPr/>
          </p:nvSpPr>
          <p:spPr>
            <a:xfrm>
              <a:off x="2030098" y="3221068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470745" y="4045914"/>
            <a:ext cx="3091101" cy="1781257"/>
            <a:chOff x="1192434" y="3221068"/>
            <a:chExt cx="3091101" cy="1781257"/>
          </a:xfrm>
        </p:grpSpPr>
        <p:sp>
          <p:nvSpPr>
            <p:cNvPr id="7" name="文本框 6"/>
            <p:cNvSpPr txBox="1"/>
            <p:nvPr/>
          </p:nvSpPr>
          <p:spPr>
            <a:xfrm>
              <a:off x="1192434" y="3682733"/>
              <a:ext cx="3091101" cy="13195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kumimoji="1"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点击输入您的内容，或者通过复制您的文本后，在此框中选择粘贴。请言简意赅，简单说明即可，不必繁琐。</a:t>
              </a:r>
            </a:p>
          </p:txBody>
        </p:sp>
        <p:sp>
          <p:nvSpPr>
            <p:cNvPr id="8" name="矩形 7"/>
            <p:cNvSpPr/>
            <p:nvPr/>
          </p:nvSpPr>
          <p:spPr>
            <a:xfrm>
              <a:off x="2030098" y="3221068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" name="组合 8"/>
          <p:cNvGrpSpPr/>
          <p:nvPr/>
        </p:nvGrpSpPr>
        <p:grpSpPr>
          <a:xfrm>
            <a:off x="7820741" y="4045914"/>
            <a:ext cx="3091101" cy="1781257"/>
            <a:chOff x="1192434" y="3221068"/>
            <a:chExt cx="3091101" cy="1781257"/>
          </a:xfrm>
        </p:grpSpPr>
        <p:sp>
          <p:nvSpPr>
            <p:cNvPr id="10" name="文本框 9"/>
            <p:cNvSpPr txBox="1"/>
            <p:nvPr/>
          </p:nvSpPr>
          <p:spPr>
            <a:xfrm>
              <a:off x="1192434" y="3682733"/>
              <a:ext cx="3091101" cy="13195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kumimoji="1" lang="zh-CN" altLang="en-US" sz="1400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点击输入您的内容，或者通过复制您的文本后，在此框中选择粘贴。请言简意赅，简单说明即可，不必繁琐。</a:t>
              </a:r>
            </a:p>
          </p:txBody>
        </p:sp>
        <p:sp>
          <p:nvSpPr>
            <p:cNvPr id="11" name="矩形 10"/>
            <p:cNvSpPr/>
            <p:nvPr/>
          </p:nvSpPr>
          <p:spPr>
            <a:xfrm>
              <a:off x="2030098" y="3221068"/>
              <a:ext cx="141577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400">
                  <a:solidFill>
                    <a:schemeClr val="bg1"/>
                  </a:solidFill>
                  <a:cs typeface="+mn-ea"/>
                  <a:sym typeface="+mn-lt"/>
                </a:rPr>
                <a:t>添加标题</a:t>
              </a:r>
              <a:endParaRPr lang="zh-CN" altLang="en-US" sz="2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6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18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4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9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0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1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2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3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4" name="文本框 73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活动效果</a:t>
            </a: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" t="28283" r="-287" b="31416"/>
          <a:stretch>
            <a:fillRect/>
          </a:stretch>
        </p:blipFill>
        <p:spPr>
          <a:xfrm>
            <a:off x="1652045" y="1347810"/>
            <a:ext cx="8728500" cy="2763820"/>
          </a:xfrm>
          <a:prstGeom prst="rect">
            <a:avLst/>
          </a:prstGeom>
        </p:spPr>
      </p:pic>
    </p:spTree>
  </p:cSld>
  <p:clrMapOvr>
    <a:masterClrMapping/>
  </p:clrMapOvr>
  <p:transition spd="med" advTm="7000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3" cstate="screen"/>
          <a:srcRect/>
          <a:stretch>
            <a:fillRect/>
          </a:stretch>
        </p:blipFill>
        <p:spPr>
          <a:xfrm>
            <a:off x="45390" y="-72639"/>
            <a:ext cx="12192000" cy="2135498"/>
          </a:xfrm>
          <a:prstGeom prst="rect">
            <a:avLst/>
          </a:prstGeom>
        </p:spPr>
      </p:pic>
      <p:grpSp>
        <p:nvGrpSpPr>
          <p:cNvPr id="27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28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4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9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0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1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2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3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4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5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6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7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8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9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0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1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2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83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4" name="文本框 83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活动效果</a:t>
            </a:r>
          </a:p>
        </p:txBody>
      </p:sp>
      <p:sp>
        <p:nvSpPr>
          <p:cNvPr id="4" name="KSO_Shape"/>
          <p:cNvSpPr/>
          <p:nvPr/>
        </p:nvSpPr>
        <p:spPr bwMode="auto">
          <a:xfrm>
            <a:off x="1745198" y="2057009"/>
            <a:ext cx="473751" cy="622740"/>
          </a:xfrm>
          <a:custGeom>
            <a:avLst/>
            <a:gdLst>
              <a:gd name="T0" fmla="*/ 164687 w 1387475"/>
              <a:gd name="T1" fmla="*/ 1575829 h 1866900"/>
              <a:gd name="T2" fmla="*/ 306033 w 1387475"/>
              <a:gd name="T3" fmla="*/ 1609457 h 1866900"/>
              <a:gd name="T4" fmla="*/ 573163 w 1387475"/>
              <a:gd name="T5" fmla="*/ 1642762 h 1866900"/>
              <a:gd name="T6" fmla="*/ 792313 w 1387475"/>
              <a:gd name="T7" fmla="*/ 1645672 h 1866900"/>
              <a:gd name="T8" fmla="*/ 988447 w 1387475"/>
              <a:gd name="T9" fmla="*/ 1628535 h 1866900"/>
              <a:gd name="T10" fmla="*/ 1198520 w 1387475"/>
              <a:gd name="T11" fmla="*/ 1589409 h 1866900"/>
              <a:gd name="T12" fmla="*/ 1281512 w 1387475"/>
              <a:gd name="T13" fmla="*/ 1571301 h 1866900"/>
              <a:gd name="T14" fmla="*/ 1328195 w 1387475"/>
              <a:gd name="T15" fmla="*/ 1578092 h 1866900"/>
              <a:gd name="T16" fmla="*/ 1369367 w 1387475"/>
              <a:gd name="T17" fmla="*/ 1600403 h 1866900"/>
              <a:gd name="T18" fmla="*/ 1399841 w 1387475"/>
              <a:gd name="T19" fmla="*/ 1636295 h 1866900"/>
              <a:gd name="T20" fmla="*/ 1415402 w 1387475"/>
              <a:gd name="T21" fmla="*/ 1684474 h 1866900"/>
              <a:gd name="T22" fmla="*/ 1411187 w 1387475"/>
              <a:gd name="T23" fmla="*/ 1734270 h 1866900"/>
              <a:gd name="T24" fmla="*/ 1389142 w 1387475"/>
              <a:gd name="T25" fmla="*/ 1778246 h 1866900"/>
              <a:gd name="T26" fmla="*/ 1351537 w 1387475"/>
              <a:gd name="T27" fmla="*/ 1810582 h 1866900"/>
              <a:gd name="T28" fmla="*/ 1229642 w 1387475"/>
              <a:gd name="T29" fmla="*/ 1846473 h 1866900"/>
              <a:gd name="T30" fmla="*/ 994607 w 1387475"/>
              <a:gd name="T31" fmla="*/ 1887862 h 1866900"/>
              <a:gd name="T32" fmla="*/ 775132 w 1387475"/>
              <a:gd name="T33" fmla="*/ 1904353 h 1866900"/>
              <a:gd name="T34" fmla="*/ 577702 w 1387475"/>
              <a:gd name="T35" fmla="*/ 1901766 h 1866900"/>
              <a:gd name="T36" fmla="*/ 283340 w 1387475"/>
              <a:gd name="T37" fmla="*/ 1867492 h 1866900"/>
              <a:gd name="T38" fmla="*/ 99525 w 1387475"/>
              <a:gd name="T39" fmla="*/ 1824809 h 1866900"/>
              <a:gd name="T40" fmla="*/ 49276 w 1387475"/>
              <a:gd name="T41" fmla="*/ 1800881 h 1866900"/>
              <a:gd name="T42" fmla="*/ 17182 w 1387475"/>
              <a:gd name="T43" fmla="*/ 1763049 h 1866900"/>
              <a:gd name="T44" fmla="*/ 973 w 1387475"/>
              <a:gd name="T45" fmla="*/ 1716486 h 1866900"/>
              <a:gd name="T46" fmla="*/ 4539 w 1387475"/>
              <a:gd name="T47" fmla="*/ 1666043 h 1866900"/>
              <a:gd name="T48" fmla="*/ 25611 w 1387475"/>
              <a:gd name="T49" fmla="*/ 1622714 h 1866900"/>
              <a:gd name="T50" fmla="*/ 59002 w 1387475"/>
              <a:gd name="T51" fmla="*/ 1591672 h 1866900"/>
              <a:gd name="T52" fmla="*/ 101146 w 1387475"/>
              <a:gd name="T53" fmla="*/ 1574211 h 1866900"/>
              <a:gd name="T54" fmla="*/ 894023 w 1387475"/>
              <a:gd name="T55" fmla="*/ 1465359 h 1866900"/>
              <a:gd name="T56" fmla="*/ 498071 w 1387475"/>
              <a:gd name="T57" fmla="*/ 1136520 h 1866900"/>
              <a:gd name="T58" fmla="*/ 586455 w 1387475"/>
              <a:gd name="T59" fmla="*/ 1253153 h 1866900"/>
              <a:gd name="T60" fmla="*/ 997624 w 1387475"/>
              <a:gd name="T61" fmla="*/ 1112869 h 1866900"/>
              <a:gd name="T62" fmla="*/ 611384 w 1387475"/>
              <a:gd name="T63" fmla="*/ 827767 h 1866900"/>
              <a:gd name="T64" fmla="*/ 721785 w 1387475"/>
              <a:gd name="T65" fmla="*/ 789538 h 1866900"/>
              <a:gd name="T66" fmla="*/ 851935 w 1387475"/>
              <a:gd name="T67" fmla="*/ 678413 h 1866900"/>
              <a:gd name="T68" fmla="*/ 658329 w 1387475"/>
              <a:gd name="T69" fmla="*/ 441259 h 1866900"/>
              <a:gd name="T70" fmla="*/ 1262132 w 1387475"/>
              <a:gd name="T71" fmla="*/ 1520436 h 1866900"/>
              <a:gd name="T72" fmla="*/ 1091513 w 1387475"/>
              <a:gd name="T73" fmla="*/ 1558990 h 1866900"/>
              <a:gd name="T74" fmla="*/ 888195 w 1387475"/>
              <a:gd name="T75" fmla="*/ 1586529 h 1866900"/>
              <a:gd name="T76" fmla="*/ 700741 w 1387475"/>
              <a:gd name="T77" fmla="*/ 1593980 h 1866900"/>
              <a:gd name="T78" fmla="*/ 425226 w 1387475"/>
              <a:gd name="T79" fmla="*/ 1575189 h 1866900"/>
              <a:gd name="T80" fmla="*/ 221583 w 1387475"/>
              <a:gd name="T81" fmla="*/ 1537931 h 1866900"/>
              <a:gd name="T82" fmla="*/ 681639 w 1387475"/>
              <a:gd name="T83" fmla="*/ 229701 h 1866900"/>
              <a:gd name="T84" fmla="*/ 726318 w 1387475"/>
              <a:gd name="T85" fmla="*/ 232293 h 1866900"/>
              <a:gd name="T86" fmla="*/ 715648 w 1387475"/>
              <a:gd name="T87" fmla="*/ 0 h 1866900"/>
              <a:gd name="T88" fmla="*/ 756541 w 1387475"/>
              <a:gd name="T89" fmla="*/ 10304 h 1866900"/>
              <a:gd name="T90" fmla="*/ 789318 w 1387475"/>
              <a:gd name="T91" fmla="*/ 34776 h 1866900"/>
              <a:gd name="T92" fmla="*/ 810413 w 1387475"/>
              <a:gd name="T93" fmla="*/ 69230 h 1866900"/>
              <a:gd name="T94" fmla="*/ 816255 w 1387475"/>
              <a:gd name="T95" fmla="*/ 113343 h 1866900"/>
              <a:gd name="T96" fmla="*/ 793862 w 1387475"/>
              <a:gd name="T97" fmla="*/ 170337 h 1866900"/>
              <a:gd name="T98" fmla="*/ 746804 w 1387475"/>
              <a:gd name="T99" fmla="*/ 204147 h 1866900"/>
              <a:gd name="T100" fmla="*/ 705264 w 1387475"/>
              <a:gd name="T101" fmla="*/ 210587 h 1866900"/>
              <a:gd name="T102" fmla="*/ 651715 w 1387475"/>
              <a:gd name="T103" fmla="*/ 192877 h 1866900"/>
              <a:gd name="T104" fmla="*/ 612122 w 1387475"/>
              <a:gd name="T105" fmla="*/ 144899 h 1866900"/>
              <a:gd name="T106" fmla="*/ 605307 w 1387475"/>
              <a:gd name="T107" fmla="*/ 89515 h 1866900"/>
              <a:gd name="T108" fmla="*/ 619261 w 1387475"/>
              <a:gd name="T109" fmla="*/ 50876 h 1866900"/>
              <a:gd name="T110" fmla="*/ 646847 w 1387475"/>
              <a:gd name="T111" fmla="*/ 20930 h 1866900"/>
              <a:gd name="T112" fmla="*/ 683845 w 1387475"/>
              <a:gd name="T113" fmla="*/ 3542 h 186690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387475" h="1866900">
                <a:moveTo>
                  <a:pt x="121658" y="1539875"/>
                </a:moveTo>
                <a:lnTo>
                  <a:pt x="127058" y="1539875"/>
                </a:lnTo>
                <a:lnTo>
                  <a:pt x="132776" y="1540192"/>
                </a:lnTo>
                <a:lnTo>
                  <a:pt x="138493" y="1540509"/>
                </a:lnTo>
                <a:lnTo>
                  <a:pt x="144529" y="1541460"/>
                </a:lnTo>
                <a:lnTo>
                  <a:pt x="150246" y="1542093"/>
                </a:lnTo>
                <a:lnTo>
                  <a:pt x="157870" y="1543361"/>
                </a:lnTo>
                <a:lnTo>
                  <a:pt x="161364" y="1544312"/>
                </a:lnTo>
                <a:lnTo>
                  <a:pt x="165493" y="1545262"/>
                </a:lnTo>
                <a:lnTo>
                  <a:pt x="171528" y="1547163"/>
                </a:lnTo>
                <a:lnTo>
                  <a:pt x="188999" y="1552234"/>
                </a:lnTo>
                <a:lnTo>
                  <a:pt x="216634" y="1559205"/>
                </a:lnTo>
                <a:lnTo>
                  <a:pt x="234105" y="1563325"/>
                </a:lnTo>
                <a:lnTo>
                  <a:pt x="253799" y="1567761"/>
                </a:lnTo>
                <a:lnTo>
                  <a:pt x="275399" y="1572514"/>
                </a:lnTo>
                <a:lnTo>
                  <a:pt x="299857" y="1577268"/>
                </a:lnTo>
                <a:lnTo>
                  <a:pt x="325904" y="1582021"/>
                </a:lnTo>
                <a:lnTo>
                  <a:pt x="354175" y="1586457"/>
                </a:lnTo>
                <a:lnTo>
                  <a:pt x="384351" y="1591210"/>
                </a:lnTo>
                <a:lnTo>
                  <a:pt x="416433" y="1595964"/>
                </a:lnTo>
                <a:lnTo>
                  <a:pt x="450104" y="1600083"/>
                </a:lnTo>
                <a:lnTo>
                  <a:pt x="485680" y="1603569"/>
                </a:lnTo>
                <a:lnTo>
                  <a:pt x="522527" y="1607372"/>
                </a:lnTo>
                <a:lnTo>
                  <a:pt x="561597" y="1609907"/>
                </a:lnTo>
                <a:lnTo>
                  <a:pt x="601620" y="1611808"/>
                </a:lnTo>
                <a:lnTo>
                  <a:pt x="643550" y="1613392"/>
                </a:lnTo>
                <a:lnTo>
                  <a:pt x="664832" y="1613709"/>
                </a:lnTo>
                <a:lnTo>
                  <a:pt x="686749" y="1614026"/>
                </a:lnTo>
                <a:lnTo>
                  <a:pt x="708349" y="1614026"/>
                </a:lnTo>
                <a:lnTo>
                  <a:pt x="730902" y="1613709"/>
                </a:lnTo>
                <a:lnTo>
                  <a:pt x="753455" y="1613392"/>
                </a:lnTo>
                <a:lnTo>
                  <a:pt x="776325" y="1612759"/>
                </a:lnTo>
                <a:lnTo>
                  <a:pt x="799513" y="1611491"/>
                </a:lnTo>
                <a:lnTo>
                  <a:pt x="823019" y="1610224"/>
                </a:lnTo>
                <a:lnTo>
                  <a:pt x="846843" y="1608639"/>
                </a:lnTo>
                <a:lnTo>
                  <a:pt x="870666" y="1606738"/>
                </a:lnTo>
                <a:lnTo>
                  <a:pt x="895125" y="1604836"/>
                </a:lnTo>
                <a:lnTo>
                  <a:pt x="919266" y="1602301"/>
                </a:lnTo>
                <a:lnTo>
                  <a:pt x="944042" y="1599133"/>
                </a:lnTo>
                <a:lnTo>
                  <a:pt x="968501" y="1595964"/>
                </a:lnTo>
                <a:lnTo>
                  <a:pt x="993912" y="1592795"/>
                </a:lnTo>
                <a:lnTo>
                  <a:pt x="1019006" y="1588675"/>
                </a:lnTo>
                <a:lnTo>
                  <a:pt x="1044418" y="1584556"/>
                </a:lnTo>
                <a:lnTo>
                  <a:pt x="1070147" y="1580119"/>
                </a:lnTo>
                <a:lnTo>
                  <a:pt x="1095876" y="1575049"/>
                </a:lnTo>
                <a:lnTo>
                  <a:pt x="1122241" y="1569662"/>
                </a:lnTo>
                <a:lnTo>
                  <a:pt x="1148288" y="1563641"/>
                </a:lnTo>
                <a:lnTo>
                  <a:pt x="1174335" y="1557621"/>
                </a:lnTo>
                <a:lnTo>
                  <a:pt x="1201017" y="1550649"/>
                </a:lnTo>
                <a:lnTo>
                  <a:pt x="1227382" y="1543995"/>
                </a:lnTo>
                <a:lnTo>
                  <a:pt x="1229923" y="1543044"/>
                </a:lnTo>
                <a:lnTo>
                  <a:pt x="1232464" y="1542727"/>
                </a:lnTo>
                <a:lnTo>
                  <a:pt x="1237546" y="1542093"/>
                </a:lnTo>
                <a:lnTo>
                  <a:pt x="1243582" y="1540826"/>
                </a:lnTo>
                <a:lnTo>
                  <a:pt x="1249617" y="1540192"/>
                </a:lnTo>
                <a:lnTo>
                  <a:pt x="1255652" y="1539875"/>
                </a:lnTo>
                <a:lnTo>
                  <a:pt x="1261370" y="1539875"/>
                </a:lnTo>
                <a:lnTo>
                  <a:pt x="1267405" y="1539875"/>
                </a:lnTo>
                <a:lnTo>
                  <a:pt x="1273123" y="1540192"/>
                </a:lnTo>
                <a:lnTo>
                  <a:pt x="1278840" y="1540826"/>
                </a:lnTo>
                <a:lnTo>
                  <a:pt x="1284876" y="1542093"/>
                </a:lnTo>
                <a:lnTo>
                  <a:pt x="1290593" y="1543044"/>
                </a:lnTo>
                <a:lnTo>
                  <a:pt x="1295993" y="1544628"/>
                </a:lnTo>
                <a:lnTo>
                  <a:pt x="1301393" y="1546530"/>
                </a:lnTo>
                <a:lnTo>
                  <a:pt x="1306793" y="1548114"/>
                </a:lnTo>
                <a:lnTo>
                  <a:pt x="1312193" y="1550332"/>
                </a:lnTo>
                <a:lnTo>
                  <a:pt x="1317275" y="1552867"/>
                </a:lnTo>
                <a:lnTo>
                  <a:pt x="1322358" y="1555402"/>
                </a:lnTo>
                <a:lnTo>
                  <a:pt x="1327440" y="1558254"/>
                </a:lnTo>
                <a:lnTo>
                  <a:pt x="1332205" y="1561740"/>
                </a:lnTo>
                <a:lnTo>
                  <a:pt x="1336969" y="1564909"/>
                </a:lnTo>
                <a:lnTo>
                  <a:pt x="1341734" y="1568395"/>
                </a:lnTo>
                <a:lnTo>
                  <a:pt x="1346181" y="1572197"/>
                </a:lnTo>
                <a:lnTo>
                  <a:pt x="1350310" y="1576000"/>
                </a:lnTo>
                <a:lnTo>
                  <a:pt x="1354440" y="1580119"/>
                </a:lnTo>
                <a:lnTo>
                  <a:pt x="1357934" y="1584556"/>
                </a:lnTo>
                <a:lnTo>
                  <a:pt x="1361746" y="1588992"/>
                </a:lnTo>
                <a:lnTo>
                  <a:pt x="1365240" y="1593746"/>
                </a:lnTo>
                <a:lnTo>
                  <a:pt x="1368734" y="1598499"/>
                </a:lnTo>
                <a:lnTo>
                  <a:pt x="1371593" y="1603569"/>
                </a:lnTo>
                <a:lnTo>
                  <a:pt x="1374452" y="1608956"/>
                </a:lnTo>
                <a:lnTo>
                  <a:pt x="1376993" y="1614343"/>
                </a:lnTo>
                <a:lnTo>
                  <a:pt x="1379216" y="1620047"/>
                </a:lnTo>
                <a:lnTo>
                  <a:pt x="1381440" y="1625751"/>
                </a:lnTo>
                <a:lnTo>
                  <a:pt x="1383028" y="1631455"/>
                </a:lnTo>
                <a:lnTo>
                  <a:pt x="1384616" y="1638109"/>
                </a:lnTo>
                <a:lnTo>
                  <a:pt x="1385569" y="1644130"/>
                </a:lnTo>
                <a:lnTo>
                  <a:pt x="1386840" y="1650785"/>
                </a:lnTo>
                <a:lnTo>
                  <a:pt x="1387157" y="1656806"/>
                </a:lnTo>
                <a:lnTo>
                  <a:pt x="1387475" y="1663143"/>
                </a:lnTo>
                <a:lnTo>
                  <a:pt x="1387475" y="1669164"/>
                </a:lnTo>
                <a:lnTo>
                  <a:pt x="1387157" y="1675819"/>
                </a:lnTo>
                <a:lnTo>
                  <a:pt x="1386522" y="1681523"/>
                </a:lnTo>
                <a:lnTo>
                  <a:pt x="1385569" y="1687544"/>
                </a:lnTo>
                <a:lnTo>
                  <a:pt x="1384298" y="1693881"/>
                </a:lnTo>
                <a:lnTo>
                  <a:pt x="1382710" y="1699585"/>
                </a:lnTo>
                <a:lnTo>
                  <a:pt x="1380804" y="1705289"/>
                </a:lnTo>
                <a:lnTo>
                  <a:pt x="1378899" y="1711310"/>
                </a:lnTo>
                <a:lnTo>
                  <a:pt x="1376675" y="1716697"/>
                </a:lnTo>
                <a:lnTo>
                  <a:pt x="1374134" y="1722084"/>
                </a:lnTo>
                <a:lnTo>
                  <a:pt x="1371275" y="1727471"/>
                </a:lnTo>
                <a:lnTo>
                  <a:pt x="1367781" y="1732541"/>
                </a:lnTo>
                <a:lnTo>
                  <a:pt x="1364604" y="1737611"/>
                </a:lnTo>
                <a:lnTo>
                  <a:pt x="1361110" y="1742681"/>
                </a:lnTo>
                <a:lnTo>
                  <a:pt x="1357299" y="1747435"/>
                </a:lnTo>
                <a:lnTo>
                  <a:pt x="1352852" y="1751871"/>
                </a:lnTo>
                <a:lnTo>
                  <a:pt x="1349040" y="1755991"/>
                </a:lnTo>
                <a:lnTo>
                  <a:pt x="1344275" y="1760427"/>
                </a:lnTo>
                <a:lnTo>
                  <a:pt x="1339510" y="1764230"/>
                </a:lnTo>
                <a:lnTo>
                  <a:pt x="1334746" y="1768032"/>
                </a:lnTo>
                <a:lnTo>
                  <a:pt x="1329346" y="1771201"/>
                </a:lnTo>
                <a:lnTo>
                  <a:pt x="1324264" y="1774370"/>
                </a:lnTo>
                <a:lnTo>
                  <a:pt x="1318546" y="1777856"/>
                </a:lnTo>
                <a:lnTo>
                  <a:pt x="1313146" y="1780391"/>
                </a:lnTo>
                <a:lnTo>
                  <a:pt x="1307111" y="1782926"/>
                </a:lnTo>
                <a:lnTo>
                  <a:pt x="1301076" y="1785144"/>
                </a:lnTo>
                <a:lnTo>
                  <a:pt x="1295040" y="1786728"/>
                </a:lnTo>
                <a:lnTo>
                  <a:pt x="1264864" y="1794651"/>
                </a:lnTo>
                <a:lnTo>
                  <a:pt x="1234688" y="1802256"/>
                </a:lnTo>
                <a:lnTo>
                  <a:pt x="1204829" y="1809544"/>
                </a:lnTo>
                <a:lnTo>
                  <a:pt x="1175606" y="1816199"/>
                </a:lnTo>
                <a:lnTo>
                  <a:pt x="1146064" y="1822219"/>
                </a:lnTo>
                <a:lnTo>
                  <a:pt x="1117159" y="1828240"/>
                </a:lnTo>
                <a:lnTo>
                  <a:pt x="1087935" y="1833310"/>
                </a:lnTo>
                <a:lnTo>
                  <a:pt x="1059030" y="1838381"/>
                </a:lnTo>
                <a:lnTo>
                  <a:pt x="1030759" y="1842500"/>
                </a:lnTo>
                <a:lnTo>
                  <a:pt x="1002489" y="1846620"/>
                </a:lnTo>
                <a:lnTo>
                  <a:pt x="974536" y="1850105"/>
                </a:lnTo>
                <a:lnTo>
                  <a:pt x="946583" y="1853591"/>
                </a:lnTo>
                <a:lnTo>
                  <a:pt x="918948" y="1856126"/>
                </a:lnTo>
                <a:lnTo>
                  <a:pt x="891631" y="1858661"/>
                </a:lnTo>
                <a:lnTo>
                  <a:pt x="864948" y="1860563"/>
                </a:lnTo>
                <a:lnTo>
                  <a:pt x="837948" y="1862464"/>
                </a:lnTo>
                <a:lnTo>
                  <a:pt x="811584" y="1864048"/>
                </a:lnTo>
                <a:lnTo>
                  <a:pt x="785219" y="1865316"/>
                </a:lnTo>
                <a:lnTo>
                  <a:pt x="759490" y="1866266"/>
                </a:lnTo>
                <a:lnTo>
                  <a:pt x="734078" y="1866900"/>
                </a:lnTo>
                <a:lnTo>
                  <a:pt x="709302" y="1866900"/>
                </a:lnTo>
                <a:lnTo>
                  <a:pt x="684526" y="1866900"/>
                </a:lnTo>
                <a:lnTo>
                  <a:pt x="660067" y="1866900"/>
                </a:lnTo>
                <a:lnTo>
                  <a:pt x="636244" y="1866583"/>
                </a:lnTo>
                <a:lnTo>
                  <a:pt x="612103" y="1865633"/>
                </a:lnTo>
                <a:lnTo>
                  <a:pt x="588914" y="1864682"/>
                </a:lnTo>
                <a:lnTo>
                  <a:pt x="566044" y="1863731"/>
                </a:lnTo>
                <a:lnTo>
                  <a:pt x="544126" y="1862464"/>
                </a:lnTo>
                <a:lnTo>
                  <a:pt x="499974" y="1859295"/>
                </a:lnTo>
                <a:lnTo>
                  <a:pt x="458362" y="1855176"/>
                </a:lnTo>
                <a:lnTo>
                  <a:pt x="418339" y="1851373"/>
                </a:lnTo>
                <a:lnTo>
                  <a:pt x="379904" y="1846303"/>
                </a:lnTo>
                <a:lnTo>
                  <a:pt x="344010" y="1841233"/>
                </a:lnTo>
                <a:lnTo>
                  <a:pt x="309704" y="1835846"/>
                </a:lnTo>
                <a:lnTo>
                  <a:pt x="277622" y="1830142"/>
                </a:lnTo>
                <a:lnTo>
                  <a:pt x="247763" y="1824755"/>
                </a:lnTo>
                <a:lnTo>
                  <a:pt x="220446" y="1819051"/>
                </a:lnTo>
                <a:lnTo>
                  <a:pt x="195034" y="1813664"/>
                </a:lnTo>
                <a:lnTo>
                  <a:pt x="172481" y="1808277"/>
                </a:lnTo>
                <a:lnTo>
                  <a:pt x="152152" y="1803523"/>
                </a:lnTo>
                <a:lnTo>
                  <a:pt x="134364" y="1798770"/>
                </a:lnTo>
                <a:lnTo>
                  <a:pt x="119435" y="1794651"/>
                </a:lnTo>
                <a:lnTo>
                  <a:pt x="97517" y="1788313"/>
                </a:lnTo>
                <a:lnTo>
                  <a:pt x="87035" y="1785461"/>
                </a:lnTo>
                <a:lnTo>
                  <a:pt x="81000" y="1783243"/>
                </a:lnTo>
                <a:lnTo>
                  <a:pt x="75282" y="1780708"/>
                </a:lnTo>
                <a:lnTo>
                  <a:pt x="69247" y="1777856"/>
                </a:lnTo>
                <a:lnTo>
                  <a:pt x="63847" y="1775004"/>
                </a:lnTo>
                <a:lnTo>
                  <a:pt x="58447" y="1771518"/>
                </a:lnTo>
                <a:lnTo>
                  <a:pt x="53364" y="1768349"/>
                </a:lnTo>
                <a:lnTo>
                  <a:pt x="48282" y="1764863"/>
                </a:lnTo>
                <a:lnTo>
                  <a:pt x="43517" y="1760744"/>
                </a:lnTo>
                <a:lnTo>
                  <a:pt x="39070" y="1756307"/>
                </a:lnTo>
                <a:lnTo>
                  <a:pt x="34941" y="1752188"/>
                </a:lnTo>
                <a:lnTo>
                  <a:pt x="30812" y="1747752"/>
                </a:lnTo>
                <a:lnTo>
                  <a:pt x="27000" y="1742998"/>
                </a:lnTo>
                <a:lnTo>
                  <a:pt x="23188" y="1737928"/>
                </a:lnTo>
                <a:lnTo>
                  <a:pt x="20012" y="1733175"/>
                </a:lnTo>
                <a:lnTo>
                  <a:pt x="16835" y="1727788"/>
                </a:lnTo>
                <a:lnTo>
                  <a:pt x="13659" y="1722718"/>
                </a:lnTo>
                <a:lnTo>
                  <a:pt x="11118" y="1717014"/>
                </a:lnTo>
                <a:lnTo>
                  <a:pt x="8576" y="1711627"/>
                </a:lnTo>
                <a:lnTo>
                  <a:pt x="6988" y="1705606"/>
                </a:lnTo>
                <a:lnTo>
                  <a:pt x="5082" y="1699902"/>
                </a:lnTo>
                <a:lnTo>
                  <a:pt x="3176" y="1694198"/>
                </a:lnTo>
                <a:lnTo>
                  <a:pt x="2224" y="1688494"/>
                </a:lnTo>
                <a:lnTo>
                  <a:pt x="953" y="1682156"/>
                </a:lnTo>
                <a:lnTo>
                  <a:pt x="318" y="1676136"/>
                </a:lnTo>
                <a:lnTo>
                  <a:pt x="0" y="1669798"/>
                </a:lnTo>
                <a:lnTo>
                  <a:pt x="0" y="1663777"/>
                </a:lnTo>
                <a:lnTo>
                  <a:pt x="318" y="1657439"/>
                </a:lnTo>
                <a:lnTo>
                  <a:pt x="635" y="1651419"/>
                </a:lnTo>
                <a:lnTo>
                  <a:pt x="1906" y="1645398"/>
                </a:lnTo>
                <a:lnTo>
                  <a:pt x="2859" y="1638743"/>
                </a:lnTo>
                <a:lnTo>
                  <a:pt x="4447" y="1632722"/>
                </a:lnTo>
                <a:lnTo>
                  <a:pt x="6035" y="1626385"/>
                </a:lnTo>
                <a:lnTo>
                  <a:pt x="8259" y="1620998"/>
                </a:lnTo>
                <a:lnTo>
                  <a:pt x="10482" y="1615294"/>
                </a:lnTo>
                <a:lnTo>
                  <a:pt x="13023" y="1610224"/>
                </a:lnTo>
                <a:lnTo>
                  <a:pt x="15565" y="1604836"/>
                </a:lnTo>
                <a:lnTo>
                  <a:pt x="18423" y="1599766"/>
                </a:lnTo>
                <a:lnTo>
                  <a:pt x="21918" y="1595013"/>
                </a:lnTo>
                <a:lnTo>
                  <a:pt x="25094" y="1590260"/>
                </a:lnTo>
                <a:lnTo>
                  <a:pt x="28270" y="1585823"/>
                </a:lnTo>
                <a:lnTo>
                  <a:pt x="32400" y="1581387"/>
                </a:lnTo>
                <a:lnTo>
                  <a:pt x="35894" y="1577584"/>
                </a:lnTo>
                <a:lnTo>
                  <a:pt x="40023" y="1573465"/>
                </a:lnTo>
                <a:lnTo>
                  <a:pt x="44153" y="1569979"/>
                </a:lnTo>
                <a:lnTo>
                  <a:pt x="48600" y="1566177"/>
                </a:lnTo>
                <a:lnTo>
                  <a:pt x="53047" y="1563008"/>
                </a:lnTo>
                <a:lnTo>
                  <a:pt x="57811" y="1559839"/>
                </a:lnTo>
                <a:lnTo>
                  <a:pt x="62576" y="1556987"/>
                </a:lnTo>
                <a:lnTo>
                  <a:pt x="67658" y="1554452"/>
                </a:lnTo>
                <a:lnTo>
                  <a:pt x="72741" y="1551917"/>
                </a:lnTo>
                <a:lnTo>
                  <a:pt x="77823" y="1549699"/>
                </a:lnTo>
                <a:lnTo>
                  <a:pt x="82905" y="1547480"/>
                </a:lnTo>
                <a:lnTo>
                  <a:pt x="88305" y="1545579"/>
                </a:lnTo>
                <a:lnTo>
                  <a:pt x="93705" y="1544312"/>
                </a:lnTo>
                <a:lnTo>
                  <a:pt x="99105" y="1542727"/>
                </a:lnTo>
                <a:lnTo>
                  <a:pt x="104505" y="1541776"/>
                </a:lnTo>
                <a:lnTo>
                  <a:pt x="109905" y="1540826"/>
                </a:lnTo>
                <a:lnTo>
                  <a:pt x="115941" y="1540192"/>
                </a:lnTo>
                <a:lnTo>
                  <a:pt x="121658" y="1539875"/>
                </a:lnTo>
                <a:close/>
                <a:moveTo>
                  <a:pt x="889940" y="1255077"/>
                </a:moveTo>
                <a:lnTo>
                  <a:pt x="880106" y="1362392"/>
                </a:lnTo>
                <a:lnTo>
                  <a:pt x="777009" y="1393507"/>
                </a:lnTo>
                <a:lnTo>
                  <a:pt x="875982" y="1436052"/>
                </a:lnTo>
                <a:lnTo>
                  <a:pt x="874396" y="1544320"/>
                </a:lnTo>
                <a:lnTo>
                  <a:pt x="944819" y="1462722"/>
                </a:lnTo>
                <a:lnTo>
                  <a:pt x="1046647" y="1497965"/>
                </a:lnTo>
                <a:lnTo>
                  <a:pt x="991768" y="1405255"/>
                </a:lnTo>
                <a:lnTo>
                  <a:pt x="1056481" y="1319212"/>
                </a:lnTo>
                <a:lnTo>
                  <a:pt x="951481" y="1343342"/>
                </a:lnTo>
                <a:lnTo>
                  <a:pt x="889940" y="1255077"/>
                </a:lnTo>
                <a:close/>
                <a:moveTo>
                  <a:pt x="488020" y="1113790"/>
                </a:moveTo>
                <a:lnTo>
                  <a:pt x="436313" y="1183322"/>
                </a:lnTo>
                <a:lnTo>
                  <a:pt x="352566" y="1161415"/>
                </a:lnTo>
                <a:lnTo>
                  <a:pt x="402687" y="1231900"/>
                </a:lnTo>
                <a:lnTo>
                  <a:pt x="356055" y="1304607"/>
                </a:lnTo>
                <a:lnTo>
                  <a:pt x="438533" y="1278890"/>
                </a:lnTo>
                <a:lnTo>
                  <a:pt x="493412" y="1346200"/>
                </a:lnTo>
                <a:lnTo>
                  <a:pt x="494364" y="1259522"/>
                </a:lnTo>
                <a:lnTo>
                  <a:pt x="574621" y="1228090"/>
                </a:lnTo>
                <a:lnTo>
                  <a:pt x="493095" y="1200150"/>
                </a:lnTo>
                <a:lnTo>
                  <a:pt x="488020" y="1113790"/>
                </a:lnTo>
                <a:close/>
                <a:moveTo>
                  <a:pt x="995892" y="1029017"/>
                </a:moveTo>
                <a:lnTo>
                  <a:pt x="976541" y="1054735"/>
                </a:lnTo>
                <a:lnTo>
                  <a:pt x="945136" y="1046480"/>
                </a:lnTo>
                <a:lnTo>
                  <a:pt x="964170" y="1073150"/>
                </a:lnTo>
                <a:lnTo>
                  <a:pt x="946405" y="1100455"/>
                </a:lnTo>
                <a:lnTo>
                  <a:pt x="977493" y="1090612"/>
                </a:lnTo>
                <a:lnTo>
                  <a:pt x="997795" y="1115695"/>
                </a:lnTo>
                <a:lnTo>
                  <a:pt x="998112" y="1083310"/>
                </a:lnTo>
                <a:lnTo>
                  <a:pt x="1028566" y="1071562"/>
                </a:lnTo>
                <a:lnTo>
                  <a:pt x="997795" y="1061402"/>
                </a:lnTo>
                <a:lnTo>
                  <a:pt x="995892" y="1029017"/>
                </a:lnTo>
                <a:close/>
                <a:moveTo>
                  <a:pt x="707220" y="773747"/>
                </a:moveTo>
                <a:lnTo>
                  <a:pt x="666298" y="828675"/>
                </a:lnTo>
                <a:lnTo>
                  <a:pt x="599047" y="811212"/>
                </a:lnTo>
                <a:lnTo>
                  <a:pt x="639017" y="868045"/>
                </a:lnTo>
                <a:lnTo>
                  <a:pt x="601585" y="925830"/>
                </a:lnTo>
                <a:lnTo>
                  <a:pt x="667567" y="905510"/>
                </a:lnTo>
                <a:lnTo>
                  <a:pt x="711661" y="958850"/>
                </a:lnTo>
                <a:lnTo>
                  <a:pt x="712296" y="889952"/>
                </a:lnTo>
                <a:lnTo>
                  <a:pt x="776692" y="864552"/>
                </a:lnTo>
                <a:lnTo>
                  <a:pt x="711661" y="842645"/>
                </a:lnTo>
                <a:lnTo>
                  <a:pt x="707220" y="773747"/>
                </a:lnTo>
                <a:close/>
                <a:moveTo>
                  <a:pt x="831571" y="594359"/>
                </a:moveTo>
                <a:lnTo>
                  <a:pt x="806510" y="627697"/>
                </a:lnTo>
                <a:lnTo>
                  <a:pt x="766223" y="617537"/>
                </a:lnTo>
                <a:lnTo>
                  <a:pt x="790649" y="651192"/>
                </a:lnTo>
                <a:lnTo>
                  <a:pt x="767809" y="686435"/>
                </a:lnTo>
                <a:lnTo>
                  <a:pt x="807462" y="674052"/>
                </a:lnTo>
                <a:lnTo>
                  <a:pt x="834109" y="706437"/>
                </a:lnTo>
                <a:lnTo>
                  <a:pt x="834743" y="664845"/>
                </a:lnTo>
                <a:lnTo>
                  <a:pt x="873444" y="649605"/>
                </a:lnTo>
                <a:lnTo>
                  <a:pt x="834109" y="635952"/>
                </a:lnTo>
                <a:lnTo>
                  <a:pt x="831571" y="594359"/>
                </a:lnTo>
                <a:close/>
                <a:moveTo>
                  <a:pt x="694531" y="361314"/>
                </a:moveTo>
                <a:lnTo>
                  <a:pt x="675180" y="387349"/>
                </a:lnTo>
                <a:lnTo>
                  <a:pt x="644093" y="379094"/>
                </a:lnTo>
                <a:lnTo>
                  <a:pt x="662492" y="405447"/>
                </a:lnTo>
                <a:lnTo>
                  <a:pt x="645044" y="432434"/>
                </a:lnTo>
                <a:lnTo>
                  <a:pt x="676132" y="423227"/>
                </a:lnTo>
                <a:lnTo>
                  <a:pt x="696752" y="448309"/>
                </a:lnTo>
                <a:lnTo>
                  <a:pt x="697069" y="415924"/>
                </a:lnTo>
                <a:lnTo>
                  <a:pt x="726888" y="403859"/>
                </a:lnTo>
                <a:lnTo>
                  <a:pt x="696434" y="393699"/>
                </a:lnTo>
                <a:lnTo>
                  <a:pt x="694531" y="361314"/>
                </a:lnTo>
                <a:close/>
                <a:moveTo>
                  <a:pt x="736087" y="220662"/>
                </a:moveTo>
                <a:lnTo>
                  <a:pt x="1236663" y="1490027"/>
                </a:lnTo>
                <a:lnTo>
                  <a:pt x="1231588" y="1490980"/>
                </a:lnTo>
                <a:lnTo>
                  <a:pt x="1226512" y="1491615"/>
                </a:lnTo>
                <a:lnTo>
                  <a:pt x="1200182" y="1498917"/>
                </a:lnTo>
                <a:lnTo>
                  <a:pt x="1173536" y="1505267"/>
                </a:lnTo>
                <a:lnTo>
                  <a:pt x="1147524" y="1511617"/>
                </a:lnTo>
                <a:lnTo>
                  <a:pt x="1121512" y="1517332"/>
                </a:lnTo>
                <a:lnTo>
                  <a:pt x="1095182" y="1522730"/>
                </a:lnTo>
                <a:lnTo>
                  <a:pt x="1069487" y="1527810"/>
                </a:lnTo>
                <a:lnTo>
                  <a:pt x="1043792" y="1532572"/>
                </a:lnTo>
                <a:lnTo>
                  <a:pt x="1018414" y="1537017"/>
                </a:lnTo>
                <a:lnTo>
                  <a:pt x="993354" y="1540510"/>
                </a:lnTo>
                <a:lnTo>
                  <a:pt x="967976" y="1544320"/>
                </a:lnTo>
                <a:lnTo>
                  <a:pt x="943550" y="1547495"/>
                </a:lnTo>
                <a:lnTo>
                  <a:pt x="918807" y="1550035"/>
                </a:lnTo>
                <a:lnTo>
                  <a:pt x="894698" y="1552575"/>
                </a:lnTo>
                <a:lnTo>
                  <a:pt x="870272" y="1554798"/>
                </a:lnTo>
                <a:lnTo>
                  <a:pt x="846480" y="1556385"/>
                </a:lnTo>
                <a:lnTo>
                  <a:pt x="822689" y="1558290"/>
                </a:lnTo>
                <a:lnTo>
                  <a:pt x="799214" y="1559560"/>
                </a:lnTo>
                <a:lnTo>
                  <a:pt x="776057" y="1560513"/>
                </a:lnTo>
                <a:lnTo>
                  <a:pt x="753217" y="1561148"/>
                </a:lnTo>
                <a:lnTo>
                  <a:pt x="730694" y="1562100"/>
                </a:lnTo>
                <a:lnTo>
                  <a:pt x="708172" y="1562100"/>
                </a:lnTo>
                <a:lnTo>
                  <a:pt x="686600" y="1562100"/>
                </a:lnTo>
                <a:lnTo>
                  <a:pt x="664712" y="1562100"/>
                </a:lnTo>
                <a:lnTo>
                  <a:pt x="643458" y="1561465"/>
                </a:lnTo>
                <a:lnTo>
                  <a:pt x="601585" y="1560195"/>
                </a:lnTo>
                <a:lnTo>
                  <a:pt x="561615" y="1557973"/>
                </a:lnTo>
                <a:lnTo>
                  <a:pt x="522597" y="1555115"/>
                </a:lnTo>
                <a:lnTo>
                  <a:pt x="485799" y="1551940"/>
                </a:lnTo>
                <a:lnTo>
                  <a:pt x="450270" y="1548130"/>
                </a:lnTo>
                <a:lnTo>
                  <a:pt x="416645" y="1543685"/>
                </a:lnTo>
                <a:lnTo>
                  <a:pt x="384605" y="1539557"/>
                </a:lnTo>
                <a:lnTo>
                  <a:pt x="354469" y="1534795"/>
                </a:lnTo>
                <a:lnTo>
                  <a:pt x="326237" y="1530032"/>
                </a:lnTo>
                <a:lnTo>
                  <a:pt x="300224" y="1524952"/>
                </a:lnTo>
                <a:lnTo>
                  <a:pt x="275798" y="1520190"/>
                </a:lnTo>
                <a:lnTo>
                  <a:pt x="254227" y="1515427"/>
                </a:lnTo>
                <a:lnTo>
                  <a:pt x="234560" y="1511300"/>
                </a:lnTo>
                <a:lnTo>
                  <a:pt x="217112" y="1507172"/>
                </a:lnTo>
                <a:lnTo>
                  <a:pt x="189514" y="1499870"/>
                </a:lnTo>
                <a:lnTo>
                  <a:pt x="172067" y="1495107"/>
                </a:lnTo>
                <a:lnTo>
                  <a:pt x="166040" y="1492885"/>
                </a:lnTo>
                <a:lnTo>
                  <a:pt x="161916" y="1491932"/>
                </a:lnTo>
                <a:lnTo>
                  <a:pt x="158426" y="1491297"/>
                </a:lnTo>
                <a:lnTo>
                  <a:pt x="150813" y="1490027"/>
                </a:lnTo>
                <a:lnTo>
                  <a:pt x="659319" y="222249"/>
                </a:lnTo>
                <a:lnTo>
                  <a:pt x="667884" y="225107"/>
                </a:lnTo>
                <a:lnTo>
                  <a:pt x="677084" y="227329"/>
                </a:lnTo>
                <a:lnTo>
                  <a:pt x="681525" y="227964"/>
                </a:lnTo>
                <a:lnTo>
                  <a:pt x="686283" y="228282"/>
                </a:lnTo>
                <a:lnTo>
                  <a:pt x="690724" y="228599"/>
                </a:lnTo>
                <a:lnTo>
                  <a:pt x="695483" y="228917"/>
                </a:lnTo>
                <a:lnTo>
                  <a:pt x="700876" y="228599"/>
                </a:lnTo>
                <a:lnTo>
                  <a:pt x="706586" y="228282"/>
                </a:lnTo>
                <a:lnTo>
                  <a:pt x="711661" y="227647"/>
                </a:lnTo>
                <a:lnTo>
                  <a:pt x="716737" y="227012"/>
                </a:lnTo>
                <a:lnTo>
                  <a:pt x="721812" y="225742"/>
                </a:lnTo>
                <a:lnTo>
                  <a:pt x="726888" y="224472"/>
                </a:lnTo>
                <a:lnTo>
                  <a:pt x="731329" y="222884"/>
                </a:lnTo>
                <a:lnTo>
                  <a:pt x="736087" y="220662"/>
                </a:lnTo>
                <a:close/>
                <a:moveTo>
                  <a:pt x="690714" y="0"/>
                </a:moveTo>
                <a:lnTo>
                  <a:pt x="695802" y="0"/>
                </a:lnTo>
                <a:lnTo>
                  <a:pt x="701207" y="0"/>
                </a:lnTo>
                <a:lnTo>
                  <a:pt x="706931" y="315"/>
                </a:lnTo>
                <a:lnTo>
                  <a:pt x="712019" y="1262"/>
                </a:lnTo>
                <a:lnTo>
                  <a:pt x="717107" y="2209"/>
                </a:lnTo>
                <a:lnTo>
                  <a:pt x="722194" y="3471"/>
                </a:lnTo>
                <a:lnTo>
                  <a:pt x="727282" y="4733"/>
                </a:lnTo>
                <a:lnTo>
                  <a:pt x="731734" y="6311"/>
                </a:lnTo>
                <a:lnTo>
                  <a:pt x="736504" y="7889"/>
                </a:lnTo>
                <a:lnTo>
                  <a:pt x="741274" y="10098"/>
                </a:lnTo>
                <a:lnTo>
                  <a:pt x="745725" y="12307"/>
                </a:lnTo>
                <a:lnTo>
                  <a:pt x="750177" y="14831"/>
                </a:lnTo>
                <a:lnTo>
                  <a:pt x="754311" y="17671"/>
                </a:lnTo>
                <a:lnTo>
                  <a:pt x="758445" y="20511"/>
                </a:lnTo>
                <a:lnTo>
                  <a:pt x="762261" y="23667"/>
                </a:lnTo>
                <a:lnTo>
                  <a:pt x="766076" y="26822"/>
                </a:lnTo>
                <a:lnTo>
                  <a:pt x="769574" y="30293"/>
                </a:lnTo>
                <a:lnTo>
                  <a:pt x="773390" y="34080"/>
                </a:lnTo>
                <a:lnTo>
                  <a:pt x="776570" y="37551"/>
                </a:lnTo>
                <a:lnTo>
                  <a:pt x="779432" y="41654"/>
                </a:lnTo>
                <a:lnTo>
                  <a:pt x="782294" y="45440"/>
                </a:lnTo>
                <a:lnTo>
                  <a:pt x="784838" y="49858"/>
                </a:lnTo>
                <a:lnTo>
                  <a:pt x="787382" y="54276"/>
                </a:lnTo>
                <a:lnTo>
                  <a:pt x="789925" y="58378"/>
                </a:lnTo>
                <a:lnTo>
                  <a:pt x="791833" y="63111"/>
                </a:lnTo>
                <a:lnTo>
                  <a:pt x="794059" y="67845"/>
                </a:lnTo>
                <a:lnTo>
                  <a:pt x="795331" y="72578"/>
                </a:lnTo>
                <a:lnTo>
                  <a:pt x="796921" y="77627"/>
                </a:lnTo>
                <a:lnTo>
                  <a:pt x="797875" y="82361"/>
                </a:lnTo>
                <a:lnTo>
                  <a:pt x="799147" y="87725"/>
                </a:lnTo>
                <a:lnTo>
                  <a:pt x="799465" y="92774"/>
                </a:lnTo>
                <a:lnTo>
                  <a:pt x="800101" y="98138"/>
                </a:lnTo>
                <a:lnTo>
                  <a:pt x="800101" y="103187"/>
                </a:lnTo>
                <a:lnTo>
                  <a:pt x="799783" y="111076"/>
                </a:lnTo>
                <a:lnTo>
                  <a:pt x="799147" y="118965"/>
                </a:lnTo>
                <a:lnTo>
                  <a:pt x="797557" y="126539"/>
                </a:lnTo>
                <a:lnTo>
                  <a:pt x="795331" y="133797"/>
                </a:lnTo>
                <a:lnTo>
                  <a:pt x="792787" y="141054"/>
                </a:lnTo>
                <a:lnTo>
                  <a:pt x="789925" y="147997"/>
                </a:lnTo>
                <a:lnTo>
                  <a:pt x="786428" y="154623"/>
                </a:lnTo>
                <a:lnTo>
                  <a:pt x="782294" y="160935"/>
                </a:lnTo>
                <a:lnTo>
                  <a:pt x="777842" y="166930"/>
                </a:lnTo>
                <a:lnTo>
                  <a:pt x="773390" y="172926"/>
                </a:lnTo>
                <a:lnTo>
                  <a:pt x="767666" y="177975"/>
                </a:lnTo>
                <a:lnTo>
                  <a:pt x="762261" y="183024"/>
                </a:lnTo>
                <a:lnTo>
                  <a:pt x="756219" y="187441"/>
                </a:lnTo>
                <a:lnTo>
                  <a:pt x="750177" y="191544"/>
                </a:lnTo>
                <a:lnTo>
                  <a:pt x="743499" y="195015"/>
                </a:lnTo>
                <a:lnTo>
                  <a:pt x="736504" y="198486"/>
                </a:lnTo>
                <a:lnTo>
                  <a:pt x="731734" y="200064"/>
                </a:lnTo>
                <a:lnTo>
                  <a:pt x="727282" y="201641"/>
                </a:lnTo>
                <a:lnTo>
                  <a:pt x="722194" y="203219"/>
                </a:lnTo>
                <a:lnTo>
                  <a:pt x="717107" y="204482"/>
                </a:lnTo>
                <a:lnTo>
                  <a:pt x="712019" y="205113"/>
                </a:lnTo>
                <a:lnTo>
                  <a:pt x="706931" y="206059"/>
                </a:lnTo>
                <a:lnTo>
                  <a:pt x="701207" y="206375"/>
                </a:lnTo>
                <a:lnTo>
                  <a:pt x="695802" y="206375"/>
                </a:lnTo>
                <a:lnTo>
                  <a:pt x="691032" y="206375"/>
                </a:lnTo>
                <a:lnTo>
                  <a:pt x="686580" y="206059"/>
                </a:lnTo>
                <a:lnTo>
                  <a:pt x="681810" y="205744"/>
                </a:lnTo>
                <a:lnTo>
                  <a:pt x="677358" y="204482"/>
                </a:lnTo>
                <a:lnTo>
                  <a:pt x="668137" y="202273"/>
                </a:lnTo>
                <a:lnTo>
                  <a:pt x="659551" y="199433"/>
                </a:lnTo>
                <a:lnTo>
                  <a:pt x="652237" y="196593"/>
                </a:lnTo>
                <a:lnTo>
                  <a:pt x="645242" y="193121"/>
                </a:lnTo>
                <a:lnTo>
                  <a:pt x="638564" y="189019"/>
                </a:lnTo>
                <a:lnTo>
                  <a:pt x="632204" y="184601"/>
                </a:lnTo>
                <a:lnTo>
                  <a:pt x="626481" y="179552"/>
                </a:lnTo>
                <a:lnTo>
                  <a:pt x="620757" y="174188"/>
                </a:lnTo>
                <a:lnTo>
                  <a:pt x="615669" y="168508"/>
                </a:lnTo>
                <a:lnTo>
                  <a:pt x="610899" y="162197"/>
                </a:lnTo>
                <a:lnTo>
                  <a:pt x="606447" y="156201"/>
                </a:lnTo>
                <a:lnTo>
                  <a:pt x="602950" y="149259"/>
                </a:lnTo>
                <a:lnTo>
                  <a:pt x="599770" y="142001"/>
                </a:lnTo>
                <a:lnTo>
                  <a:pt x="597226" y="135059"/>
                </a:lnTo>
                <a:lnTo>
                  <a:pt x="595000" y="127485"/>
                </a:lnTo>
                <a:lnTo>
                  <a:pt x="593092" y="119281"/>
                </a:lnTo>
                <a:lnTo>
                  <a:pt x="592456" y="111392"/>
                </a:lnTo>
                <a:lnTo>
                  <a:pt x="592138" y="103187"/>
                </a:lnTo>
                <a:lnTo>
                  <a:pt x="592138" y="98138"/>
                </a:lnTo>
                <a:lnTo>
                  <a:pt x="592456" y="92774"/>
                </a:lnTo>
                <a:lnTo>
                  <a:pt x="593092" y="87725"/>
                </a:lnTo>
                <a:lnTo>
                  <a:pt x="594046" y="82361"/>
                </a:lnTo>
                <a:lnTo>
                  <a:pt x="595318" y="77627"/>
                </a:lnTo>
                <a:lnTo>
                  <a:pt x="596590" y="72578"/>
                </a:lnTo>
                <a:lnTo>
                  <a:pt x="598180" y="67845"/>
                </a:lnTo>
                <a:lnTo>
                  <a:pt x="600088" y="63111"/>
                </a:lnTo>
                <a:lnTo>
                  <a:pt x="602314" y="58378"/>
                </a:lnTo>
                <a:lnTo>
                  <a:pt x="604221" y="54276"/>
                </a:lnTo>
                <a:lnTo>
                  <a:pt x="606765" y="49858"/>
                </a:lnTo>
                <a:lnTo>
                  <a:pt x="609627" y="45440"/>
                </a:lnTo>
                <a:lnTo>
                  <a:pt x="612807" y="41654"/>
                </a:lnTo>
                <a:lnTo>
                  <a:pt x="615669" y="37551"/>
                </a:lnTo>
                <a:lnTo>
                  <a:pt x="618849" y="34080"/>
                </a:lnTo>
                <a:lnTo>
                  <a:pt x="622347" y="30293"/>
                </a:lnTo>
                <a:lnTo>
                  <a:pt x="626163" y="26822"/>
                </a:lnTo>
                <a:lnTo>
                  <a:pt x="629660" y="23667"/>
                </a:lnTo>
                <a:lnTo>
                  <a:pt x="633794" y="20511"/>
                </a:lnTo>
                <a:lnTo>
                  <a:pt x="637610" y="17671"/>
                </a:lnTo>
                <a:lnTo>
                  <a:pt x="642062" y="14831"/>
                </a:lnTo>
                <a:lnTo>
                  <a:pt x="646514" y="12307"/>
                </a:lnTo>
                <a:lnTo>
                  <a:pt x="650965" y="10098"/>
                </a:lnTo>
                <a:lnTo>
                  <a:pt x="655417" y="7889"/>
                </a:lnTo>
                <a:lnTo>
                  <a:pt x="660187" y="6311"/>
                </a:lnTo>
                <a:lnTo>
                  <a:pt x="664957" y="4733"/>
                </a:lnTo>
                <a:lnTo>
                  <a:pt x="670045" y="3471"/>
                </a:lnTo>
                <a:lnTo>
                  <a:pt x="675132" y="2209"/>
                </a:lnTo>
                <a:lnTo>
                  <a:pt x="680220" y="1262"/>
                </a:lnTo>
                <a:lnTo>
                  <a:pt x="685308" y="315"/>
                </a:lnTo>
                <a:lnTo>
                  <a:pt x="690714" y="0"/>
                </a:lnTo>
                <a:close/>
              </a:path>
            </a:pathLst>
          </a:custGeom>
          <a:solidFill>
            <a:srgbClr val="C00000"/>
          </a:solidFill>
          <a:ln>
            <a:solidFill>
              <a:schemeClr val="bg1"/>
            </a:solidFill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" name="Freeform 35"/>
          <p:cNvSpPr>
            <a:spLocks noEditPoints="1"/>
          </p:cNvSpPr>
          <p:nvPr/>
        </p:nvSpPr>
        <p:spPr bwMode="auto">
          <a:xfrm>
            <a:off x="7089327" y="1928993"/>
            <a:ext cx="494124" cy="776652"/>
          </a:xfrm>
          <a:custGeom>
            <a:avLst/>
            <a:gdLst>
              <a:gd name="T0" fmla="*/ 322 w 363"/>
              <a:gd name="T1" fmla="*/ 276 h 570"/>
              <a:gd name="T2" fmla="*/ 247 w 363"/>
              <a:gd name="T3" fmla="*/ 331 h 570"/>
              <a:gd name="T4" fmla="*/ 186 w 363"/>
              <a:gd name="T5" fmla="*/ 270 h 570"/>
              <a:gd name="T6" fmla="*/ 102 w 363"/>
              <a:gd name="T7" fmla="*/ 329 h 570"/>
              <a:gd name="T8" fmla="*/ 52 w 363"/>
              <a:gd name="T9" fmla="*/ 260 h 570"/>
              <a:gd name="T10" fmla="*/ 336 w 363"/>
              <a:gd name="T11" fmla="*/ 290 h 570"/>
              <a:gd name="T12" fmla="*/ 357 w 363"/>
              <a:gd name="T13" fmla="*/ 369 h 570"/>
              <a:gd name="T14" fmla="*/ 319 w 363"/>
              <a:gd name="T15" fmla="*/ 339 h 570"/>
              <a:gd name="T16" fmla="*/ 234 w 363"/>
              <a:gd name="T17" fmla="*/ 402 h 570"/>
              <a:gd name="T18" fmla="*/ 173 w 363"/>
              <a:gd name="T19" fmla="*/ 342 h 570"/>
              <a:gd name="T20" fmla="*/ 89 w 363"/>
              <a:gd name="T21" fmla="*/ 400 h 570"/>
              <a:gd name="T22" fmla="*/ 31 w 363"/>
              <a:gd name="T23" fmla="*/ 337 h 570"/>
              <a:gd name="T24" fmla="*/ 4 w 363"/>
              <a:gd name="T25" fmla="*/ 350 h 570"/>
              <a:gd name="T26" fmla="*/ 51 w 363"/>
              <a:gd name="T27" fmla="*/ 289 h 570"/>
              <a:gd name="T28" fmla="*/ 110 w 363"/>
              <a:gd name="T29" fmla="*/ 353 h 570"/>
              <a:gd name="T30" fmla="*/ 194 w 363"/>
              <a:gd name="T31" fmla="*/ 294 h 570"/>
              <a:gd name="T32" fmla="*/ 255 w 363"/>
              <a:gd name="T33" fmla="*/ 355 h 570"/>
              <a:gd name="T34" fmla="*/ 336 w 363"/>
              <a:gd name="T35" fmla="*/ 290 h 570"/>
              <a:gd name="T36" fmla="*/ 351 w 363"/>
              <a:gd name="T37" fmla="*/ 457 h 570"/>
              <a:gd name="T38" fmla="*/ 326 w 363"/>
              <a:gd name="T39" fmla="*/ 437 h 570"/>
              <a:gd name="T40" fmla="*/ 240 w 363"/>
              <a:gd name="T41" fmla="*/ 501 h 570"/>
              <a:gd name="T42" fmla="*/ 180 w 363"/>
              <a:gd name="T43" fmla="*/ 440 h 570"/>
              <a:gd name="T44" fmla="*/ 96 w 363"/>
              <a:gd name="T45" fmla="*/ 499 h 570"/>
              <a:gd name="T46" fmla="*/ 37 w 363"/>
              <a:gd name="T47" fmla="*/ 435 h 570"/>
              <a:gd name="T48" fmla="*/ 13 w 363"/>
              <a:gd name="T49" fmla="*/ 444 h 570"/>
              <a:gd name="T50" fmla="*/ 1 w 363"/>
              <a:gd name="T51" fmla="*/ 403 h 570"/>
              <a:gd name="T52" fmla="*/ 25 w 363"/>
              <a:gd name="T53" fmla="*/ 383 h 570"/>
              <a:gd name="T54" fmla="*/ 84 w 363"/>
              <a:gd name="T55" fmla="*/ 446 h 570"/>
              <a:gd name="T56" fmla="*/ 169 w 363"/>
              <a:gd name="T57" fmla="*/ 388 h 570"/>
              <a:gd name="T58" fmla="*/ 230 w 363"/>
              <a:gd name="T59" fmla="*/ 448 h 570"/>
              <a:gd name="T60" fmla="*/ 316 w 363"/>
              <a:gd name="T61" fmla="*/ 385 h 570"/>
              <a:gd name="T62" fmla="*/ 360 w 363"/>
              <a:gd name="T63" fmla="*/ 421 h 570"/>
              <a:gd name="T64" fmla="*/ 340 w 363"/>
              <a:gd name="T65" fmla="*/ 480 h 570"/>
              <a:gd name="T66" fmla="*/ 17 w 363"/>
              <a:gd name="T67" fmla="*/ 465 h 570"/>
              <a:gd name="T68" fmla="*/ 23 w 363"/>
              <a:gd name="T69" fmla="*/ 456 h 570"/>
              <a:gd name="T70" fmla="*/ 82 w 363"/>
              <a:gd name="T71" fmla="*/ 521 h 570"/>
              <a:gd name="T72" fmla="*/ 167 w 363"/>
              <a:gd name="T73" fmla="*/ 462 h 570"/>
              <a:gd name="T74" fmla="*/ 228 w 363"/>
              <a:gd name="T75" fmla="*/ 523 h 570"/>
              <a:gd name="T76" fmla="*/ 314 w 363"/>
              <a:gd name="T77" fmla="*/ 459 h 570"/>
              <a:gd name="T78" fmla="*/ 339 w 363"/>
              <a:gd name="T79" fmla="*/ 476 h 570"/>
              <a:gd name="T80" fmla="*/ 196 w 363"/>
              <a:gd name="T81" fmla="*/ 180 h 570"/>
              <a:gd name="T82" fmla="*/ 312 w 363"/>
              <a:gd name="T83" fmla="*/ 178 h 570"/>
              <a:gd name="T84" fmla="*/ 154 w 363"/>
              <a:gd name="T85" fmla="*/ 203 h 570"/>
              <a:gd name="T86" fmla="*/ 75 w 363"/>
              <a:gd name="T87" fmla="*/ 130 h 570"/>
              <a:gd name="T88" fmla="*/ 169 w 363"/>
              <a:gd name="T89" fmla="*/ 187 h 570"/>
              <a:gd name="T90" fmla="*/ 175 w 363"/>
              <a:gd name="T91" fmla="*/ 182 h 570"/>
              <a:gd name="T92" fmla="*/ 182 w 363"/>
              <a:gd name="T93" fmla="*/ 4 h 570"/>
              <a:gd name="T94" fmla="*/ 184 w 363"/>
              <a:gd name="T95" fmla="*/ 185 h 570"/>
              <a:gd name="T96" fmla="*/ 196 w 363"/>
              <a:gd name="T97" fmla="*/ 180 h 570"/>
              <a:gd name="T98" fmla="*/ 77 w 363"/>
              <a:gd name="T99" fmla="*/ 135 h 570"/>
              <a:gd name="T100" fmla="*/ 153 w 363"/>
              <a:gd name="T101" fmla="*/ 198 h 570"/>
              <a:gd name="T102" fmla="*/ 206 w 363"/>
              <a:gd name="T103" fmla="*/ 196 h 570"/>
              <a:gd name="T104" fmla="*/ 289 w 363"/>
              <a:gd name="T105" fmla="*/ 128 h 570"/>
              <a:gd name="T106" fmla="*/ 206 w 363"/>
              <a:gd name="T107" fmla="*/ 196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63" h="570">
                <a:moveTo>
                  <a:pt x="322" y="271"/>
                </a:moveTo>
                <a:cubicBezTo>
                  <a:pt x="323" y="273"/>
                  <a:pt x="323" y="275"/>
                  <a:pt x="322" y="276"/>
                </a:cubicBezTo>
                <a:cubicBezTo>
                  <a:pt x="257" y="332"/>
                  <a:pt x="257" y="332"/>
                  <a:pt x="257" y="332"/>
                </a:cubicBezTo>
                <a:cubicBezTo>
                  <a:pt x="254" y="335"/>
                  <a:pt x="249" y="334"/>
                  <a:pt x="247" y="331"/>
                </a:cubicBezTo>
                <a:cubicBezTo>
                  <a:pt x="197" y="271"/>
                  <a:pt x="197" y="271"/>
                  <a:pt x="197" y="271"/>
                </a:cubicBezTo>
                <a:cubicBezTo>
                  <a:pt x="194" y="268"/>
                  <a:pt x="189" y="268"/>
                  <a:pt x="186" y="270"/>
                </a:cubicBezTo>
                <a:cubicBezTo>
                  <a:pt x="112" y="330"/>
                  <a:pt x="112" y="330"/>
                  <a:pt x="112" y="330"/>
                </a:cubicBezTo>
                <a:cubicBezTo>
                  <a:pt x="109" y="333"/>
                  <a:pt x="104" y="332"/>
                  <a:pt x="102" y="329"/>
                </a:cubicBezTo>
                <a:cubicBezTo>
                  <a:pt x="54" y="266"/>
                  <a:pt x="54" y="266"/>
                  <a:pt x="54" y="266"/>
                </a:cubicBezTo>
                <a:cubicBezTo>
                  <a:pt x="52" y="264"/>
                  <a:pt x="51" y="262"/>
                  <a:pt x="52" y="260"/>
                </a:cubicBezTo>
                <a:cubicBezTo>
                  <a:pt x="128" y="184"/>
                  <a:pt x="254" y="189"/>
                  <a:pt x="322" y="271"/>
                </a:cubicBezTo>
                <a:close/>
                <a:moveTo>
                  <a:pt x="336" y="290"/>
                </a:moveTo>
                <a:cubicBezTo>
                  <a:pt x="350" y="313"/>
                  <a:pt x="360" y="339"/>
                  <a:pt x="363" y="367"/>
                </a:cubicBezTo>
                <a:cubicBezTo>
                  <a:pt x="363" y="370"/>
                  <a:pt x="359" y="372"/>
                  <a:pt x="357" y="369"/>
                </a:cubicBezTo>
                <a:cubicBezTo>
                  <a:pt x="331" y="340"/>
                  <a:pt x="331" y="340"/>
                  <a:pt x="331" y="340"/>
                </a:cubicBezTo>
                <a:cubicBezTo>
                  <a:pt x="328" y="337"/>
                  <a:pt x="323" y="336"/>
                  <a:pt x="319" y="339"/>
                </a:cubicBezTo>
                <a:cubicBezTo>
                  <a:pt x="245" y="403"/>
                  <a:pt x="245" y="403"/>
                  <a:pt x="245" y="403"/>
                </a:cubicBezTo>
                <a:cubicBezTo>
                  <a:pt x="242" y="406"/>
                  <a:pt x="237" y="405"/>
                  <a:pt x="234" y="402"/>
                </a:cubicBezTo>
                <a:cubicBezTo>
                  <a:pt x="185" y="343"/>
                  <a:pt x="185" y="343"/>
                  <a:pt x="185" y="343"/>
                </a:cubicBezTo>
                <a:cubicBezTo>
                  <a:pt x="182" y="340"/>
                  <a:pt x="177" y="339"/>
                  <a:pt x="173" y="342"/>
                </a:cubicBezTo>
                <a:cubicBezTo>
                  <a:pt x="101" y="401"/>
                  <a:pt x="101" y="401"/>
                  <a:pt x="101" y="401"/>
                </a:cubicBezTo>
                <a:cubicBezTo>
                  <a:pt x="97" y="404"/>
                  <a:pt x="92" y="403"/>
                  <a:pt x="89" y="400"/>
                </a:cubicBezTo>
                <a:cubicBezTo>
                  <a:pt x="42" y="338"/>
                  <a:pt x="42" y="338"/>
                  <a:pt x="42" y="338"/>
                </a:cubicBezTo>
                <a:cubicBezTo>
                  <a:pt x="40" y="335"/>
                  <a:pt x="34" y="334"/>
                  <a:pt x="31" y="337"/>
                </a:cubicBezTo>
                <a:cubicBezTo>
                  <a:pt x="9" y="353"/>
                  <a:pt x="9" y="353"/>
                  <a:pt x="9" y="353"/>
                </a:cubicBezTo>
                <a:cubicBezTo>
                  <a:pt x="7" y="355"/>
                  <a:pt x="3" y="353"/>
                  <a:pt x="4" y="350"/>
                </a:cubicBezTo>
                <a:cubicBezTo>
                  <a:pt x="11" y="317"/>
                  <a:pt x="15" y="307"/>
                  <a:pt x="40" y="288"/>
                </a:cubicBezTo>
                <a:cubicBezTo>
                  <a:pt x="44" y="285"/>
                  <a:pt x="48" y="286"/>
                  <a:pt x="51" y="289"/>
                </a:cubicBezTo>
                <a:cubicBezTo>
                  <a:pt x="99" y="352"/>
                  <a:pt x="99" y="352"/>
                  <a:pt x="99" y="352"/>
                </a:cubicBezTo>
                <a:cubicBezTo>
                  <a:pt x="102" y="355"/>
                  <a:pt x="106" y="356"/>
                  <a:pt x="110" y="353"/>
                </a:cubicBezTo>
                <a:cubicBezTo>
                  <a:pt x="184" y="293"/>
                  <a:pt x="184" y="293"/>
                  <a:pt x="184" y="293"/>
                </a:cubicBezTo>
                <a:cubicBezTo>
                  <a:pt x="187" y="290"/>
                  <a:pt x="192" y="291"/>
                  <a:pt x="194" y="294"/>
                </a:cubicBezTo>
                <a:cubicBezTo>
                  <a:pt x="245" y="354"/>
                  <a:pt x="245" y="354"/>
                  <a:pt x="245" y="354"/>
                </a:cubicBezTo>
                <a:cubicBezTo>
                  <a:pt x="247" y="358"/>
                  <a:pt x="252" y="358"/>
                  <a:pt x="255" y="355"/>
                </a:cubicBezTo>
                <a:cubicBezTo>
                  <a:pt x="331" y="290"/>
                  <a:pt x="331" y="290"/>
                  <a:pt x="331" y="290"/>
                </a:cubicBezTo>
                <a:cubicBezTo>
                  <a:pt x="333" y="288"/>
                  <a:pt x="335" y="289"/>
                  <a:pt x="336" y="290"/>
                </a:cubicBezTo>
                <a:close/>
                <a:moveTo>
                  <a:pt x="361" y="424"/>
                </a:moveTo>
                <a:cubicBezTo>
                  <a:pt x="359" y="436"/>
                  <a:pt x="355" y="447"/>
                  <a:pt x="351" y="457"/>
                </a:cubicBezTo>
                <a:cubicBezTo>
                  <a:pt x="350" y="459"/>
                  <a:pt x="347" y="460"/>
                  <a:pt x="345" y="458"/>
                </a:cubicBezTo>
                <a:cubicBezTo>
                  <a:pt x="326" y="437"/>
                  <a:pt x="326" y="437"/>
                  <a:pt x="326" y="437"/>
                </a:cubicBezTo>
                <a:cubicBezTo>
                  <a:pt x="323" y="434"/>
                  <a:pt x="319" y="433"/>
                  <a:pt x="316" y="436"/>
                </a:cubicBezTo>
                <a:cubicBezTo>
                  <a:pt x="240" y="501"/>
                  <a:pt x="240" y="501"/>
                  <a:pt x="240" y="501"/>
                </a:cubicBezTo>
                <a:cubicBezTo>
                  <a:pt x="237" y="504"/>
                  <a:pt x="232" y="503"/>
                  <a:pt x="230" y="500"/>
                </a:cubicBezTo>
                <a:cubicBezTo>
                  <a:pt x="180" y="440"/>
                  <a:pt x="180" y="440"/>
                  <a:pt x="180" y="440"/>
                </a:cubicBezTo>
                <a:cubicBezTo>
                  <a:pt x="177" y="437"/>
                  <a:pt x="173" y="437"/>
                  <a:pt x="170" y="439"/>
                </a:cubicBezTo>
                <a:cubicBezTo>
                  <a:pt x="96" y="499"/>
                  <a:pt x="96" y="499"/>
                  <a:pt x="96" y="499"/>
                </a:cubicBezTo>
                <a:cubicBezTo>
                  <a:pt x="93" y="502"/>
                  <a:pt x="88" y="501"/>
                  <a:pt x="85" y="498"/>
                </a:cubicBezTo>
                <a:cubicBezTo>
                  <a:pt x="37" y="435"/>
                  <a:pt x="37" y="435"/>
                  <a:pt x="37" y="435"/>
                </a:cubicBezTo>
                <a:cubicBezTo>
                  <a:pt x="34" y="431"/>
                  <a:pt x="30" y="431"/>
                  <a:pt x="26" y="434"/>
                </a:cubicBezTo>
                <a:cubicBezTo>
                  <a:pt x="13" y="444"/>
                  <a:pt x="13" y="444"/>
                  <a:pt x="13" y="444"/>
                </a:cubicBezTo>
                <a:cubicBezTo>
                  <a:pt x="11" y="445"/>
                  <a:pt x="9" y="444"/>
                  <a:pt x="8" y="442"/>
                </a:cubicBezTo>
                <a:cubicBezTo>
                  <a:pt x="4" y="430"/>
                  <a:pt x="2" y="417"/>
                  <a:pt x="1" y="403"/>
                </a:cubicBezTo>
                <a:cubicBezTo>
                  <a:pt x="0" y="402"/>
                  <a:pt x="1" y="401"/>
                  <a:pt x="2" y="400"/>
                </a:cubicBezTo>
                <a:cubicBezTo>
                  <a:pt x="25" y="383"/>
                  <a:pt x="25" y="383"/>
                  <a:pt x="25" y="383"/>
                </a:cubicBezTo>
                <a:cubicBezTo>
                  <a:pt x="28" y="380"/>
                  <a:pt x="33" y="380"/>
                  <a:pt x="36" y="384"/>
                </a:cubicBezTo>
                <a:cubicBezTo>
                  <a:pt x="84" y="446"/>
                  <a:pt x="84" y="446"/>
                  <a:pt x="84" y="446"/>
                </a:cubicBezTo>
                <a:cubicBezTo>
                  <a:pt x="87" y="450"/>
                  <a:pt x="92" y="450"/>
                  <a:pt x="95" y="447"/>
                </a:cubicBezTo>
                <a:cubicBezTo>
                  <a:pt x="169" y="388"/>
                  <a:pt x="169" y="388"/>
                  <a:pt x="169" y="388"/>
                </a:cubicBezTo>
                <a:cubicBezTo>
                  <a:pt x="173" y="385"/>
                  <a:pt x="178" y="386"/>
                  <a:pt x="180" y="389"/>
                </a:cubicBezTo>
                <a:cubicBezTo>
                  <a:pt x="230" y="448"/>
                  <a:pt x="230" y="448"/>
                  <a:pt x="230" y="448"/>
                </a:cubicBezTo>
                <a:cubicBezTo>
                  <a:pt x="233" y="452"/>
                  <a:pt x="238" y="452"/>
                  <a:pt x="242" y="449"/>
                </a:cubicBezTo>
                <a:cubicBezTo>
                  <a:pt x="316" y="385"/>
                  <a:pt x="316" y="385"/>
                  <a:pt x="316" y="385"/>
                </a:cubicBezTo>
                <a:cubicBezTo>
                  <a:pt x="320" y="382"/>
                  <a:pt x="325" y="382"/>
                  <a:pt x="328" y="386"/>
                </a:cubicBezTo>
                <a:cubicBezTo>
                  <a:pt x="360" y="421"/>
                  <a:pt x="360" y="421"/>
                  <a:pt x="360" y="421"/>
                </a:cubicBezTo>
                <a:cubicBezTo>
                  <a:pt x="361" y="422"/>
                  <a:pt x="361" y="423"/>
                  <a:pt x="361" y="424"/>
                </a:cubicBezTo>
                <a:close/>
                <a:moveTo>
                  <a:pt x="340" y="480"/>
                </a:moveTo>
                <a:cubicBezTo>
                  <a:pt x="308" y="534"/>
                  <a:pt x="249" y="570"/>
                  <a:pt x="182" y="570"/>
                </a:cubicBezTo>
                <a:cubicBezTo>
                  <a:pt x="109" y="570"/>
                  <a:pt x="46" y="527"/>
                  <a:pt x="17" y="465"/>
                </a:cubicBezTo>
                <a:cubicBezTo>
                  <a:pt x="16" y="463"/>
                  <a:pt x="16" y="462"/>
                  <a:pt x="18" y="461"/>
                </a:cubicBezTo>
                <a:cubicBezTo>
                  <a:pt x="23" y="456"/>
                  <a:pt x="23" y="456"/>
                  <a:pt x="23" y="456"/>
                </a:cubicBezTo>
                <a:cubicBezTo>
                  <a:pt x="27" y="454"/>
                  <a:pt x="32" y="455"/>
                  <a:pt x="34" y="458"/>
                </a:cubicBezTo>
                <a:cubicBezTo>
                  <a:pt x="82" y="521"/>
                  <a:pt x="82" y="521"/>
                  <a:pt x="82" y="521"/>
                </a:cubicBezTo>
                <a:cubicBezTo>
                  <a:pt x="85" y="524"/>
                  <a:pt x="90" y="525"/>
                  <a:pt x="93" y="522"/>
                </a:cubicBezTo>
                <a:cubicBezTo>
                  <a:pt x="167" y="462"/>
                  <a:pt x="167" y="462"/>
                  <a:pt x="167" y="462"/>
                </a:cubicBezTo>
                <a:cubicBezTo>
                  <a:pt x="170" y="459"/>
                  <a:pt x="175" y="460"/>
                  <a:pt x="178" y="463"/>
                </a:cubicBezTo>
                <a:cubicBezTo>
                  <a:pt x="228" y="523"/>
                  <a:pt x="228" y="523"/>
                  <a:pt x="228" y="523"/>
                </a:cubicBezTo>
                <a:cubicBezTo>
                  <a:pt x="231" y="527"/>
                  <a:pt x="235" y="527"/>
                  <a:pt x="238" y="524"/>
                </a:cubicBezTo>
                <a:cubicBezTo>
                  <a:pt x="314" y="459"/>
                  <a:pt x="314" y="459"/>
                  <a:pt x="314" y="459"/>
                </a:cubicBezTo>
                <a:cubicBezTo>
                  <a:pt x="317" y="456"/>
                  <a:pt x="322" y="456"/>
                  <a:pt x="325" y="459"/>
                </a:cubicBezTo>
                <a:cubicBezTo>
                  <a:pt x="339" y="476"/>
                  <a:pt x="339" y="476"/>
                  <a:pt x="339" y="476"/>
                </a:cubicBezTo>
                <a:cubicBezTo>
                  <a:pt x="340" y="477"/>
                  <a:pt x="340" y="478"/>
                  <a:pt x="340" y="480"/>
                </a:cubicBezTo>
                <a:close/>
                <a:moveTo>
                  <a:pt x="196" y="180"/>
                </a:moveTo>
                <a:cubicBezTo>
                  <a:pt x="217" y="155"/>
                  <a:pt x="256" y="120"/>
                  <a:pt x="290" y="122"/>
                </a:cubicBezTo>
                <a:cubicBezTo>
                  <a:pt x="323" y="124"/>
                  <a:pt x="333" y="154"/>
                  <a:pt x="312" y="178"/>
                </a:cubicBezTo>
                <a:cubicBezTo>
                  <a:pt x="285" y="209"/>
                  <a:pt x="242" y="213"/>
                  <a:pt x="204" y="202"/>
                </a:cubicBezTo>
                <a:cubicBezTo>
                  <a:pt x="187" y="198"/>
                  <a:pt x="171" y="198"/>
                  <a:pt x="154" y="203"/>
                </a:cubicBezTo>
                <a:cubicBezTo>
                  <a:pt x="120" y="213"/>
                  <a:pt x="80" y="208"/>
                  <a:pt x="56" y="180"/>
                </a:cubicBezTo>
                <a:cubicBezTo>
                  <a:pt x="37" y="159"/>
                  <a:pt x="45" y="131"/>
                  <a:pt x="75" y="130"/>
                </a:cubicBezTo>
                <a:cubicBezTo>
                  <a:pt x="107" y="128"/>
                  <a:pt x="142" y="160"/>
                  <a:pt x="161" y="182"/>
                </a:cubicBezTo>
                <a:cubicBezTo>
                  <a:pt x="165" y="187"/>
                  <a:pt x="166" y="188"/>
                  <a:pt x="169" y="187"/>
                </a:cubicBezTo>
                <a:cubicBezTo>
                  <a:pt x="170" y="186"/>
                  <a:pt x="172" y="185"/>
                  <a:pt x="174" y="185"/>
                </a:cubicBezTo>
                <a:cubicBezTo>
                  <a:pt x="175" y="184"/>
                  <a:pt x="175" y="184"/>
                  <a:pt x="175" y="182"/>
                </a:cubicBezTo>
                <a:cubicBezTo>
                  <a:pt x="175" y="123"/>
                  <a:pt x="175" y="64"/>
                  <a:pt x="175" y="4"/>
                </a:cubicBezTo>
                <a:cubicBezTo>
                  <a:pt x="175" y="0"/>
                  <a:pt x="182" y="0"/>
                  <a:pt x="182" y="4"/>
                </a:cubicBezTo>
                <a:cubicBezTo>
                  <a:pt x="182" y="64"/>
                  <a:pt x="182" y="123"/>
                  <a:pt x="182" y="183"/>
                </a:cubicBezTo>
                <a:cubicBezTo>
                  <a:pt x="182" y="184"/>
                  <a:pt x="182" y="184"/>
                  <a:pt x="184" y="185"/>
                </a:cubicBezTo>
                <a:cubicBezTo>
                  <a:pt x="185" y="185"/>
                  <a:pt x="187" y="186"/>
                  <a:pt x="188" y="187"/>
                </a:cubicBezTo>
                <a:cubicBezTo>
                  <a:pt x="190" y="188"/>
                  <a:pt x="193" y="183"/>
                  <a:pt x="196" y="180"/>
                </a:cubicBezTo>
                <a:close/>
                <a:moveTo>
                  <a:pt x="160" y="185"/>
                </a:moveTo>
                <a:cubicBezTo>
                  <a:pt x="143" y="165"/>
                  <a:pt x="106" y="129"/>
                  <a:pt x="77" y="135"/>
                </a:cubicBezTo>
                <a:cubicBezTo>
                  <a:pt x="56" y="140"/>
                  <a:pt x="48" y="159"/>
                  <a:pt x="62" y="176"/>
                </a:cubicBezTo>
                <a:cubicBezTo>
                  <a:pt x="83" y="199"/>
                  <a:pt x="124" y="206"/>
                  <a:pt x="153" y="198"/>
                </a:cubicBezTo>
                <a:cubicBezTo>
                  <a:pt x="162" y="195"/>
                  <a:pt x="168" y="194"/>
                  <a:pt x="160" y="185"/>
                </a:cubicBezTo>
                <a:close/>
                <a:moveTo>
                  <a:pt x="206" y="196"/>
                </a:moveTo>
                <a:cubicBezTo>
                  <a:pt x="237" y="206"/>
                  <a:pt x="282" y="199"/>
                  <a:pt x="304" y="173"/>
                </a:cubicBezTo>
                <a:cubicBezTo>
                  <a:pt x="320" y="155"/>
                  <a:pt x="311" y="133"/>
                  <a:pt x="289" y="128"/>
                </a:cubicBezTo>
                <a:cubicBezTo>
                  <a:pt x="257" y="121"/>
                  <a:pt x="216" y="161"/>
                  <a:pt x="198" y="183"/>
                </a:cubicBezTo>
                <a:cubicBezTo>
                  <a:pt x="188" y="194"/>
                  <a:pt x="194" y="193"/>
                  <a:pt x="206" y="196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6" name="Freeform 24"/>
          <p:cNvSpPr>
            <a:spLocks noEditPoints="1"/>
          </p:cNvSpPr>
          <p:nvPr/>
        </p:nvSpPr>
        <p:spPr bwMode="auto">
          <a:xfrm>
            <a:off x="9699401" y="1928993"/>
            <a:ext cx="621562" cy="798292"/>
          </a:xfrm>
          <a:custGeom>
            <a:avLst/>
            <a:gdLst>
              <a:gd name="T0" fmla="*/ 228 w 456"/>
              <a:gd name="T1" fmla="*/ 56 h 585"/>
              <a:gd name="T2" fmla="*/ 265 w 456"/>
              <a:gd name="T3" fmla="*/ 92 h 585"/>
              <a:gd name="T4" fmla="*/ 228 w 456"/>
              <a:gd name="T5" fmla="*/ 128 h 585"/>
              <a:gd name="T6" fmla="*/ 190 w 456"/>
              <a:gd name="T7" fmla="*/ 92 h 585"/>
              <a:gd name="T8" fmla="*/ 228 w 456"/>
              <a:gd name="T9" fmla="*/ 56 h 585"/>
              <a:gd name="T10" fmla="*/ 228 w 456"/>
              <a:gd name="T11" fmla="*/ 159 h 585"/>
              <a:gd name="T12" fmla="*/ 374 w 456"/>
              <a:gd name="T13" fmla="*/ 373 h 585"/>
              <a:gd name="T14" fmla="*/ 388 w 456"/>
              <a:gd name="T15" fmla="*/ 411 h 585"/>
              <a:gd name="T16" fmla="*/ 450 w 456"/>
              <a:gd name="T17" fmla="*/ 483 h 585"/>
              <a:gd name="T18" fmla="*/ 444 w 456"/>
              <a:gd name="T19" fmla="*/ 503 h 585"/>
              <a:gd name="T20" fmla="*/ 281 w 456"/>
              <a:gd name="T21" fmla="*/ 537 h 585"/>
              <a:gd name="T22" fmla="*/ 278 w 456"/>
              <a:gd name="T23" fmla="*/ 541 h 585"/>
              <a:gd name="T24" fmla="*/ 228 w 456"/>
              <a:gd name="T25" fmla="*/ 585 h 585"/>
              <a:gd name="T26" fmla="*/ 179 w 456"/>
              <a:gd name="T27" fmla="*/ 542 h 585"/>
              <a:gd name="T28" fmla="*/ 175 w 456"/>
              <a:gd name="T29" fmla="*/ 538 h 585"/>
              <a:gd name="T30" fmla="*/ 12 w 456"/>
              <a:gd name="T31" fmla="*/ 504 h 585"/>
              <a:gd name="T32" fmla="*/ 6 w 456"/>
              <a:gd name="T33" fmla="*/ 484 h 585"/>
              <a:gd name="T34" fmla="*/ 68 w 456"/>
              <a:gd name="T35" fmla="*/ 411 h 585"/>
              <a:gd name="T36" fmla="*/ 83 w 456"/>
              <a:gd name="T37" fmla="*/ 373 h 585"/>
              <a:gd name="T38" fmla="*/ 228 w 456"/>
              <a:gd name="T39" fmla="*/ 159 h 585"/>
              <a:gd name="T40" fmla="*/ 110 w 456"/>
              <a:gd name="T41" fmla="*/ 21 h 585"/>
              <a:gd name="T42" fmla="*/ 188 w 456"/>
              <a:gd name="T43" fmla="*/ 68 h 585"/>
              <a:gd name="T44" fmla="*/ 184 w 456"/>
              <a:gd name="T45" fmla="*/ 76 h 585"/>
              <a:gd name="T46" fmla="*/ 184 w 456"/>
              <a:gd name="T47" fmla="*/ 108 h 585"/>
              <a:gd name="T48" fmla="*/ 188 w 456"/>
              <a:gd name="T49" fmla="*/ 116 h 585"/>
              <a:gd name="T50" fmla="*/ 110 w 456"/>
              <a:gd name="T51" fmla="*/ 163 h 585"/>
              <a:gd name="T52" fmla="*/ 108 w 456"/>
              <a:gd name="T53" fmla="*/ 91 h 585"/>
              <a:gd name="T54" fmla="*/ 110 w 456"/>
              <a:gd name="T55" fmla="*/ 21 h 585"/>
              <a:gd name="T56" fmla="*/ 347 w 456"/>
              <a:gd name="T57" fmla="*/ 21 h 585"/>
              <a:gd name="T58" fmla="*/ 268 w 456"/>
              <a:gd name="T59" fmla="*/ 68 h 585"/>
              <a:gd name="T60" fmla="*/ 272 w 456"/>
              <a:gd name="T61" fmla="*/ 76 h 585"/>
              <a:gd name="T62" fmla="*/ 272 w 456"/>
              <a:gd name="T63" fmla="*/ 108 h 585"/>
              <a:gd name="T64" fmla="*/ 268 w 456"/>
              <a:gd name="T65" fmla="*/ 116 h 585"/>
              <a:gd name="T66" fmla="*/ 347 w 456"/>
              <a:gd name="T67" fmla="*/ 163 h 585"/>
              <a:gd name="T68" fmla="*/ 349 w 456"/>
              <a:gd name="T69" fmla="*/ 91 h 585"/>
              <a:gd name="T70" fmla="*/ 347 w 456"/>
              <a:gd name="T71" fmla="*/ 21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56" h="585">
                <a:moveTo>
                  <a:pt x="228" y="56"/>
                </a:moveTo>
                <a:cubicBezTo>
                  <a:pt x="248" y="56"/>
                  <a:pt x="265" y="72"/>
                  <a:pt x="265" y="92"/>
                </a:cubicBezTo>
                <a:cubicBezTo>
                  <a:pt x="265" y="112"/>
                  <a:pt x="248" y="128"/>
                  <a:pt x="228" y="128"/>
                </a:cubicBezTo>
                <a:cubicBezTo>
                  <a:pt x="207" y="128"/>
                  <a:pt x="190" y="112"/>
                  <a:pt x="190" y="92"/>
                </a:cubicBezTo>
                <a:cubicBezTo>
                  <a:pt x="190" y="72"/>
                  <a:pt x="207" y="56"/>
                  <a:pt x="228" y="56"/>
                </a:cubicBezTo>
                <a:close/>
                <a:moveTo>
                  <a:pt x="228" y="159"/>
                </a:moveTo>
                <a:cubicBezTo>
                  <a:pt x="346" y="160"/>
                  <a:pt x="374" y="272"/>
                  <a:pt x="374" y="373"/>
                </a:cubicBezTo>
                <a:cubicBezTo>
                  <a:pt x="374" y="388"/>
                  <a:pt x="379" y="400"/>
                  <a:pt x="388" y="411"/>
                </a:cubicBezTo>
                <a:cubicBezTo>
                  <a:pt x="409" y="435"/>
                  <a:pt x="429" y="459"/>
                  <a:pt x="450" y="483"/>
                </a:cubicBezTo>
                <a:cubicBezTo>
                  <a:pt x="456" y="490"/>
                  <a:pt x="453" y="501"/>
                  <a:pt x="444" y="503"/>
                </a:cubicBezTo>
                <a:cubicBezTo>
                  <a:pt x="388" y="521"/>
                  <a:pt x="334" y="533"/>
                  <a:pt x="281" y="537"/>
                </a:cubicBezTo>
                <a:cubicBezTo>
                  <a:pt x="279" y="537"/>
                  <a:pt x="278" y="539"/>
                  <a:pt x="278" y="541"/>
                </a:cubicBezTo>
                <a:cubicBezTo>
                  <a:pt x="276" y="566"/>
                  <a:pt x="254" y="585"/>
                  <a:pt x="228" y="585"/>
                </a:cubicBezTo>
                <a:cubicBezTo>
                  <a:pt x="204" y="585"/>
                  <a:pt x="181" y="567"/>
                  <a:pt x="179" y="542"/>
                </a:cubicBezTo>
                <a:cubicBezTo>
                  <a:pt x="179" y="540"/>
                  <a:pt x="177" y="538"/>
                  <a:pt x="175" y="538"/>
                </a:cubicBezTo>
                <a:cubicBezTo>
                  <a:pt x="122" y="534"/>
                  <a:pt x="69" y="522"/>
                  <a:pt x="12" y="504"/>
                </a:cubicBezTo>
                <a:cubicBezTo>
                  <a:pt x="3" y="501"/>
                  <a:pt x="0" y="490"/>
                  <a:pt x="6" y="484"/>
                </a:cubicBezTo>
                <a:cubicBezTo>
                  <a:pt x="27" y="459"/>
                  <a:pt x="48" y="436"/>
                  <a:pt x="68" y="411"/>
                </a:cubicBezTo>
                <a:cubicBezTo>
                  <a:pt x="78" y="400"/>
                  <a:pt x="83" y="388"/>
                  <a:pt x="83" y="373"/>
                </a:cubicBezTo>
                <a:cubicBezTo>
                  <a:pt x="83" y="272"/>
                  <a:pt x="106" y="158"/>
                  <a:pt x="228" y="159"/>
                </a:cubicBezTo>
                <a:close/>
                <a:moveTo>
                  <a:pt x="110" y="21"/>
                </a:moveTo>
                <a:cubicBezTo>
                  <a:pt x="146" y="0"/>
                  <a:pt x="174" y="40"/>
                  <a:pt x="188" y="68"/>
                </a:cubicBezTo>
                <a:cubicBezTo>
                  <a:pt x="190" y="72"/>
                  <a:pt x="187" y="73"/>
                  <a:pt x="184" y="76"/>
                </a:cubicBezTo>
                <a:cubicBezTo>
                  <a:pt x="176" y="85"/>
                  <a:pt x="176" y="99"/>
                  <a:pt x="184" y="108"/>
                </a:cubicBezTo>
                <a:cubicBezTo>
                  <a:pt x="188" y="111"/>
                  <a:pt x="190" y="112"/>
                  <a:pt x="188" y="116"/>
                </a:cubicBezTo>
                <a:cubicBezTo>
                  <a:pt x="174" y="144"/>
                  <a:pt x="146" y="184"/>
                  <a:pt x="110" y="163"/>
                </a:cubicBezTo>
                <a:cubicBezTo>
                  <a:pt x="75" y="143"/>
                  <a:pt x="108" y="109"/>
                  <a:pt x="108" y="91"/>
                </a:cubicBezTo>
                <a:cubicBezTo>
                  <a:pt x="108" y="75"/>
                  <a:pt x="74" y="42"/>
                  <a:pt x="110" y="21"/>
                </a:cubicBezTo>
                <a:close/>
                <a:moveTo>
                  <a:pt x="347" y="21"/>
                </a:moveTo>
                <a:cubicBezTo>
                  <a:pt x="311" y="0"/>
                  <a:pt x="282" y="40"/>
                  <a:pt x="268" y="68"/>
                </a:cubicBezTo>
                <a:cubicBezTo>
                  <a:pt x="266" y="72"/>
                  <a:pt x="269" y="73"/>
                  <a:pt x="272" y="76"/>
                </a:cubicBezTo>
                <a:cubicBezTo>
                  <a:pt x="281" y="85"/>
                  <a:pt x="280" y="99"/>
                  <a:pt x="272" y="108"/>
                </a:cubicBezTo>
                <a:cubicBezTo>
                  <a:pt x="269" y="111"/>
                  <a:pt x="267" y="112"/>
                  <a:pt x="268" y="116"/>
                </a:cubicBezTo>
                <a:cubicBezTo>
                  <a:pt x="282" y="144"/>
                  <a:pt x="311" y="184"/>
                  <a:pt x="347" y="163"/>
                </a:cubicBezTo>
                <a:cubicBezTo>
                  <a:pt x="382" y="143"/>
                  <a:pt x="349" y="109"/>
                  <a:pt x="349" y="91"/>
                </a:cubicBezTo>
                <a:cubicBezTo>
                  <a:pt x="348" y="75"/>
                  <a:pt x="382" y="42"/>
                  <a:pt x="347" y="21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7" name="Freeform 27"/>
          <p:cNvSpPr>
            <a:spLocks noEditPoints="1"/>
          </p:cNvSpPr>
          <p:nvPr/>
        </p:nvSpPr>
        <p:spPr bwMode="auto">
          <a:xfrm>
            <a:off x="4334898" y="2057009"/>
            <a:ext cx="638480" cy="780998"/>
          </a:xfrm>
          <a:custGeom>
            <a:avLst/>
            <a:gdLst>
              <a:gd name="T0" fmla="*/ 215 w 494"/>
              <a:gd name="T1" fmla="*/ 0 h 604"/>
              <a:gd name="T2" fmla="*/ 460 w 494"/>
              <a:gd name="T3" fmla="*/ 0 h 604"/>
              <a:gd name="T4" fmla="*/ 494 w 494"/>
              <a:gd name="T5" fmla="*/ 34 h 604"/>
              <a:gd name="T6" fmla="*/ 494 w 494"/>
              <a:gd name="T7" fmla="*/ 108 h 604"/>
              <a:gd name="T8" fmla="*/ 460 w 494"/>
              <a:gd name="T9" fmla="*/ 142 h 604"/>
              <a:gd name="T10" fmla="*/ 215 w 494"/>
              <a:gd name="T11" fmla="*/ 142 h 604"/>
              <a:gd name="T12" fmla="*/ 181 w 494"/>
              <a:gd name="T13" fmla="*/ 108 h 604"/>
              <a:gd name="T14" fmla="*/ 181 w 494"/>
              <a:gd name="T15" fmla="*/ 34 h 604"/>
              <a:gd name="T16" fmla="*/ 215 w 494"/>
              <a:gd name="T17" fmla="*/ 0 h 604"/>
              <a:gd name="T18" fmla="*/ 246 w 494"/>
              <a:gd name="T19" fmla="*/ 154 h 604"/>
              <a:gd name="T20" fmla="*/ 434 w 494"/>
              <a:gd name="T21" fmla="*/ 154 h 604"/>
              <a:gd name="T22" fmla="*/ 450 w 494"/>
              <a:gd name="T23" fmla="*/ 169 h 604"/>
              <a:gd name="T24" fmla="*/ 448 w 494"/>
              <a:gd name="T25" fmla="*/ 267 h 604"/>
              <a:gd name="T26" fmla="*/ 444 w 494"/>
              <a:gd name="T27" fmla="*/ 272 h 604"/>
              <a:gd name="T28" fmla="*/ 348 w 494"/>
              <a:gd name="T29" fmla="*/ 389 h 604"/>
              <a:gd name="T30" fmla="*/ 358 w 494"/>
              <a:gd name="T31" fmla="*/ 437 h 604"/>
              <a:gd name="T32" fmla="*/ 356 w 494"/>
              <a:gd name="T33" fmla="*/ 440 h 604"/>
              <a:gd name="T34" fmla="*/ 211 w 494"/>
              <a:gd name="T35" fmla="*/ 558 h 604"/>
              <a:gd name="T36" fmla="*/ 90 w 494"/>
              <a:gd name="T37" fmla="*/ 402 h 604"/>
              <a:gd name="T38" fmla="*/ 181 w 494"/>
              <a:gd name="T39" fmla="*/ 309 h 604"/>
              <a:gd name="T40" fmla="*/ 234 w 494"/>
              <a:gd name="T41" fmla="*/ 217 h 604"/>
              <a:gd name="T42" fmla="*/ 234 w 494"/>
              <a:gd name="T43" fmla="*/ 167 h 604"/>
              <a:gd name="T44" fmla="*/ 246 w 494"/>
              <a:gd name="T45" fmla="*/ 154 h 604"/>
              <a:gd name="T46" fmla="*/ 448 w 494"/>
              <a:gd name="T47" fmla="*/ 287 h 604"/>
              <a:gd name="T48" fmla="*/ 447 w 494"/>
              <a:gd name="T49" fmla="*/ 307 h 604"/>
              <a:gd name="T50" fmla="*/ 370 w 494"/>
              <a:gd name="T51" fmla="*/ 429 h 604"/>
              <a:gd name="T52" fmla="*/ 366 w 494"/>
              <a:gd name="T53" fmla="*/ 428 h 604"/>
              <a:gd name="T54" fmla="*/ 359 w 494"/>
              <a:gd name="T55" fmla="*/ 389 h 604"/>
              <a:gd name="T56" fmla="*/ 443 w 494"/>
              <a:gd name="T57" fmla="*/ 284 h 604"/>
              <a:gd name="T58" fmla="*/ 448 w 494"/>
              <a:gd name="T59" fmla="*/ 287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94" h="604">
                <a:moveTo>
                  <a:pt x="215" y="0"/>
                </a:moveTo>
                <a:cubicBezTo>
                  <a:pt x="296" y="0"/>
                  <a:pt x="378" y="0"/>
                  <a:pt x="460" y="0"/>
                </a:cubicBezTo>
                <a:cubicBezTo>
                  <a:pt x="479" y="0"/>
                  <a:pt x="494" y="16"/>
                  <a:pt x="494" y="34"/>
                </a:cubicBezTo>
                <a:cubicBezTo>
                  <a:pt x="494" y="59"/>
                  <a:pt x="494" y="84"/>
                  <a:pt x="494" y="108"/>
                </a:cubicBezTo>
                <a:cubicBezTo>
                  <a:pt x="494" y="127"/>
                  <a:pt x="479" y="142"/>
                  <a:pt x="460" y="142"/>
                </a:cubicBezTo>
                <a:cubicBezTo>
                  <a:pt x="378" y="142"/>
                  <a:pt x="296" y="142"/>
                  <a:pt x="215" y="142"/>
                </a:cubicBezTo>
                <a:cubicBezTo>
                  <a:pt x="196" y="142"/>
                  <a:pt x="181" y="127"/>
                  <a:pt x="181" y="108"/>
                </a:cubicBezTo>
                <a:cubicBezTo>
                  <a:pt x="181" y="84"/>
                  <a:pt x="181" y="59"/>
                  <a:pt x="181" y="34"/>
                </a:cubicBezTo>
                <a:cubicBezTo>
                  <a:pt x="181" y="16"/>
                  <a:pt x="196" y="0"/>
                  <a:pt x="215" y="0"/>
                </a:cubicBezTo>
                <a:close/>
                <a:moveTo>
                  <a:pt x="246" y="154"/>
                </a:moveTo>
                <a:cubicBezTo>
                  <a:pt x="309" y="154"/>
                  <a:pt x="371" y="154"/>
                  <a:pt x="434" y="154"/>
                </a:cubicBezTo>
                <a:cubicBezTo>
                  <a:pt x="449" y="154"/>
                  <a:pt x="450" y="155"/>
                  <a:pt x="450" y="169"/>
                </a:cubicBezTo>
                <a:cubicBezTo>
                  <a:pt x="450" y="204"/>
                  <a:pt x="449" y="236"/>
                  <a:pt x="448" y="267"/>
                </a:cubicBezTo>
                <a:cubicBezTo>
                  <a:pt x="448" y="271"/>
                  <a:pt x="447" y="272"/>
                  <a:pt x="444" y="272"/>
                </a:cubicBezTo>
                <a:cubicBezTo>
                  <a:pt x="389" y="283"/>
                  <a:pt x="348" y="331"/>
                  <a:pt x="348" y="389"/>
                </a:cubicBezTo>
                <a:cubicBezTo>
                  <a:pt x="348" y="406"/>
                  <a:pt x="351" y="422"/>
                  <a:pt x="358" y="437"/>
                </a:cubicBezTo>
                <a:cubicBezTo>
                  <a:pt x="358" y="438"/>
                  <a:pt x="358" y="439"/>
                  <a:pt x="356" y="440"/>
                </a:cubicBezTo>
                <a:cubicBezTo>
                  <a:pt x="311" y="477"/>
                  <a:pt x="257" y="525"/>
                  <a:pt x="211" y="558"/>
                </a:cubicBezTo>
                <a:cubicBezTo>
                  <a:pt x="145" y="604"/>
                  <a:pt x="0" y="512"/>
                  <a:pt x="90" y="402"/>
                </a:cubicBezTo>
                <a:cubicBezTo>
                  <a:pt x="121" y="364"/>
                  <a:pt x="164" y="327"/>
                  <a:pt x="181" y="309"/>
                </a:cubicBezTo>
                <a:cubicBezTo>
                  <a:pt x="221" y="268"/>
                  <a:pt x="234" y="250"/>
                  <a:pt x="234" y="217"/>
                </a:cubicBezTo>
                <a:cubicBezTo>
                  <a:pt x="234" y="200"/>
                  <a:pt x="234" y="183"/>
                  <a:pt x="234" y="167"/>
                </a:cubicBezTo>
                <a:cubicBezTo>
                  <a:pt x="234" y="155"/>
                  <a:pt x="235" y="154"/>
                  <a:pt x="246" y="154"/>
                </a:cubicBezTo>
                <a:close/>
                <a:moveTo>
                  <a:pt x="448" y="287"/>
                </a:moveTo>
                <a:cubicBezTo>
                  <a:pt x="447" y="294"/>
                  <a:pt x="447" y="300"/>
                  <a:pt x="447" y="307"/>
                </a:cubicBezTo>
                <a:cubicBezTo>
                  <a:pt x="446" y="367"/>
                  <a:pt x="438" y="375"/>
                  <a:pt x="370" y="429"/>
                </a:cubicBezTo>
                <a:cubicBezTo>
                  <a:pt x="368" y="431"/>
                  <a:pt x="367" y="431"/>
                  <a:pt x="366" y="428"/>
                </a:cubicBezTo>
                <a:cubicBezTo>
                  <a:pt x="361" y="416"/>
                  <a:pt x="359" y="403"/>
                  <a:pt x="359" y="389"/>
                </a:cubicBezTo>
                <a:cubicBezTo>
                  <a:pt x="359" y="338"/>
                  <a:pt x="394" y="295"/>
                  <a:pt x="443" y="284"/>
                </a:cubicBezTo>
                <a:cubicBezTo>
                  <a:pt x="446" y="283"/>
                  <a:pt x="448" y="284"/>
                  <a:pt x="448" y="287"/>
                </a:cubicBezTo>
                <a:close/>
              </a:path>
            </a:pathLst>
          </a:custGeom>
          <a:solidFill>
            <a:srgbClr val="C00000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8" name="弧形 7"/>
          <p:cNvSpPr/>
          <p:nvPr/>
        </p:nvSpPr>
        <p:spPr>
          <a:xfrm flipV="1">
            <a:off x="1579725" y="2002431"/>
            <a:ext cx="804697" cy="804697"/>
          </a:xfrm>
          <a:prstGeom prst="arc">
            <a:avLst>
              <a:gd name="adj1" fmla="val 12838108"/>
              <a:gd name="adj2" fmla="val 19936151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弧形 8"/>
          <p:cNvSpPr/>
          <p:nvPr/>
        </p:nvSpPr>
        <p:spPr>
          <a:xfrm flipV="1">
            <a:off x="4251789" y="2072555"/>
            <a:ext cx="804697" cy="804697"/>
          </a:xfrm>
          <a:prstGeom prst="arc">
            <a:avLst>
              <a:gd name="adj1" fmla="val 12838108"/>
              <a:gd name="adj2" fmla="val 19936151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0" name="弧形 9"/>
          <p:cNvSpPr/>
          <p:nvPr/>
        </p:nvSpPr>
        <p:spPr>
          <a:xfrm flipV="1">
            <a:off x="6923853" y="1993201"/>
            <a:ext cx="804697" cy="804697"/>
          </a:xfrm>
          <a:prstGeom prst="arc">
            <a:avLst>
              <a:gd name="adj1" fmla="val 12838108"/>
              <a:gd name="adj2" fmla="val 19936151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弧形 10"/>
          <p:cNvSpPr/>
          <p:nvPr/>
        </p:nvSpPr>
        <p:spPr>
          <a:xfrm flipV="1">
            <a:off x="9595917" y="2041863"/>
            <a:ext cx="804697" cy="804697"/>
          </a:xfrm>
          <a:prstGeom prst="arc">
            <a:avLst>
              <a:gd name="adj1" fmla="val 12838108"/>
              <a:gd name="adj2" fmla="val 19936151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523870" y="2981259"/>
            <a:ext cx="11336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活动主题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4241203" y="2981259"/>
            <a:ext cx="11336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活动主题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6958536" y="2981259"/>
            <a:ext cx="11336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活动主题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9649743" y="2981259"/>
            <a:ext cx="11336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活动主题</a:t>
            </a:r>
            <a:endParaRPr lang="zh-CN" altLang="en-US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6" name="组合 15"/>
          <p:cNvGrpSpPr/>
          <p:nvPr/>
        </p:nvGrpSpPr>
        <p:grpSpPr>
          <a:xfrm>
            <a:off x="1936804" y="3601598"/>
            <a:ext cx="8205461" cy="144000"/>
            <a:chOff x="1936804" y="3601598"/>
            <a:chExt cx="8205461" cy="144000"/>
          </a:xfrm>
          <a:solidFill>
            <a:srgbClr val="C00000"/>
          </a:solidFill>
        </p:grpSpPr>
        <p:cxnSp>
          <p:nvCxnSpPr>
            <p:cNvPr id="17" name="直接连接符 16"/>
            <p:cNvCxnSpPr/>
            <p:nvPr/>
          </p:nvCxnSpPr>
          <p:spPr>
            <a:xfrm>
              <a:off x="1982073" y="3683724"/>
              <a:ext cx="8028109" cy="0"/>
            </a:xfrm>
            <a:prstGeom prst="lin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椭圆 17"/>
            <p:cNvSpPr/>
            <p:nvPr/>
          </p:nvSpPr>
          <p:spPr>
            <a:xfrm>
              <a:off x="1936804" y="3601598"/>
              <a:ext cx="144000" cy="144000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椭圆 18"/>
            <p:cNvSpPr/>
            <p:nvPr/>
          </p:nvSpPr>
          <p:spPr>
            <a:xfrm>
              <a:off x="4623958" y="3601598"/>
              <a:ext cx="144000" cy="144000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椭圆 19"/>
            <p:cNvSpPr/>
            <p:nvPr/>
          </p:nvSpPr>
          <p:spPr>
            <a:xfrm>
              <a:off x="7311112" y="3601598"/>
              <a:ext cx="144000" cy="144000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椭圆 20"/>
            <p:cNvSpPr/>
            <p:nvPr/>
          </p:nvSpPr>
          <p:spPr>
            <a:xfrm>
              <a:off x="9998265" y="3601598"/>
              <a:ext cx="144000" cy="144000"/>
            </a:xfrm>
            <a:prstGeom prst="ellipse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2" name="矩形 21"/>
          <p:cNvSpPr/>
          <p:nvPr/>
        </p:nvSpPr>
        <p:spPr>
          <a:xfrm>
            <a:off x="843175" y="3965043"/>
            <a:ext cx="23781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23" name="矩形 22"/>
          <p:cNvSpPr/>
          <p:nvPr/>
        </p:nvSpPr>
        <p:spPr>
          <a:xfrm>
            <a:off x="3530329" y="3965043"/>
            <a:ext cx="23781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24" name="矩形 23"/>
          <p:cNvSpPr/>
          <p:nvPr/>
        </p:nvSpPr>
        <p:spPr>
          <a:xfrm>
            <a:off x="6217483" y="3965043"/>
            <a:ext cx="23781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25" name="矩形 24"/>
          <p:cNvSpPr/>
          <p:nvPr/>
        </p:nvSpPr>
        <p:spPr>
          <a:xfrm>
            <a:off x="8904637" y="3965043"/>
            <a:ext cx="23781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1"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2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3000"/>
                            </p:stCondLst>
                            <p:childTnLst>
                              <p:par>
                                <p:cTn id="7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2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13" grpId="0"/>
      <p:bldP spid="14" grpId="0"/>
      <p:bldP spid="15" grpId="0"/>
      <p:bldP spid="22" grpId="0"/>
      <p:bldP spid="23" grpId="0"/>
      <p:bldP spid="24" grpId="0"/>
      <p:bldP spid="2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3" cstate="screen"/>
          <a:srcRect/>
          <a:stretch>
            <a:fillRect/>
          </a:stretch>
        </p:blipFill>
        <p:spPr>
          <a:xfrm>
            <a:off x="45390" y="-72639"/>
            <a:ext cx="12192000" cy="2135498"/>
          </a:xfrm>
          <a:prstGeom prst="rect">
            <a:avLst/>
          </a:prstGeom>
        </p:spPr>
      </p:pic>
      <p:grpSp>
        <p:nvGrpSpPr>
          <p:cNvPr id="15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16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4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9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0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1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2" name="文本框 71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活动效果</a:t>
            </a:r>
          </a:p>
        </p:txBody>
      </p:sp>
      <p:sp>
        <p:nvSpPr>
          <p:cNvPr id="4" name="TextBox 43"/>
          <p:cNvSpPr txBox="1"/>
          <p:nvPr/>
        </p:nvSpPr>
        <p:spPr>
          <a:xfrm>
            <a:off x="8153214" y="1667784"/>
            <a:ext cx="2900233" cy="4584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目标定位</a:t>
            </a:r>
          </a:p>
        </p:txBody>
      </p:sp>
      <p:sp>
        <p:nvSpPr>
          <p:cNvPr id="5" name="TextBox 44"/>
          <p:cNvSpPr txBox="1"/>
          <p:nvPr/>
        </p:nvSpPr>
        <p:spPr>
          <a:xfrm>
            <a:off x="8153214" y="2042567"/>
            <a:ext cx="30425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6" name="TextBox 45"/>
          <p:cNvSpPr txBox="1"/>
          <p:nvPr/>
        </p:nvSpPr>
        <p:spPr>
          <a:xfrm>
            <a:off x="8010918" y="3733544"/>
            <a:ext cx="2900233" cy="4584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目标定位</a:t>
            </a:r>
          </a:p>
        </p:txBody>
      </p:sp>
      <p:sp>
        <p:nvSpPr>
          <p:cNvPr id="7" name="TextBox 46"/>
          <p:cNvSpPr txBox="1"/>
          <p:nvPr/>
        </p:nvSpPr>
        <p:spPr>
          <a:xfrm>
            <a:off x="8010918" y="4108327"/>
            <a:ext cx="30425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8" name="TextBox 47"/>
          <p:cNvSpPr txBox="1"/>
          <p:nvPr/>
        </p:nvSpPr>
        <p:spPr>
          <a:xfrm>
            <a:off x="1375771" y="1634346"/>
            <a:ext cx="2900233" cy="4584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目标定位</a:t>
            </a:r>
          </a:p>
        </p:txBody>
      </p:sp>
      <p:sp>
        <p:nvSpPr>
          <p:cNvPr id="9" name="TextBox 48"/>
          <p:cNvSpPr txBox="1"/>
          <p:nvPr/>
        </p:nvSpPr>
        <p:spPr>
          <a:xfrm>
            <a:off x="1375770" y="2042567"/>
            <a:ext cx="30425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10" name="TextBox 49"/>
          <p:cNvSpPr txBox="1"/>
          <p:nvPr/>
        </p:nvSpPr>
        <p:spPr>
          <a:xfrm>
            <a:off x="1233474" y="3700106"/>
            <a:ext cx="2900233" cy="4584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目标定位</a:t>
            </a:r>
          </a:p>
        </p:txBody>
      </p:sp>
      <p:sp>
        <p:nvSpPr>
          <p:cNvPr id="11" name="TextBox 50"/>
          <p:cNvSpPr txBox="1"/>
          <p:nvPr/>
        </p:nvSpPr>
        <p:spPr>
          <a:xfrm>
            <a:off x="1233474" y="4108327"/>
            <a:ext cx="304252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kumimoji="1" lang="zh-CN" altLang="en-US" sz="12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7139" y="1153857"/>
            <a:ext cx="4212340" cy="5632318"/>
          </a:xfrm>
          <a:prstGeom prst="rect">
            <a:avLst/>
          </a:prstGeom>
        </p:spPr>
      </p:pic>
      <p:sp>
        <p:nvSpPr>
          <p:cNvPr id="13" name="TextBox 52"/>
          <p:cNvSpPr txBox="1"/>
          <p:nvPr/>
        </p:nvSpPr>
        <p:spPr>
          <a:xfrm>
            <a:off x="5191071" y="3092665"/>
            <a:ext cx="1904779" cy="1829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4000" b="1" dirty="0">
                <a:cs typeface="+mn-ea"/>
                <a:sym typeface="+mn-lt"/>
              </a:rPr>
              <a:t>圣诞节</a:t>
            </a:r>
            <a:endParaRPr lang="en-US" altLang="zh-CN" sz="4000" b="1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zh-CN" altLang="en-US" sz="4000" b="1" dirty="0">
                <a:cs typeface="+mn-ea"/>
                <a:sym typeface="+mn-lt"/>
              </a:rPr>
              <a:t>快乐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build="p"/>
      <p:bldP spid="6" grpId="0"/>
      <p:bldP spid="7" grpId="0" build="p"/>
      <p:bldP spid="8" grpId="0"/>
      <p:bldP spid="9" grpId="0" build="p"/>
      <p:bldP spid="10" grpId="0"/>
      <p:bldP spid="11" grpId="0" build="p"/>
      <p:bldP spid="1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2" descr="D:\11.10圣诞\5933c3f3b5d85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</p:spPr>
      </p:pic>
      <p:pic>
        <p:nvPicPr>
          <p:cNvPr id="11" name="图片 10"/>
          <p:cNvPicPr>
            <a:picLocks noChangeAspect="1"/>
          </p:cNvPicPr>
          <p:nvPr/>
        </p:nvPicPr>
        <p:blipFill rotWithShape="1">
          <a:blip r:embed="rId4" cstate="screen"/>
          <a:srcRect/>
          <a:stretch>
            <a:fillRect/>
          </a:stretch>
        </p:blipFill>
        <p:spPr>
          <a:xfrm>
            <a:off x="45390" y="-110109"/>
            <a:ext cx="12192000" cy="2135498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68871">
            <a:off x="-1311341" y="140801"/>
            <a:ext cx="4878512" cy="4676872"/>
          </a:xfrm>
          <a:prstGeom prst="rect">
            <a:avLst/>
          </a:prstGeom>
        </p:spPr>
      </p:pic>
      <p:sp>
        <p:nvSpPr>
          <p:cNvPr id="3" name="文本框 4"/>
          <p:cNvSpPr txBox="1"/>
          <p:nvPr/>
        </p:nvSpPr>
        <p:spPr bwMode="auto">
          <a:xfrm>
            <a:off x="3633550" y="2201548"/>
            <a:ext cx="5961769" cy="40011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000" b="1" dirty="0">
                <a:solidFill>
                  <a:schemeClr val="bg1"/>
                </a:solidFill>
                <a:cs typeface="+mn-ea"/>
                <a:sym typeface="+mn-lt"/>
              </a:rPr>
              <a:t>适用于新年汇报 活动策划 营销策划演讲等</a:t>
            </a:r>
          </a:p>
        </p:txBody>
      </p:sp>
      <p:sp>
        <p:nvSpPr>
          <p:cNvPr id="5" name="文本框 2"/>
          <p:cNvSpPr txBox="1"/>
          <p:nvPr/>
        </p:nvSpPr>
        <p:spPr>
          <a:xfrm>
            <a:off x="3126048" y="2559958"/>
            <a:ext cx="57438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7200" b="1" dirty="0">
                <a:solidFill>
                  <a:schemeClr val="bg1"/>
                </a:solidFill>
                <a:cs typeface="+mn-ea"/>
                <a:sym typeface="+mn-lt"/>
              </a:rPr>
              <a:t>谢谢你的收看</a:t>
            </a:r>
          </a:p>
        </p:txBody>
      </p:sp>
      <p:sp>
        <p:nvSpPr>
          <p:cNvPr id="6" name="文本框 4"/>
          <p:cNvSpPr txBox="1"/>
          <p:nvPr/>
        </p:nvSpPr>
        <p:spPr>
          <a:xfrm>
            <a:off x="3631549" y="3781350"/>
            <a:ext cx="4854260" cy="79406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algn="ctr">
              <a:lnSpc>
                <a:spcPct val="114000"/>
              </a:lnSpc>
              <a:defRPr/>
            </a:pPr>
            <a:r>
              <a:rPr lang="zh-CN" altLang="en-US" sz="10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点击输入您的内容，或者通过复制您的文本后，在此框中选择粘贴。请言简意赅，简单说明即可，不必繁琐。</a:t>
            </a:r>
            <a:endParaRPr lang="en-US" altLang="zh-CN" sz="1000" dirty="0">
              <a:solidFill>
                <a:schemeClr val="bg1"/>
              </a:solidFill>
              <a:cs typeface="+mn-ea"/>
              <a:sym typeface="+mn-lt"/>
            </a:endParaRPr>
          </a:p>
          <a:p>
            <a:pPr marL="0" marR="0" lvl="0" indent="0" algn="ctr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n-US" altLang="zh-CN" sz="10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7" name="六边形 6"/>
          <p:cNvSpPr/>
          <p:nvPr/>
        </p:nvSpPr>
        <p:spPr>
          <a:xfrm flipH="1">
            <a:off x="3724101" y="4888424"/>
            <a:ext cx="2015699" cy="431936"/>
          </a:xfrm>
          <a:prstGeom prst="hexagon">
            <a:avLst/>
          </a:prstGeom>
          <a:solidFill>
            <a:srgbClr val="C00000"/>
          </a:solidFill>
          <a:ln w="19050">
            <a:gradFill>
              <a:gsLst>
                <a:gs pos="0">
                  <a:schemeClr val="bg1"/>
                </a:gs>
                <a:gs pos="100000">
                  <a:srgbClr val="CBCBCB"/>
                </a:gs>
              </a:gsLst>
              <a:lin ang="5400000" scaled="0"/>
            </a:gradFill>
          </a:ln>
          <a:effectLst>
            <a:outerShdw blurRad="190500" dist="762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9" name="六边形 8"/>
          <p:cNvSpPr/>
          <p:nvPr/>
        </p:nvSpPr>
        <p:spPr>
          <a:xfrm flipH="1">
            <a:off x="5883778" y="4888424"/>
            <a:ext cx="2015699" cy="431936"/>
          </a:xfrm>
          <a:prstGeom prst="hexagon">
            <a:avLst/>
          </a:prstGeom>
          <a:solidFill>
            <a:srgbClr val="C00000"/>
          </a:solidFill>
          <a:ln w="19050">
            <a:gradFill>
              <a:gsLst>
                <a:gs pos="0">
                  <a:schemeClr val="bg1"/>
                </a:gs>
                <a:gs pos="100000">
                  <a:srgbClr val="CBCBCB"/>
                </a:gs>
              </a:gsLst>
              <a:lin ang="5400000" scaled="0"/>
            </a:gradFill>
          </a:ln>
          <a:effectLst>
            <a:outerShdw blurRad="190500" dist="76200" dir="2700000" algn="tl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35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  <p:bldP spid="6" grpId="0"/>
      <p:bldP spid="7" grpId="0" animBg="1"/>
      <p:bldP spid="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88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74" name="组合 173"/>
          <p:cNvGrpSpPr/>
          <p:nvPr/>
        </p:nvGrpSpPr>
        <p:grpSpPr>
          <a:xfrm flipH="1">
            <a:off x="6911103" y="632479"/>
            <a:ext cx="4652584" cy="6069827"/>
            <a:chOff x="1698852" y="562768"/>
            <a:chExt cx="3887788" cy="5072063"/>
          </a:xfrm>
        </p:grpSpPr>
        <p:sp>
          <p:nvSpPr>
            <p:cNvPr id="175" name="Freeform 65"/>
            <p:cNvSpPr>
              <a:spLocks noEditPoints="1"/>
            </p:cNvSpPr>
            <p:nvPr/>
          </p:nvSpPr>
          <p:spPr bwMode="auto">
            <a:xfrm>
              <a:off x="1698852" y="562768"/>
              <a:ext cx="3887788" cy="5072063"/>
            </a:xfrm>
            <a:custGeom>
              <a:avLst/>
              <a:gdLst>
                <a:gd name="T0" fmla="*/ 1461 w 1629"/>
                <a:gd name="T1" fmla="*/ 1890 h 2119"/>
                <a:gd name="T2" fmla="*/ 422 w 1629"/>
                <a:gd name="T3" fmla="*/ 2035 h 2119"/>
                <a:gd name="T4" fmla="*/ 309 w 1629"/>
                <a:gd name="T5" fmla="*/ 1950 h 2119"/>
                <a:gd name="T6" fmla="*/ 84 w 1629"/>
                <a:gd name="T7" fmla="*/ 342 h 2119"/>
                <a:gd name="T8" fmla="*/ 169 w 1629"/>
                <a:gd name="T9" fmla="*/ 229 h 2119"/>
                <a:gd name="T10" fmla="*/ 1208 w 1629"/>
                <a:gd name="T11" fmla="*/ 84 h 2119"/>
                <a:gd name="T12" fmla="*/ 1321 w 1629"/>
                <a:gd name="T13" fmla="*/ 169 h 2119"/>
                <a:gd name="T14" fmla="*/ 1546 w 1629"/>
                <a:gd name="T15" fmla="*/ 1777 h 2119"/>
                <a:gd name="T16" fmla="*/ 1461 w 1629"/>
                <a:gd name="T17" fmla="*/ 1890 h 2119"/>
                <a:gd name="T18" fmla="*/ 1359 w 1629"/>
                <a:gd name="T19" fmla="*/ 0 h 2119"/>
                <a:gd name="T20" fmla="*/ 0 w 1629"/>
                <a:gd name="T21" fmla="*/ 190 h 2119"/>
                <a:gd name="T22" fmla="*/ 270 w 1629"/>
                <a:gd name="T23" fmla="*/ 2119 h 2119"/>
                <a:gd name="T24" fmla="*/ 1629 w 1629"/>
                <a:gd name="T25" fmla="*/ 1929 h 2119"/>
                <a:gd name="T26" fmla="*/ 1359 w 1629"/>
                <a:gd name="T2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9" h="2119">
                  <a:moveTo>
                    <a:pt x="1461" y="1890"/>
                  </a:moveTo>
                  <a:cubicBezTo>
                    <a:pt x="422" y="2035"/>
                    <a:pt x="422" y="2035"/>
                    <a:pt x="422" y="2035"/>
                  </a:cubicBezTo>
                  <a:cubicBezTo>
                    <a:pt x="367" y="2043"/>
                    <a:pt x="316" y="2005"/>
                    <a:pt x="309" y="1950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76" y="288"/>
                    <a:pt x="114" y="237"/>
                    <a:pt x="169" y="229"/>
                  </a:cubicBezTo>
                  <a:cubicBezTo>
                    <a:pt x="1208" y="84"/>
                    <a:pt x="1208" y="84"/>
                    <a:pt x="1208" y="84"/>
                  </a:cubicBezTo>
                  <a:cubicBezTo>
                    <a:pt x="1262" y="76"/>
                    <a:pt x="1313" y="114"/>
                    <a:pt x="1321" y="169"/>
                  </a:cubicBezTo>
                  <a:cubicBezTo>
                    <a:pt x="1546" y="1777"/>
                    <a:pt x="1546" y="1777"/>
                    <a:pt x="1546" y="1777"/>
                  </a:cubicBezTo>
                  <a:cubicBezTo>
                    <a:pt x="1554" y="1831"/>
                    <a:pt x="1515" y="1882"/>
                    <a:pt x="1461" y="1890"/>
                  </a:cubicBezTo>
                  <a:close/>
                  <a:moveTo>
                    <a:pt x="1359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70" y="2119"/>
                    <a:pt x="270" y="2119"/>
                    <a:pt x="270" y="2119"/>
                  </a:cubicBezTo>
                  <a:cubicBezTo>
                    <a:pt x="1629" y="1929"/>
                    <a:pt x="1629" y="1929"/>
                    <a:pt x="1629" y="1929"/>
                  </a:cubicBezTo>
                  <a:lnTo>
                    <a:pt x="1359" y="0"/>
                  </a:lnTo>
                  <a:close/>
                </a:path>
              </a:pathLst>
            </a:custGeom>
            <a:solidFill>
              <a:srgbClr val="C94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76" name="组合 175"/>
            <p:cNvGrpSpPr/>
            <p:nvPr/>
          </p:nvGrpSpPr>
          <p:grpSpPr>
            <a:xfrm>
              <a:off x="1754415" y="621505"/>
              <a:ext cx="3771900" cy="4943475"/>
              <a:chOff x="2289176" y="684212"/>
              <a:chExt cx="3771900" cy="4943475"/>
            </a:xfrm>
          </p:grpSpPr>
          <p:sp>
            <p:nvSpPr>
              <p:cNvPr id="177" name="Freeform 46"/>
              <p:cNvSpPr/>
              <p:nvPr/>
            </p:nvSpPr>
            <p:spPr bwMode="auto">
              <a:xfrm>
                <a:off x="4570413" y="2620962"/>
                <a:ext cx="582613" cy="1111250"/>
              </a:xfrm>
              <a:custGeom>
                <a:avLst/>
                <a:gdLst>
                  <a:gd name="T0" fmla="*/ 0 w 244"/>
                  <a:gd name="T1" fmla="*/ 464 h 464"/>
                  <a:gd name="T2" fmla="*/ 7 w 244"/>
                  <a:gd name="T3" fmla="*/ 443 h 464"/>
                  <a:gd name="T4" fmla="*/ 15 w 244"/>
                  <a:gd name="T5" fmla="*/ 418 h 464"/>
                  <a:gd name="T6" fmla="*/ 21 w 244"/>
                  <a:gd name="T7" fmla="*/ 403 h 464"/>
                  <a:gd name="T8" fmla="*/ 27 w 244"/>
                  <a:gd name="T9" fmla="*/ 387 h 464"/>
                  <a:gd name="T10" fmla="*/ 42 w 244"/>
                  <a:gd name="T11" fmla="*/ 350 h 464"/>
                  <a:gd name="T12" fmla="*/ 46 w 244"/>
                  <a:gd name="T13" fmla="*/ 340 h 464"/>
                  <a:gd name="T14" fmla="*/ 50 w 244"/>
                  <a:gd name="T15" fmla="*/ 330 h 464"/>
                  <a:gd name="T16" fmla="*/ 60 w 244"/>
                  <a:gd name="T17" fmla="*/ 309 h 464"/>
                  <a:gd name="T18" fmla="*/ 80 w 244"/>
                  <a:gd name="T19" fmla="*/ 266 h 464"/>
                  <a:gd name="T20" fmla="*/ 102 w 244"/>
                  <a:gd name="T21" fmla="*/ 222 h 464"/>
                  <a:gd name="T22" fmla="*/ 126 w 244"/>
                  <a:gd name="T23" fmla="*/ 179 h 464"/>
                  <a:gd name="T24" fmla="*/ 150 w 244"/>
                  <a:gd name="T25" fmla="*/ 138 h 464"/>
                  <a:gd name="T26" fmla="*/ 162 w 244"/>
                  <a:gd name="T27" fmla="*/ 118 h 464"/>
                  <a:gd name="T28" fmla="*/ 167 w 244"/>
                  <a:gd name="T29" fmla="*/ 109 h 464"/>
                  <a:gd name="T30" fmla="*/ 173 w 244"/>
                  <a:gd name="T31" fmla="*/ 100 h 464"/>
                  <a:gd name="T32" fmla="*/ 196 w 244"/>
                  <a:gd name="T33" fmla="*/ 67 h 464"/>
                  <a:gd name="T34" fmla="*/ 206 w 244"/>
                  <a:gd name="T35" fmla="*/ 52 h 464"/>
                  <a:gd name="T36" fmla="*/ 215 w 244"/>
                  <a:gd name="T37" fmla="*/ 39 h 464"/>
                  <a:gd name="T38" fmla="*/ 231 w 244"/>
                  <a:gd name="T39" fmla="*/ 19 h 464"/>
                  <a:gd name="T40" fmla="*/ 244 w 244"/>
                  <a:gd name="T41" fmla="*/ 0 h 464"/>
                  <a:gd name="T42" fmla="*/ 232 w 244"/>
                  <a:gd name="T43" fmla="*/ 19 h 464"/>
                  <a:gd name="T44" fmla="*/ 217 w 244"/>
                  <a:gd name="T45" fmla="*/ 41 h 464"/>
                  <a:gd name="T46" fmla="*/ 208 w 244"/>
                  <a:gd name="T47" fmla="*/ 54 h 464"/>
                  <a:gd name="T48" fmla="*/ 199 w 244"/>
                  <a:gd name="T49" fmla="*/ 69 h 464"/>
                  <a:gd name="T50" fmla="*/ 177 w 244"/>
                  <a:gd name="T51" fmla="*/ 102 h 464"/>
                  <a:gd name="T52" fmla="*/ 171 w 244"/>
                  <a:gd name="T53" fmla="*/ 111 h 464"/>
                  <a:gd name="T54" fmla="*/ 166 w 244"/>
                  <a:gd name="T55" fmla="*/ 121 h 464"/>
                  <a:gd name="T56" fmla="*/ 154 w 244"/>
                  <a:gd name="T57" fmla="*/ 140 h 464"/>
                  <a:gd name="T58" fmla="*/ 131 w 244"/>
                  <a:gd name="T59" fmla="*/ 182 h 464"/>
                  <a:gd name="T60" fmla="*/ 107 w 244"/>
                  <a:gd name="T61" fmla="*/ 225 h 464"/>
                  <a:gd name="T62" fmla="*/ 85 w 244"/>
                  <a:gd name="T63" fmla="*/ 268 h 464"/>
                  <a:gd name="T64" fmla="*/ 64 w 244"/>
                  <a:gd name="T65" fmla="*/ 311 h 464"/>
                  <a:gd name="T66" fmla="*/ 55 w 244"/>
                  <a:gd name="T67" fmla="*/ 332 h 464"/>
                  <a:gd name="T68" fmla="*/ 50 w 244"/>
                  <a:gd name="T69" fmla="*/ 342 h 464"/>
                  <a:gd name="T70" fmla="*/ 46 w 244"/>
                  <a:gd name="T71" fmla="*/ 351 h 464"/>
                  <a:gd name="T72" fmla="*/ 30 w 244"/>
                  <a:gd name="T73" fmla="*/ 388 h 464"/>
                  <a:gd name="T74" fmla="*/ 23 w 244"/>
                  <a:gd name="T75" fmla="*/ 404 h 464"/>
                  <a:gd name="T76" fmla="*/ 17 w 244"/>
                  <a:gd name="T77" fmla="*/ 419 h 464"/>
                  <a:gd name="T78" fmla="*/ 8 w 244"/>
                  <a:gd name="T79" fmla="*/ 443 h 464"/>
                  <a:gd name="T80" fmla="*/ 0 w 244"/>
                  <a:gd name="T8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4" h="464">
                    <a:moveTo>
                      <a:pt x="0" y="464"/>
                    </a:moveTo>
                    <a:cubicBezTo>
                      <a:pt x="0" y="464"/>
                      <a:pt x="2" y="456"/>
                      <a:pt x="7" y="443"/>
                    </a:cubicBezTo>
                    <a:cubicBezTo>
                      <a:pt x="9" y="436"/>
                      <a:pt x="12" y="428"/>
                      <a:pt x="15" y="418"/>
                    </a:cubicBezTo>
                    <a:cubicBezTo>
                      <a:pt x="17" y="414"/>
                      <a:pt x="19" y="409"/>
                      <a:pt x="21" y="403"/>
                    </a:cubicBezTo>
                    <a:cubicBezTo>
                      <a:pt x="23" y="398"/>
                      <a:pt x="25" y="392"/>
                      <a:pt x="27" y="387"/>
                    </a:cubicBezTo>
                    <a:cubicBezTo>
                      <a:pt x="32" y="375"/>
                      <a:pt x="37" y="363"/>
                      <a:pt x="42" y="350"/>
                    </a:cubicBezTo>
                    <a:cubicBezTo>
                      <a:pt x="43" y="346"/>
                      <a:pt x="45" y="343"/>
                      <a:pt x="46" y="340"/>
                    </a:cubicBezTo>
                    <a:cubicBezTo>
                      <a:pt x="47" y="336"/>
                      <a:pt x="49" y="333"/>
                      <a:pt x="50" y="330"/>
                    </a:cubicBezTo>
                    <a:cubicBezTo>
                      <a:pt x="53" y="323"/>
                      <a:pt x="57" y="316"/>
                      <a:pt x="60" y="309"/>
                    </a:cubicBezTo>
                    <a:cubicBezTo>
                      <a:pt x="66" y="295"/>
                      <a:pt x="72" y="280"/>
                      <a:pt x="80" y="266"/>
                    </a:cubicBezTo>
                    <a:cubicBezTo>
                      <a:pt x="87" y="251"/>
                      <a:pt x="95" y="237"/>
                      <a:pt x="102" y="222"/>
                    </a:cubicBezTo>
                    <a:cubicBezTo>
                      <a:pt x="110" y="207"/>
                      <a:pt x="118" y="193"/>
                      <a:pt x="126" y="179"/>
                    </a:cubicBezTo>
                    <a:cubicBezTo>
                      <a:pt x="133" y="164"/>
                      <a:pt x="142" y="151"/>
                      <a:pt x="150" y="138"/>
                    </a:cubicBezTo>
                    <a:cubicBezTo>
                      <a:pt x="154" y="131"/>
                      <a:pt x="158" y="125"/>
                      <a:pt x="162" y="118"/>
                    </a:cubicBezTo>
                    <a:cubicBezTo>
                      <a:pt x="164" y="115"/>
                      <a:pt x="166" y="112"/>
                      <a:pt x="167" y="109"/>
                    </a:cubicBezTo>
                    <a:cubicBezTo>
                      <a:pt x="169" y="106"/>
                      <a:pt x="171" y="103"/>
                      <a:pt x="173" y="100"/>
                    </a:cubicBezTo>
                    <a:cubicBezTo>
                      <a:pt x="181" y="88"/>
                      <a:pt x="189" y="77"/>
                      <a:pt x="196" y="67"/>
                    </a:cubicBezTo>
                    <a:cubicBezTo>
                      <a:pt x="199" y="62"/>
                      <a:pt x="202" y="57"/>
                      <a:pt x="206" y="52"/>
                    </a:cubicBezTo>
                    <a:cubicBezTo>
                      <a:pt x="209" y="48"/>
                      <a:pt x="212" y="43"/>
                      <a:pt x="215" y="39"/>
                    </a:cubicBezTo>
                    <a:cubicBezTo>
                      <a:pt x="221" y="31"/>
                      <a:pt x="226" y="24"/>
                      <a:pt x="231" y="19"/>
                    </a:cubicBezTo>
                    <a:cubicBezTo>
                      <a:pt x="239" y="7"/>
                      <a:pt x="244" y="0"/>
                      <a:pt x="244" y="0"/>
                    </a:cubicBezTo>
                    <a:cubicBezTo>
                      <a:pt x="244" y="0"/>
                      <a:pt x="240" y="7"/>
                      <a:pt x="232" y="19"/>
                    </a:cubicBezTo>
                    <a:cubicBezTo>
                      <a:pt x="227" y="25"/>
                      <a:pt x="223" y="32"/>
                      <a:pt x="217" y="41"/>
                    </a:cubicBezTo>
                    <a:cubicBezTo>
                      <a:pt x="214" y="45"/>
                      <a:pt x="211" y="49"/>
                      <a:pt x="208" y="54"/>
                    </a:cubicBezTo>
                    <a:cubicBezTo>
                      <a:pt x="205" y="59"/>
                      <a:pt x="202" y="64"/>
                      <a:pt x="199" y="69"/>
                    </a:cubicBezTo>
                    <a:cubicBezTo>
                      <a:pt x="192" y="79"/>
                      <a:pt x="185" y="91"/>
                      <a:pt x="177" y="102"/>
                    </a:cubicBezTo>
                    <a:cubicBezTo>
                      <a:pt x="175" y="105"/>
                      <a:pt x="173" y="108"/>
                      <a:pt x="171" y="111"/>
                    </a:cubicBezTo>
                    <a:cubicBezTo>
                      <a:pt x="170" y="115"/>
                      <a:pt x="168" y="118"/>
                      <a:pt x="166" y="121"/>
                    </a:cubicBezTo>
                    <a:cubicBezTo>
                      <a:pt x="162" y="127"/>
                      <a:pt x="158" y="134"/>
                      <a:pt x="154" y="140"/>
                    </a:cubicBezTo>
                    <a:cubicBezTo>
                      <a:pt x="147" y="154"/>
                      <a:pt x="138" y="167"/>
                      <a:pt x="131" y="182"/>
                    </a:cubicBezTo>
                    <a:cubicBezTo>
                      <a:pt x="123" y="196"/>
                      <a:pt x="115" y="210"/>
                      <a:pt x="107" y="225"/>
                    </a:cubicBezTo>
                    <a:cubicBezTo>
                      <a:pt x="100" y="239"/>
                      <a:pt x="92" y="254"/>
                      <a:pt x="85" y="268"/>
                    </a:cubicBezTo>
                    <a:cubicBezTo>
                      <a:pt x="77" y="283"/>
                      <a:pt x="71" y="297"/>
                      <a:pt x="64" y="311"/>
                    </a:cubicBezTo>
                    <a:cubicBezTo>
                      <a:pt x="61" y="318"/>
                      <a:pt x="58" y="325"/>
                      <a:pt x="55" y="332"/>
                    </a:cubicBezTo>
                    <a:cubicBezTo>
                      <a:pt x="53" y="335"/>
                      <a:pt x="52" y="338"/>
                      <a:pt x="50" y="342"/>
                    </a:cubicBezTo>
                    <a:cubicBezTo>
                      <a:pt x="49" y="345"/>
                      <a:pt x="47" y="348"/>
                      <a:pt x="46" y="351"/>
                    </a:cubicBezTo>
                    <a:cubicBezTo>
                      <a:pt x="40" y="364"/>
                      <a:pt x="35" y="377"/>
                      <a:pt x="30" y="388"/>
                    </a:cubicBezTo>
                    <a:cubicBezTo>
                      <a:pt x="28" y="394"/>
                      <a:pt x="25" y="399"/>
                      <a:pt x="23" y="404"/>
                    </a:cubicBezTo>
                    <a:cubicBezTo>
                      <a:pt x="21" y="409"/>
                      <a:pt x="19" y="414"/>
                      <a:pt x="17" y="419"/>
                    </a:cubicBezTo>
                    <a:cubicBezTo>
                      <a:pt x="14" y="428"/>
                      <a:pt x="11" y="437"/>
                      <a:pt x="8" y="443"/>
                    </a:cubicBezTo>
                    <a:cubicBezTo>
                      <a:pt x="3" y="457"/>
                      <a:pt x="0" y="464"/>
                      <a:pt x="0" y="464"/>
                    </a:cubicBez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8" name="Freeform 64"/>
              <p:cNvSpPr/>
              <p:nvPr/>
            </p:nvSpPr>
            <p:spPr bwMode="auto">
              <a:xfrm>
                <a:off x="2289176" y="684212"/>
                <a:ext cx="3771900" cy="4943475"/>
              </a:xfrm>
              <a:custGeom>
                <a:avLst/>
                <a:gdLst>
                  <a:gd name="T0" fmla="*/ 2376 w 2376"/>
                  <a:gd name="T1" fmla="*/ 2837 h 3114"/>
                  <a:gd name="T2" fmla="*/ 395 w 2376"/>
                  <a:gd name="T3" fmla="*/ 3114 h 3114"/>
                  <a:gd name="T4" fmla="*/ 0 w 2376"/>
                  <a:gd name="T5" fmla="*/ 278 h 3114"/>
                  <a:gd name="T6" fmla="*/ 1979 w 2376"/>
                  <a:gd name="T7" fmla="*/ 0 h 3114"/>
                  <a:gd name="T8" fmla="*/ 2376 w 2376"/>
                  <a:gd name="T9" fmla="*/ 2837 h 3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6" h="3114">
                    <a:moveTo>
                      <a:pt x="2376" y="2837"/>
                    </a:moveTo>
                    <a:lnTo>
                      <a:pt x="395" y="3114"/>
                    </a:lnTo>
                    <a:lnTo>
                      <a:pt x="0" y="278"/>
                    </a:lnTo>
                    <a:lnTo>
                      <a:pt x="1979" y="0"/>
                    </a:lnTo>
                    <a:lnTo>
                      <a:pt x="2376" y="2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9" name="Freeform 66"/>
              <p:cNvSpPr/>
              <p:nvPr/>
            </p:nvSpPr>
            <p:spPr bwMode="auto">
              <a:xfrm>
                <a:off x="4784726" y="1003300"/>
                <a:ext cx="119063" cy="112713"/>
              </a:xfrm>
              <a:custGeom>
                <a:avLst/>
                <a:gdLst>
                  <a:gd name="T0" fmla="*/ 6 w 50"/>
                  <a:gd name="T1" fmla="*/ 40 h 47"/>
                  <a:gd name="T2" fmla="*/ 13 w 50"/>
                  <a:gd name="T3" fmla="*/ 10 h 47"/>
                  <a:gd name="T4" fmla="*/ 34 w 50"/>
                  <a:gd name="T5" fmla="*/ 14 h 47"/>
                  <a:gd name="T6" fmla="*/ 49 w 50"/>
                  <a:gd name="T7" fmla="*/ 34 h 47"/>
                  <a:gd name="T8" fmla="*/ 13 w 50"/>
                  <a:gd name="T9" fmla="*/ 47 h 47"/>
                  <a:gd name="T10" fmla="*/ 6 w 50"/>
                  <a:gd name="T11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6" y="40"/>
                    </a:moveTo>
                    <a:cubicBezTo>
                      <a:pt x="6" y="40"/>
                      <a:pt x="0" y="20"/>
                      <a:pt x="13" y="10"/>
                    </a:cubicBezTo>
                    <a:cubicBezTo>
                      <a:pt x="25" y="0"/>
                      <a:pt x="34" y="7"/>
                      <a:pt x="34" y="14"/>
                    </a:cubicBezTo>
                    <a:cubicBezTo>
                      <a:pt x="33" y="22"/>
                      <a:pt x="48" y="25"/>
                      <a:pt x="49" y="34"/>
                    </a:cubicBezTo>
                    <a:cubicBezTo>
                      <a:pt x="50" y="43"/>
                      <a:pt x="13" y="47"/>
                      <a:pt x="13" y="47"/>
                    </a:cubicBez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0" name="Freeform 67"/>
              <p:cNvSpPr/>
              <p:nvPr/>
            </p:nvSpPr>
            <p:spPr bwMode="auto">
              <a:xfrm>
                <a:off x="4746626" y="1082675"/>
                <a:ext cx="88900" cy="58738"/>
              </a:xfrm>
              <a:custGeom>
                <a:avLst/>
                <a:gdLst>
                  <a:gd name="T0" fmla="*/ 0 w 37"/>
                  <a:gd name="T1" fmla="*/ 15 h 25"/>
                  <a:gd name="T2" fmla="*/ 24 w 37"/>
                  <a:gd name="T3" fmla="*/ 7 h 25"/>
                  <a:gd name="T4" fmla="*/ 33 w 37"/>
                  <a:gd name="T5" fmla="*/ 25 h 25"/>
                  <a:gd name="T6" fmla="*/ 0 w 37"/>
                  <a:gd name="T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0" y="15"/>
                    </a:moveTo>
                    <a:cubicBezTo>
                      <a:pt x="0" y="15"/>
                      <a:pt x="9" y="0"/>
                      <a:pt x="24" y="7"/>
                    </a:cubicBezTo>
                    <a:cubicBezTo>
                      <a:pt x="37" y="13"/>
                      <a:pt x="33" y="25"/>
                      <a:pt x="33" y="25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1" name="Freeform 68"/>
              <p:cNvSpPr/>
              <p:nvPr/>
            </p:nvSpPr>
            <p:spPr bwMode="auto">
              <a:xfrm>
                <a:off x="2808288" y="1495425"/>
                <a:ext cx="136525" cy="139700"/>
              </a:xfrm>
              <a:custGeom>
                <a:avLst/>
                <a:gdLst>
                  <a:gd name="T0" fmla="*/ 6 w 57"/>
                  <a:gd name="T1" fmla="*/ 11 h 58"/>
                  <a:gd name="T2" fmla="*/ 25 w 57"/>
                  <a:gd name="T3" fmla="*/ 35 h 58"/>
                  <a:gd name="T4" fmla="*/ 31 w 57"/>
                  <a:gd name="T5" fmla="*/ 16 h 58"/>
                  <a:gd name="T6" fmla="*/ 42 w 57"/>
                  <a:gd name="T7" fmla="*/ 23 h 58"/>
                  <a:gd name="T8" fmla="*/ 32 w 57"/>
                  <a:gd name="T9" fmla="*/ 40 h 58"/>
                  <a:gd name="T10" fmla="*/ 55 w 57"/>
                  <a:gd name="T11" fmla="*/ 48 h 58"/>
                  <a:gd name="T12" fmla="*/ 51 w 57"/>
                  <a:gd name="T13" fmla="*/ 56 h 58"/>
                  <a:gd name="T14" fmla="*/ 14 w 57"/>
                  <a:gd name="T15" fmla="*/ 44 h 58"/>
                  <a:gd name="T16" fmla="*/ 6 w 57"/>
                  <a:gd name="T17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8">
                    <a:moveTo>
                      <a:pt x="6" y="11"/>
                    </a:moveTo>
                    <a:cubicBezTo>
                      <a:pt x="11" y="9"/>
                      <a:pt x="14" y="27"/>
                      <a:pt x="25" y="35"/>
                    </a:cubicBezTo>
                    <a:cubicBezTo>
                      <a:pt x="28" y="32"/>
                      <a:pt x="32" y="27"/>
                      <a:pt x="31" y="16"/>
                    </a:cubicBezTo>
                    <a:cubicBezTo>
                      <a:pt x="28" y="0"/>
                      <a:pt x="43" y="11"/>
                      <a:pt x="42" y="23"/>
                    </a:cubicBezTo>
                    <a:cubicBezTo>
                      <a:pt x="41" y="31"/>
                      <a:pt x="37" y="37"/>
                      <a:pt x="32" y="40"/>
                    </a:cubicBezTo>
                    <a:cubicBezTo>
                      <a:pt x="43" y="45"/>
                      <a:pt x="52" y="47"/>
                      <a:pt x="55" y="48"/>
                    </a:cubicBezTo>
                    <a:cubicBezTo>
                      <a:pt x="57" y="50"/>
                      <a:pt x="56" y="54"/>
                      <a:pt x="51" y="56"/>
                    </a:cubicBezTo>
                    <a:cubicBezTo>
                      <a:pt x="51" y="56"/>
                      <a:pt x="29" y="58"/>
                      <a:pt x="14" y="44"/>
                    </a:cubicBezTo>
                    <a:cubicBezTo>
                      <a:pt x="0" y="29"/>
                      <a:pt x="1" y="13"/>
                      <a:pt x="6" y="11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2" name="Freeform 69"/>
              <p:cNvSpPr/>
              <p:nvPr/>
            </p:nvSpPr>
            <p:spPr bwMode="auto">
              <a:xfrm>
                <a:off x="3317876" y="1481137"/>
                <a:ext cx="95250" cy="120650"/>
              </a:xfrm>
              <a:custGeom>
                <a:avLst/>
                <a:gdLst>
                  <a:gd name="T0" fmla="*/ 0 w 40"/>
                  <a:gd name="T1" fmla="*/ 43 h 50"/>
                  <a:gd name="T2" fmla="*/ 28 w 40"/>
                  <a:gd name="T3" fmla="*/ 8 h 50"/>
                  <a:gd name="T4" fmla="*/ 12 w 40"/>
                  <a:gd name="T5" fmla="*/ 50 h 50"/>
                  <a:gd name="T6" fmla="*/ 0 w 40"/>
                  <a:gd name="T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43"/>
                    </a:moveTo>
                    <a:cubicBezTo>
                      <a:pt x="0" y="43"/>
                      <a:pt x="15" y="15"/>
                      <a:pt x="28" y="8"/>
                    </a:cubicBezTo>
                    <a:cubicBezTo>
                      <a:pt x="40" y="0"/>
                      <a:pt x="15" y="48"/>
                      <a:pt x="12" y="5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3" name="Freeform 70"/>
              <p:cNvSpPr/>
              <p:nvPr/>
            </p:nvSpPr>
            <p:spPr bwMode="auto">
              <a:xfrm>
                <a:off x="2992438" y="1757362"/>
                <a:ext cx="103188" cy="117475"/>
              </a:xfrm>
              <a:custGeom>
                <a:avLst/>
                <a:gdLst>
                  <a:gd name="T0" fmla="*/ 31 w 43"/>
                  <a:gd name="T1" fmla="*/ 0 h 49"/>
                  <a:gd name="T2" fmla="*/ 0 w 43"/>
                  <a:gd name="T3" fmla="*/ 45 h 49"/>
                  <a:gd name="T4" fmla="*/ 9 w 43"/>
                  <a:gd name="T5" fmla="*/ 49 h 49"/>
                  <a:gd name="T6" fmla="*/ 43 w 43"/>
                  <a:gd name="T7" fmla="*/ 5 h 49"/>
                  <a:gd name="T8" fmla="*/ 31 w 43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9">
                    <a:moveTo>
                      <a:pt x="31" y="0"/>
                    </a:moveTo>
                    <a:cubicBezTo>
                      <a:pt x="31" y="0"/>
                      <a:pt x="5" y="17"/>
                      <a:pt x="0" y="45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7" y="23"/>
                      <a:pt x="43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4" name="Freeform 71"/>
              <p:cNvSpPr/>
              <p:nvPr/>
            </p:nvSpPr>
            <p:spPr bwMode="auto">
              <a:xfrm>
                <a:off x="3328988" y="1673225"/>
                <a:ext cx="122238" cy="107950"/>
              </a:xfrm>
              <a:custGeom>
                <a:avLst/>
                <a:gdLst>
                  <a:gd name="T0" fmla="*/ 0 w 51"/>
                  <a:gd name="T1" fmla="*/ 16 h 45"/>
                  <a:gd name="T2" fmla="*/ 51 w 51"/>
                  <a:gd name="T3" fmla="*/ 4 h 45"/>
                  <a:gd name="T4" fmla="*/ 40 w 51"/>
                  <a:gd name="T5" fmla="*/ 0 h 45"/>
                  <a:gd name="T6" fmla="*/ 11 w 51"/>
                  <a:gd name="T7" fmla="*/ 12 h 45"/>
                  <a:gd name="T8" fmla="*/ 0 w 51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0" y="16"/>
                    </a:moveTo>
                    <a:cubicBezTo>
                      <a:pt x="0" y="16"/>
                      <a:pt x="39" y="45"/>
                      <a:pt x="51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4" y="27"/>
                      <a:pt x="1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5" name="Freeform 72"/>
              <p:cNvSpPr/>
              <p:nvPr/>
            </p:nvSpPr>
            <p:spPr bwMode="auto">
              <a:xfrm>
                <a:off x="2874963" y="1555750"/>
                <a:ext cx="519113" cy="280988"/>
              </a:xfrm>
              <a:custGeom>
                <a:avLst/>
                <a:gdLst>
                  <a:gd name="T0" fmla="*/ 10 w 217"/>
                  <a:gd name="T1" fmla="*/ 87 h 117"/>
                  <a:gd name="T2" fmla="*/ 58 w 217"/>
                  <a:gd name="T3" fmla="*/ 72 h 117"/>
                  <a:gd name="T4" fmla="*/ 144 w 217"/>
                  <a:gd name="T5" fmla="*/ 104 h 117"/>
                  <a:gd name="T6" fmla="*/ 215 w 217"/>
                  <a:gd name="T7" fmla="*/ 34 h 117"/>
                  <a:gd name="T8" fmla="*/ 183 w 217"/>
                  <a:gd name="T9" fmla="*/ 8 h 117"/>
                  <a:gd name="T10" fmla="*/ 99 w 217"/>
                  <a:gd name="T11" fmla="*/ 40 h 117"/>
                  <a:gd name="T12" fmla="*/ 45 w 217"/>
                  <a:gd name="T13" fmla="*/ 3 h 117"/>
                  <a:gd name="T14" fmla="*/ 15 w 217"/>
                  <a:gd name="T15" fmla="*/ 50 h 117"/>
                  <a:gd name="T16" fmla="*/ 10 w 217"/>
                  <a:gd name="T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17">
                    <a:moveTo>
                      <a:pt x="10" y="87"/>
                    </a:moveTo>
                    <a:cubicBezTo>
                      <a:pt x="16" y="95"/>
                      <a:pt x="42" y="92"/>
                      <a:pt x="58" y="72"/>
                    </a:cubicBezTo>
                    <a:cubicBezTo>
                      <a:pt x="58" y="72"/>
                      <a:pt x="94" y="117"/>
                      <a:pt x="144" y="104"/>
                    </a:cubicBezTo>
                    <a:cubicBezTo>
                      <a:pt x="194" y="90"/>
                      <a:pt x="217" y="44"/>
                      <a:pt x="215" y="34"/>
                    </a:cubicBezTo>
                    <a:cubicBezTo>
                      <a:pt x="213" y="24"/>
                      <a:pt x="191" y="4"/>
                      <a:pt x="183" y="8"/>
                    </a:cubicBezTo>
                    <a:cubicBezTo>
                      <a:pt x="175" y="11"/>
                      <a:pt x="110" y="46"/>
                      <a:pt x="99" y="40"/>
                    </a:cubicBezTo>
                    <a:cubicBezTo>
                      <a:pt x="88" y="35"/>
                      <a:pt x="68" y="0"/>
                      <a:pt x="45" y="3"/>
                    </a:cubicBezTo>
                    <a:cubicBezTo>
                      <a:pt x="22" y="5"/>
                      <a:pt x="20" y="38"/>
                      <a:pt x="15" y="50"/>
                    </a:cubicBezTo>
                    <a:cubicBezTo>
                      <a:pt x="11" y="61"/>
                      <a:pt x="0" y="75"/>
                      <a:pt x="10" y="87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6" name="Freeform 73"/>
              <p:cNvSpPr/>
              <p:nvPr/>
            </p:nvSpPr>
            <p:spPr bwMode="auto">
              <a:xfrm>
                <a:off x="2854326" y="1719262"/>
                <a:ext cx="90488" cy="77788"/>
              </a:xfrm>
              <a:custGeom>
                <a:avLst/>
                <a:gdLst>
                  <a:gd name="T0" fmla="*/ 36 w 38"/>
                  <a:gd name="T1" fmla="*/ 13 h 33"/>
                  <a:gd name="T2" fmla="*/ 22 w 38"/>
                  <a:gd name="T3" fmla="*/ 31 h 33"/>
                  <a:gd name="T4" fmla="*/ 1 w 38"/>
                  <a:gd name="T5" fmla="*/ 20 h 33"/>
                  <a:gd name="T6" fmla="*/ 16 w 38"/>
                  <a:gd name="T7" fmla="*/ 2 h 33"/>
                  <a:gd name="T8" fmla="*/ 36 w 38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3">
                    <a:moveTo>
                      <a:pt x="36" y="13"/>
                    </a:moveTo>
                    <a:cubicBezTo>
                      <a:pt x="38" y="21"/>
                      <a:pt x="31" y="30"/>
                      <a:pt x="22" y="31"/>
                    </a:cubicBezTo>
                    <a:cubicBezTo>
                      <a:pt x="12" y="33"/>
                      <a:pt x="3" y="28"/>
                      <a:pt x="1" y="20"/>
                    </a:cubicBezTo>
                    <a:cubicBezTo>
                      <a:pt x="0" y="12"/>
                      <a:pt x="6" y="4"/>
                      <a:pt x="16" y="2"/>
                    </a:cubicBezTo>
                    <a:cubicBezTo>
                      <a:pt x="26" y="0"/>
                      <a:pt x="35" y="5"/>
                      <a:pt x="36" y="13"/>
                    </a:cubicBezTo>
                    <a:close/>
                  </a:path>
                </a:pathLst>
              </a:custGeom>
              <a:solidFill>
                <a:srgbClr val="F3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7" name="Freeform 74"/>
              <p:cNvSpPr/>
              <p:nvPr/>
            </p:nvSpPr>
            <p:spPr bwMode="auto">
              <a:xfrm>
                <a:off x="2990851" y="1431925"/>
                <a:ext cx="139700" cy="180975"/>
              </a:xfrm>
              <a:custGeom>
                <a:avLst/>
                <a:gdLst>
                  <a:gd name="T0" fmla="*/ 43 w 59"/>
                  <a:gd name="T1" fmla="*/ 3 h 76"/>
                  <a:gd name="T2" fmla="*/ 32 w 59"/>
                  <a:gd name="T3" fmla="*/ 40 h 76"/>
                  <a:gd name="T4" fmla="*/ 17 w 59"/>
                  <a:gd name="T5" fmla="*/ 20 h 76"/>
                  <a:gd name="T6" fmla="*/ 7 w 59"/>
                  <a:gd name="T7" fmla="*/ 34 h 76"/>
                  <a:gd name="T8" fmla="*/ 26 w 59"/>
                  <a:gd name="T9" fmla="*/ 49 h 76"/>
                  <a:gd name="T10" fmla="*/ 4 w 59"/>
                  <a:gd name="T11" fmla="*/ 68 h 76"/>
                  <a:gd name="T12" fmla="*/ 12 w 59"/>
                  <a:gd name="T13" fmla="*/ 76 h 76"/>
                  <a:gd name="T14" fmla="*/ 48 w 59"/>
                  <a:gd name="T15" fmla="*/ 45 h 76"/>
                  <a:gd name="T16" fmla="*/ 43 w 59"/>
                  <a:gd name="T1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6">
                    <a:moveTo>
                      <a:pt x="43" y="3"/>
                    </a:moveTo>
                    <a:cubicBezTo>
                      <a:pt x="36" y="3"/>
                      <a:pt x="41" y="25"/>
                      <a:pt x="32" y="40"/>
                    </a:cubicBezTo>
                    <a:cubicBezTo>
                      <a:pt x="27" y="38"/>
                      <a:pt x="20" y="33"/>
                      <a:pt x="17" y="20"/>
                    </a:cubicBezTo>
                    <a:cubicBezTo>
                      <a:pt x="12" y="0"/>
                      <a:pt x="0" y="20"/>
                      <a:pt x="7" y="34"/>
                    </a:cubicBezTo>
                    <a:cubicBezTo>
                      <a:pt x="11" y="43"/>
                      <a:pt x="19" y="47"/>
                      <a:pt x="26" y="49"/>
                    </a:cubicBezTo>
                    <a:cubicBezTo>
                      <a:pt x="16" y="59"/>
                      <a:pt x="6" y="66"/>
                      <a:pt x="4" y="68"/>
                    </a:cubicBezTo>
                    <a:cubicBezTo>
                      <a:pt x="1" y="71"/>
                      <a:pt x="5" y="76"/>
                      <a:pt x="12" y="76"/>
                    </a:cubicBezTo>
                    <a:cubicBezTo>
                      <a:pt x="12" y="76"/>
                      <a:pt x="37" y="68"/>
                      <a:pt x="48" y="45"/>
                    </a:cubicBezTo>
                    <a:cubicBezTo>
                      <a:pt x="59" y="21"/>
                      <a:pt x="49" y="3"/>
                      <a:pt x="43" y="3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8" name="Freeform 75"/>
              <p:cNvSpPr/>
              <p:nvPr/>
            </p:nvSpPr>
            <p:spPr bwMode="auto">
              <a:xfrm>
                <a:off x="2938463" y="1651000"/>
                <a:ext cx="15875" cy="26988"/>
              </a:xfrm>
              <a:custGeom>
                <a:avLst/>
                <a:gdLst>
                  <a:gd name="T0" fmla="*/ 7 w 7"/>
                  <a:gd name="T1" fmla="*/ 5 h 11"/>
                  <a:gd name="T2" fmla="*/ 4 w 7"/>
                  <a:gd name="T3" fmla="*/ 11 h 11"/>
                  <a:gd name="T4" fmla="*/ 0 w 7"/>
                  <a:gd name="T5" fmla="*/ 6 h 11"/>
                  <a:gd name="T6" fmla="*/ 2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6" y="10"/>
                      <a:pt x="4" y="11"/>
                    </a:cubicBez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9" name="Freeform 76"/>
              <p:cNvSpPr/>
              <p:nvPr/>
            </p:nvSpPr>
            <p:spPr bwMode="auto">
              <a:xfrm>
                <a:off x="2971801" y="1644650"/>
                <a:ext cx="15875" cy="25400"/>
              </a:xfrm>
              <a:custGeom>
                <a:avLst/>
                <a:gdLst>
                  <a:gd name="T0" fmla="*/ 7 w 7"/>
                  <a:gd name="T1" fmla="*/ 5 h 11"/>
                  <a:gd name="T2" fmla="*/ 5 w 7"/>
                  <a:gd name="T3" fmla="*/ 11 h 11"/>
                  <a:gd name="T4" fmla="*/ 1 w 7"/>
                  <a:gd name="T5" fmla="*/ 6 h 11"/>
                  <a:gd name="T6" fmla="*/ 3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7" y="11"/>
                      <a:pt x="5" y="11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0" name="Freeform 77"/>
              <p:cNvSpPr/>
              <p:nvPr/>
            </p:nvSpPr>
            <p:spPr bwMode="auto">
              <a:xfrm>
                <a:off x="3054351" y="1766887"/>
                <a:ext cx="88900" cy="155575"/>
              </a:xfrm>
              <a:custGeom>
                <a:avLst/>
                <a:gdLst>
                  <a:gd name="T0" fmla="*/ 23 w 37"/>
                  <a:gd name="T1" fmla="*/ 0 h 65"/>
                  <a:gd name="T2" fmla="*/ 8 w 37"/>
                  <a:gd name="T3" fmla="*/ 62 h 65"/>
                  <a:gd name="T4" fmla="*/ 18 w 37"/>
                  <a:gd name="T5" fmla="*/ 64 h 65"/>
                  <a:gd name="T6" fmla="*/ 37 w 37"/>
                  <a:gd name="T7" fmla="*/ 7 h 65"/>
                  <a:gd name="T8" fmla="*/ 23 w 37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5">
                    <a:moveTo>
                      <a:pt x="23" y="0"/>
                    </a:moveTo>
                    <a:cubicBezTo>
                      <a:pt x="23" y="0"/>
                      <a:pt x="0" y="32"/>
                      <a:pt x="8" y="62"/>
                    </a:cubicBezTo>
                    <a:cubicBezTo>
                      <a:pt x="8" y="62"/>
                      <a:pt x="12" y="65"/>
                      <a:pt x="18" y="64"/>
                    </a:cubicBezTo>
                    <a:cubicBezTo>
                      <a:pt x="18" y="64"/>
                      <a:pt x="15" y="32"/>
                      <a:pt x="37" y="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1" name="Freeform 78"/>
              <p:cNvSpPr/>
              <p:nvPr/>
            </p:nvSpPr>
            <p:spPr bwMode="auto">
              <a:xfrm>
                <a:off x="3327401" y="1709737"/>
                <a:ext cx="149225" cy="85725"/>
              </a:xfrm>
              <a:custGeom>
                <a:avLst/>
                <a:gdLst>
                  <a:gd name="T0" fmla="*/ 0 w 63"/>
                  <a:gd name="T1" fmla="*/ 9 h 36"/>
                  <a:gd name="T2" fmla="*/ 34 w 63"/>
                  <a:gd name="T3" fmla="*/ 34 h 36"/>
                  <a:gd name="T4" fmla="*/ 63 w 63"/>
                  <a:gd name="T5" fmla="*/ 9 h 36"/>
                  <a:gd name="T6" fmla="*/ 52 w 63"/>
                  <a:gd name="T7" fmla="*/ 7 h 36"/>
                  <a:gd name="T8" fmla="*/ 34 w 63"/>
                  <a:gd name="T9" fmla="*/ 25 h 36"/>
                  <a:gd name="T10" fmla="*/ 9 w 63"/>
                  <a:gd name="T11" fmla="*/ 0 h 36"/>
                  <a:gd name="T12" fmla="*/ 0 w 63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0" y="9"/>
                    </a:moveTo>
                    <a:cubicBezTo>
                      <a:pt x="0" y="9"/>
                      <a:pt x="13" y="36"/>
                      <a:pt x="34" y="34"/>
                    </a:cubicBezTo>
                    <a:cubicBezTo>
                      <a:pt x="56" y="33"/>
                      <a:pt x="63" y="9"/>
                      <a:pt x="63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43" y="26"/>
                      <a:pt x="34" y="25"/>
                    </a:cubicBezTo>
                    <a:cubicBezTo>
                      <a:pt x="17" y="22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2" name="Freeform 79"/>
              <p:cNvSpPr/>
              <p:nvPr/>
            </p:nvSpPr>
            <p:spPr bwMode="auto">
              <a:xfrm>
                <a:off x="3025776" y="1630362"/>
                <a:ext cx="79375" cy="127000"/>
              </a:xfrm>
              <a:custGeom>
                <a:avLst/>
                <a:gdLst>
                  <a:gd name="T0" fmla="*/ 0 w 33"/>
                  <a:gd name="T1" fmla="*/ 46 h 53"/>
                  <a:gd name="T2" fmla="*/ 26 w 33"/>
                  <a:gd name="T3" fmla="*/ 0 h 53"/>
                  <a:gd name="T4" fmla="*/ 33 w 33"/>
                  <a:gd name="T5" fmla="*/ 7 h 53"/>
                  <a:gd name="T6" fmla="*/ 7 w 33"/>
                  <a:gd name="T7" fmla="*/ 53 h 53"/>
                  <a:gd name="T8" fmla="*/ 0 w 33"/>
                  <a:gd name="T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3">
                    <a:moveTo>
                      <a:pt x="0" y="46"/>
                    </a:moveTo>
                    <a:cubicBezTo>
                      <a:pt x="0" y="46"/>
                      <a:pt x="20" y="33"/>
                      <a:pt x="26" y="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33"/>
                      <a:pt x="7" y="53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3" name="Freeform 80"/>
              <p:cNvSpPr/>
              <p:nvPr/>
            </p:nvSpPr>
            <p:spPr bwMode="auto">
              <a:xfrm>
                <a:off x="2992438" y="1838325"/>
                <a:ext cx="31750" cy="36513"/>
              </a:xfrm>
              <a:custGeom>
                <a:avLst/>
                <a:gdLst>
                  <a:gd name="T0" fmla="*/ 0 w 13"/>
                  <a:gd name="T1" fmla="*/ 11 h 15"/>
                  <a:gd name="T2" fmla="*/ 9 w 13"/>
                  <a:gd name="T3" fmla="*/ 15 h 15"/>
                  <a:gd name="T4" fmla="*/ 13 w 13"/>
                  <a:gd name="T5" fmla="*/ 5 h 15"/>
                  <a:gd name="T6" fmla="*/ 3 w 13"/>
                  <a:gd name="T7" fmla="*/ 0 h 15"/>
                  <a:gd name="T8" fmla="*/ 0 w 13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1"/>
                      <a:pt x="13" y="5"/>
                    </a:cubicBezTo>
                    <a:cubicBezTo>
                      <a:pt x="10" y="4"/>
                      <a:pt x="6" y="2"/>
                      <a:pt x="3" y="0"/>
                    </a:cubicBezTo>
                    <a:cubicBezTo>
                      <a:pt x="2" y="4"/>
                      <a:pt x="0" y="7"/>
                      <a:pt x="0" y="11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4" name="Freeform 81"/>
              <p:cNvSpPr/>
              <p:nvPr/>
            </p:nvSpPr>
            <p:spPr bwMode="auto">
              <a:xfrm>
                <a:off x="3068638" y="1884362"/>
                <a:ext cx="31750" cy="38100"/>
              </a:xfrm>
              <a:custGeom>
                <a:avLst/>
                <a:gdLst>
                  <a:gd name="T0" fmla="*/ 2 w 13"/>
                  <a:gd name="T1" fmla="*/ 13 h 16"/>
                  <a:gd name="T2" fmla="*/ 12 w 13"/>
                  <a:gd name="T3" fmla="*/ 15 h 16"/>
                  <a:gd name="T4" fmla="*/ 13 w 13"/>
                  <a:gd name="T5" fmla="*/ 1 h 16"/>
                  <a:gd name="T6" fmla="*/ 0 w 13"/>
                  <a:gd name="T7" fmla="*/ 0 h 16"/>
                  <a:gd name="T8" fmla="*/ 2 w 13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13"/>
                    </a:moveTo>
                    <a:cubicBezTo>
                      <a:pt x="2" y="13"/>
                      <a:pt x="6" y="16"/>
                      <a:pt x="12" y="15"/>
                    </a:cubicBezTo>
                    <a:cubicBezTo>
                      <a:pt x="12" y="15"/>
                      <a:pt x="12" y="9"/>
                      <a:pt x="13" y="1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4"/>
                      <a:pt x="1" y="8"/>
                      <a:pt x="2" y="13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5" name="Freeform 82"/>
              <p:cNvSpPr/>
              <p:nvPr/>
            </p:nvSpPr>
            <p:spPr bwMode="auto">
              <a:xfrm>
                <a:off x="3438526" y="1725612"/>
                <a:ext cx="38100" cy="28575"/>
              </a:xfrm>
              <a:custGeom>
                <a:avLst/>
                <a:gdLst>
                  <a:gd name="T0" fmla="*/ 5 w 16"/>
                  <a:gd name="T1" fmla="*/ 0 h 12"/>
                  <a:gd name="T2" fmla="*/ 0 w 16"/>
                  <a:gd name="T3" fmla="*/ 8 h 12"/>
                  <a:gd name="T4" fmla="*/ 11 w 16"/>
                  <a:gd name="T5" fmla="*/ 12 h 12"/>
                  <a:gd name="T6" fmla="*/ 16 w 16"/>
                  <a:gd name="T7" fmla="*/ 2 h 12"/>
                  <a:gd name="T8" fmla="*/ 5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4" y="9"/>
                      <a:pt x="8" y="11"/>
                      <a:pt x="11" y="12"/>
                    </a:cubicBezTo>
                    <a:cubicBezTo>
                      <a:pt x="14" y="7"/>
                      <a:pt x="16" y="2"/>
                      <a:pt x="16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6" name="Freeform 83"/>
              <p:cNvSpPr/>
              <p:nvPr/>
            </p:nvSpPr>
            <p:spPr bwMode="auto">
              <a:xfrm>
                <a:off x="3414713" y="1673225"/>
                <a:ext cx="36513" cy="33338"/>
              </a:xfrm>
              <a:custGeom>
                <a:avLst/>
                <a:gdLst>
                  <a:gd name="T0" fmla="*/ 4 w 15"/>
                  <a:gd name="T1" fmla="*/ 0 h 14"/>
                  <a:gd name="T2" fmla="*/ 0 w 15"/>
                  <a:gd name="T3" fmla="*/ 9 h 14"/>
                  <a:gd name="T4" fmla="*/ 11 w 15"/>
                  <a:gd name="T5" fmla="*/ 14 h 14"/>
                  <a:gd name="T6" fmla="*/ 15 w 15"/>
                  <a:gd name="T7" fmla="*/ 4 h 14"/>
                  <a:gd name="T8" fmla="*/ 4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4" y="0"/>
                      <a:pt x="3" y="4"/>
                      <a:pt x="0" y="9"/>
                    </a:cubicBezTo>
                    <a:cubicBezTo>
                      <a:pt x="4" y="10"/>
                      <a:pt x="8" y="12"/>
                      <a:pt x="11" y="14"/>
                    </a:cubicBezTo>
                    <a:cubicBezTo>
                      <a:pt x="12" y="11"/>
                      <a:pt x="14" y="8"/>
                      <a:pt x="15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7" name="Freeform 84"/>
              <p:cNvSpPr/>
              <p:nvPr/>
            </p:nvSpPr>
            <p:spPr bwMode="auto">
              <a:xfrm>
                <a:off x="3536951" y="1379537"/>
                <a:ext cx="131763" cy="139700"/>
              </a:xfrm>
              <a:custGeom>
                <a:avLst/>
                <a:gdLst>
                  <a:gd name="T0" fmla="*/ 8 w 55"/>
                  <a:gd name="T1" fmla="*/ 9 h 59"/>
                  <a:gd name="T2" fmla="*/ 24 w 55"/>
                  <a:gd name="T3" fmla="*/ 35 h 59"/>
                  <a:gd name="T4" fmla="*/ 32 w 55"/>
                  <a:gd name="T5" fmla="*/ 16 h 59"/>
                  <a:gd name="T6" fmla="*/ 42 w 55"/>
                  <a:gd name="T7" fmla="*/ 25 h 59"/>
                  <a:gd name="T8" fmla="*/ 31 w 55"/>
                  <a:gd name="T9" fmla="*/ 40 h 59"/>
                  <a:gd name="T10" fmla="*/ 52 w 55"/>
                  <a:gd name="T11" fmla="*/ 51 h 59"/>
                  <a:gd name="T12" fmla="*/ 48 w 55"/>
                  <a:gd name="T13" fmla="*/ 59 h 59"/>
                  <a:gd name="T14" fmla="*/ 13 w 55"/>
                  <a:gd name="T15" fmla="*/ 42 h 59"/>
                  <a:gd name="T16" fmla="*/ 8 w 55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9">
                    <a:moveTo>
                      <a:pt x="8" y="9"/>
                    </a:moveTo>
                    <a:cubicBezTo>
                      <a:pt x="13" y="7"/>
                      <a:pt x="14" y="26"/>
                      <a:pt x="24" y="35"/>
                    </a:cubicBezTo>
                    <a:cubicBezTo>
                      <a:pt x="28" y="32"/>
                      <a:pt x="33" y="27"/>
                      <a:pt x="32" y="16"/>
                    </a:cubicBezTo>
                    <a:cubicBezTo>
                      <a:pt x="31" y="0"/>
                      <a:pt x="45" y="12"/>
                      <a:pt x="42" y="25"/>
                    </a:cubicBezTo>
                    <a:cubicBezTo>
                      <a:pt x="41" y="33"/>
                      <a:pt x="36" y="38"/>
                      <a:pt x="31" y="40"/>
                    </a:cubicBezTo>
                    <a:cubicBezTo>
                      <a:pt x="41" y="46"/>
                      <a:pt x="50" y="49"/>
                      <a:pt x="52" y="51"/>
                    </a:cubicBezTo>
                    <a:cubicBezTo>
                      <a:pt x="55" y="53"/>
                      <a:pt x="53" y="57"/>
                      <a:pt x="48" y="59"/>
                    </a:cubicBezTo>
                    <a:cubicBezTo>
                      <a:pt x="48" y="59"/>
                      <a:pt x="26" y="58"/>
                      <a:pt x="13" y="42"/>
                    </a:cubicBezTo>
                    <a:cubicBezTo>
                      <a:pt x="0" y="27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4040188" y="1422400"/>
                <a:ext cx="107950" cy="109538"/>
              </a:xfrm>
              <a:custGeom>
                <a:avLst/>
                <a:gdLst>
                  <a:gd name="T0" fmla="*/ 0 w 45"/>
                  <a:gd name="T1" fmla="*/ 39 h 46"/>
                  <a:gd name="T2" fmla="*/ 32 w 45"/>
                  <a:gd name="T3" fmla="*/ 6 h 46"/>
                  <a:gd name="T4" fmla="*/ 11 w 45"/>
                  <a:gd name="T5" fmla="*/ 46 h 46"/>
                  <a:gd name="T6" fmla="*/ 0 w 45"/>
                  <a:gd name="T7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9"/>
                    </a:moveTo>
                    <a:cubicBezTo>
                      <a:pt x="0" y="39"/>
                      <a:pt x="18" y="12"/>
                      <a:pt x="32" y="6"/>
                    </a:cubicBezTo>
                    <a:cubicBezTo>
                      <a:pt x="45" y="0"/>
                      <a:pt x="15" y="44"/>
                      <a:pt x="11" y="4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3689351" y="1658937"/>
                <a:ext cx="112713" cy="112713"/>
              </a:xfrm>
              <a:custGeom>
                <a:avLst/>
                <a:gdLst>
                  <a:gd name="T0" fmla="*/ 35 w 47"/>
                  <a:gd name="T1" fmla="*/ 0 h 47"/>
                  <a:gd name="T2" fmla="*/ 0 w 47"/>
                  <a:gd name="T3" fmla="*/ 41 h 47"/>
                  <a:gd name="T4" fmla="*/ 8 w 47"/>
                  <a:gd name="T5" fmla="*/ 47 h 47"/>
                  <a:gd name="T6" fmla="*/ 47 w 47"/>
                  <a:gd name="T7" fmla="*/ 6 h 47"/>
                  <a:gd name="T8" fmla="*/ 35 w 4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5" y="0"/>
                    </a:moveTo>
                    <a:cubicBezTo>
                      <a:pt x="35" y="0"/>
                      <a:pt x="7" y="14"/>
                      <a:pt x="0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19" y="21"/>
                      <a:pt x="47" y="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4038601" y="1612900"/>
                <a:ext cx="123825" cy="107950"/>
              </a:xfrm>
              <a:custGeom>
                <a:avLst/>
                <a:gdLst>
                  <a:gd name="T0" fmla="*/ 0 w 52"/>
                  <a:gd name="T1" fmla="*/ 12 h 45"/>
                  <a:gd name="T2" fmla="*/ 52 w 52"/>
                  <a:gd name="T3" fmla="*/ 5 h 45"/>
                  <a:gd name="T4" fmla="*/ 42 w 52"/>
                  <a:gd name="T5" fmla="*/ 0 h 45"/>
                  <a:gd name="T6" fmla="*/ 12 w 52"/>
                  <a:gd name="T7" fmla="*/ 8 h 45"/>
                  <a:gd name="T8" fmla="*/ 0 w 52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0" y="12"/>
                    </a:moveTo>
                    <a:cubicBezTo>
                      <a:pt x="0" y="12"/>
                      <a:pt x="36" y="45"/>
                      <a:pt x="52" y="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3" y="26"/>
                      <a:pt x="12" y="8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3584576" y="1455737"/>
                <a:ext cx="522288" cy="287338"/>
              </a:xfrm>
              <a:custGeom>
                <a:avLst/>
                <a:gdLst>
                  <a:gd name="T0" fmla="*/ 9 w 219"/>
                  <a:gd name="T1" fmla="*/ 81 h 120"/>
                  <a:gd name="T2" fmla="*/ 59 w 219"/>
                  <a:gd name="T3" fmla="*/ 71 h 120"/>
                  <a:gd name="T4" fmla="*/ 141 w 219"/>
                  <a:gd name="T5" fmla="*/ 111 h 120"/>
                  <a:gd name="T6" fmla="*/ 218 w 219"/>
                  <a:gd name="T7" fmla="*/ 49 h 120"/>
                  <a:gd name="T8" fmla="*/ 189 w 219"/>
                  <a:gd name="T9" fmla="*/ 20 h 120"/>
                  <a:gd name="T10" fmla="*/ 103 w 219"/>
                  <a:gd name="T11" fmla="*/ 44 h 120"/>
                  <a:gd name="T12" fmla="*/ 53 w 219"/>
                  <a:gd name="T13" fmla="*/ 0 h 120"/>
                  <a:gd name="T14" fmla="*/ 18 w 219"/>
                  <a:gd name="T15" fmla="*/ 44 h 120"/>
                  <a:gd name="T16" fmla="*/ 9 w 219"/>
                  <a:gd name="T17" fmla="*/ 8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9" h="120">
                    <a:moveTo>
                      <a:pt x="9" y="81"/>
                    </a:moveTo>
                    <a:cubicBezTo>
                      <a:pt x="15" y="89"/>
                      <a:pt x="41" y="89"/>
                      <a:pt x="59" y="71"/>
                    </a:cubicBezTo>
                    <a:cubicBezTo>
                      <a:pt x="59" y="71"/>
                      <a:pt x="90" y="120"/>
                      <a:pt x="141" y="111"/>
                    </a:cubicBezTo>
                    <a:cubicBezTo>
                      <a:pt x="192" y="103"/>
                      <a:pt x="219" y="60"/>
                      <a:pt x="218" y="49"/>
                    </a:cubicBezTo>
                    <a:cubicBezTo>
                      <a:pt x="217" y="39"/>
                      <a:pt x="198" y="17"/>
                      <a:pt x="189" y="20"/>
                    </a:cubicBezTo>
                    <a:cubicBezTo>
                      <a:pt x="181" y="22"/>
                      <a:pt x="113" y="50"/>
                      <a:pt x="103" y="44"/>
                    </a:cubicBezTo>
                    <a:cubicBezTo>
                      <a:pt x="93" y="37"/>
                      <a:pt x="76" y="0"/>
                      <a:pt x="53" y="0"/>
                    </a:cubicBezTo>
                    <a:cubicBezTo>
                      <a:pt x="29" y="0"/>
                      <a:pt x="24" y="33"/>
                      <a:pt x="18" y="44"/>
                    </a:cubicBezTo>
                    <a:cubicBezTo>
                      <a:pt x="13" y="55"/>
                      <a:pt x="0" y="68"/>
                      <a:pt x="9" y="81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2" name="Freeform 89"/>
              <p:cNvSpPr/>
              <p:nvPr/>
            </p:nvSpPr>
            <p:spPr bwMode="auto">
              <a:xfrm>
                <a:off x="3562351" y="1606550"/>
                <a:ext cx="88900" cy="74613"/>
              </a:xfrm>
              <a:custGeom>
                <a:avLst/>
                <a:gdLst>
                  <a:gd name="T0" fmla="*/ 36 w 37"/>
                  <a:gd name="T1" fmla="*/ 14 h 31"/>
                  <a:gd name="T2" fmla="*/ 20 w 37"/>
                  <a:gd name="T3" fmla="*/ 30 h 31"/>
                  <a:gd name="T4" fmla="*/ 0 w 37"/>
                  <a:gd name="T5" fmla="*/ 17 h 31"/>
                  <a:gd name="T6" fmla="*/ 17 w 37"/>
                  <a:gd name="T7" fmla="*/ 0 h 31"/>
                  <a:gd name="T8" fmla="*/ 36 w 37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6" y="14"/>
                    </a:moveTo>
                    <a:cubicBezTo>
                      <a:pt x="37" y="22"/>
                      <a:pt x="29" y="29"/>
                      <a:pt x="20" y="30"/>
                    </a:cubicBezTo>
                    <a:cubicBezTo>
                      <a:pt x="10" y="31"/>
                      <a:pt x="1" y="25"/>
                      <a:pt x="0" y="17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27" y="0"/>
                      <a:pt x="35" y="6"/>
                      <a:pt x="36" y="14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3" name="Freeform 90"/>
              <p:cNvSpPr/>
              <p:nvPr/>
            </p:nvSpPr>
            <p:spPr bwMode="auto">
              <a:xfrm>
                <a:off x="3717926" y="1330325"/>
                <a:ext cx="147638" cy="179388"/>
              </a:xfrm>
              <a:custGeom>
                <a:avLst/>
                <a:gdLst>
                  <a:gd name="T0" fmla="*/ 48 w 62"/>
                  <a:gd name="T1" fmla="*/ 6 h 75"/>
                  <a:gd name="T2" fmla="*/ 34 w 62"/>
                  <a:gd name="T3" fmla="*/ 41 h 75"/>
                  <a:gd name="T4" fmla="*/ 20 w 62"/>
                  <a:gd name="T5" fmla="*/ 20 h 75"/>
                  <a:gd name="T6" fmla="*/ 9 w 62"/>
                  <a:gd name="T7" fmla="*/ 33 h 75"/>
                  <a:gd name="T8" fmla="*/ 26 w 62"/>
                  <a:gd name="T9" fmla="*/ 49 h 75"/>
                  <a:gd name="T10" fmla="*/ 2 w 62"/>
                  <a:gd name="T11" fmla="*/ 67 h 75"/>
                  <a:gd name="T12" fmla="*/ 10 w 62"/>
                  <a:gd name="T13" fmla="*/ 75 h 75"/>
                  <a:gd name="T14" fmla="*/ 49 w 62"/>
                  <a:gd name="T15" fmla="*/ 48 h 75"/>
                  <a:gd name="T16" fmla="*/ 48 w 62"/>
                  <a:gd name="T17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5">
                    <a:moveTo>
                      <a:pt x="48" y="6"/>
                    </a:moveTo>
                    <a:cubicBezTo>
                      <a:pt x="41" y="5"/>
                      <a:pt x="44" y="28"/>
                      <a:pt x="34" y="41"/>
                    </a:cubicBezTo>
                    <a:cubicBezTo>
                      <a:pt x="28" y="39"/>
                      <a:pt x="22" y="33"/>
                      <a:pt x="20" y="20"/>
                    </a:cubicBezTo>
                    <a:cubicBezTo>
                      <a:pt x="18" y="0"/>
                      <a:pt x="4" y="18"/>
                      <a:pt x="9" y="33"/>
                    </a:cubicBezTo>
                    <a:cubicBezTo>
                      <a:pt x="12" y="42"/>
                      <a:pt x="20" y="47"/>
                      <a:pt x="26" y="49"/>
                    </a:cubicBezTo>
                    <a:cubicBezTo>
                      <a:pt x="16" y="59"/>
                      <a:pt x="4" y="65"/>
                      <a:pt x="2" y="67"/>
                    </a:cubicBezTo>
                    <a:cubicBezTo>
                      <a:pt x="0" y="70"/>
                      <a:pt x="2" y="74"/>
                      <a:pt x="10" y="75"/>
                    </a:cubicBezTo>
                    <a:cubicBezTo>
                      <a:pt x="10" y="75"/>
                      <a:pt x="36" y="70"/>
                      <a:pt x="49" y="48"/>
                    </a:cubicBezTo>
                    <a:cubicBezTo>
                      <a:pt x="62" y="26"/>
                      <a:pt x="54" y="6"/>
                      <a:pt x="48" y="6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4" name="Freeform 91"/>
              <p:cNvSpPr/>
              <p:nvPr/>
            </p:nvSpPr>
            <p:spPr bwMode="auto">
              <a:xfrm>
                <a:off x="3751263" y="1673225"/>
                <a:ext cx="95250" cy="150813"/>
              </a:xfrm>
              <a:custGeom>
                <a:avLst/>
                <a:gdLst>
                  <a:gd name="T0" fmla="*/ 26 w 40"/>
                  <a:gd name="T1" fmla="*/ 0 h 63"/>
                  <a:gd name="T2" fmla="*/ 5 w 40"/>
                  <a:gd name="T3" fmla="*/ 59 h 63"/>
                  <a:gd name="T4" fmla="*/ 15 w 40"/>
                  <a:gd name="T5" fmla="*/ 63 h 63"/>
                  <a:gd name="T6" fmla="*/ 40 w 40"/>
                  <a:gd name="T7" fmla="*/ 8 h 63"/>
                  <a:gd name="T8" fmla="*/ 26 w 40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3">
                    <a:moveTo>
                      <a:pt x="26" y="0"/>
                    </a:moveTo>
                    <a:cubicBezTo>
                      <a:pt x="26" y="0"/>
                      <a:pt x="0" y="29"/>
                      <a:pt x="5" y="59"/>
                    </a:cubicBezTo>
                    <a:cubicBezTo>
                      <a:pt x="5" y="59"/>
                      <a:pt x="9" y="63"/>
                      <a:pt x="15" y="63"/>
                    </a:cubicBezTo>
                    <a:cubicBezTo>
                      <a:pt x="15" y="63"/>
                      <a:pt x="16" y="31"/>
                      <a:pt x="40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5" name="Freeform 92"/>
              <p:cNvSpPr/>
              <p:nvPr/>
            </p:nvSpPr>
            <p:spPr bwMode="auto">
              <a:xfrm>
                <a:off x="4035426" y="1639887"/>
                <a:ext cx="147638" cy="90488"/>
              </a:xfrm>
              <a:custGeom>
                <a:avLst/>
                <a:gdLst>
                  <a:gd name="T0" fmla="*/ 0 w 62"/>
                  <a:gd name="T1" fmla="*/ 9 h 38"/>
                  <a:gd name="T2" fmla="*/ 31 w 62"/>
                  <a:gd name="T3" fmla="*/ 37 h 38"/>
                  <a:gd name="T4" fmla="*/ 62 w 62"/>
                  <a:gd name="T5" fmla="*/ 15 h 38"/>
                  <a:gd name="T6" fmla="*/ 52 w 62"/>
                  <a:gd name="T7" fmla="*/ 12 h 38"/>
                  <a:gd name="T8" fmla="*/ 32 w 62"/>
                  <a:gd name="T9" fmla="*/ 28 h 38"/>
                  <a:gd name="T10" fmla="*/ 9 w 62"/>
                  <a:gd name="T11" fmla="*/ 0 h 38"/>
                  <a:gd name="T12" fmla="*/ 0 w 62"/>
                  <a:gd name="T1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8">
                    <a:moveTo>
                      <a:pt x="0" y="9"/>
                    </a:moveTo>
                    <a:cubicBezTo>
                      <a:pt x="0" y="9"/>
                      <a:pt x="10" y="36"/>
                      <a:pt x="31" y="37"/>
                    </a:cubicBezTo>
                    <a:cubicBezTo>
                      <a:pt x="53" y="38"/>
                      <a:pt x="62" y="15"/>
                      <a:pt x="62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41" y="30"/>
                      <a:pt x="32" y="28"/>
                    </a:cubicBezTo>
                    <a:cubicBezTo>
                      <a:pt x="15" y="24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6" name="Freeform 93"/>
              <p:cNvSpPr/>
              <p:nvPr/>
            </p:nvSpPr>
            <p:spPr bwMode="auto">
              <a:xfrm>
                <a:off x="3735388" y="1536700"/>
                <a:ext cx="87313" cy="119063"/>
              </a:xfrm>
              <a:custGeom>
                <a:avLst/>
                <a:gdLst>
                  <a:gd name="T0" fmla="*/ 0 w 37"/>
                  <a:gd name="T1" fmla="*/ 42 h 50"/>
                  <a:gd name="T2" fmla="*/ 31 w 37"/>
                  <a:gd name="T3" fmla="*/ 0 h 50"/>
                  <a:gd name="T4" fmla="*/ 37 w 37"/>
                  <a:gd name="T5" fmla="*/ 7 h 50"/>
                  <a:gd name="T6" fmla="*/ 6 w 37"/>
                  <a:gd name="T7" fmla="*/ 50 h 50"/>
                  <a:gd name="T8" fmla="*/ 0 w 37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0">
                    <a:moveTo>
                      <a:pt x="0" y="42"/>
                    </a:moveTo>
                    <a:cubicBezTo>
                      <a:pt x="0" y="42"/>
                      <a:pt x="21" y="31"/>
                      <a:pt x="31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4" y="33"/>
                      <a:pt x="6" y="5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7" name="Freeform 94"/>
              <p:cNvSpPr/>
              <p:nvPr/>
            </p:nvSpPr>
            <p:spPr bwMode="auto">
              <a:xfrm>
                <a:off x="3689351" y="1733550"/>
                <a:ext cx="31750" cy="38100"/>
              </a:xfrm>
              <a:custGeom>
                <a:avLst/>
                <a:gdLst>
                  <a:gd name="T0" fmla="*/ 0 w 13"/>
                  <a:gd name="T1" fmla="*/ 10 h 16"/>
                  <a:gd name="T2" fmla="*/ 8 w 13"/>
                  <a:gd name="T3" fmla="*/ 16 h 16"/>
                  <a:gd name="T4" fmla="*/ 13 w 13"/>
                  <a:gd name="T5" fmla="*/ 6 h 16"/>
                  <a:gd name="T6" fmla="*/ 4 w 13"/>
                  <a:gd name="T7" fmla="*/ 0 h 16"/>
                  <a:gd name="T8" fmla="*/ 0 w 13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10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0" y="12"/>
                      <a:pt x="13" y="6"/>
                    </a:cubicBezTo>
                    <a:cubicBezTo>
                      <a:pt x="10" y="4"/>
                      <a:pt x="7" y="2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8" name="Freeform 95"/>
              <p:cNvSpPr/>
              <p:nvPr/>
            </p:nvSpPr>
            <p:spPr bwMode="auto">
              <a:xfrm>
                <a:off x="3760788" y="1785937"/>
                <a:ext cx="31750" cy="38100"/>
              </a:xfrm>
              <a:custGeom>
                <a:avLst/>
                <a:gdLst>
                  <a:gd name="T0" fmla="*/ 1 w 13"/>
                  <a:gd name="T1" fmla="*/ 12 h 16"/>
                  <a:gd name="T2" fmla="*/ 11 w 13"/>
                  <a:gd name="T3" fmla="*/ 16 h 16"/>
                  <a:gd name="T4" fmla="*/ 13 w 13"/>
                  <a:gd name="T5" fmla="*/ 2 h 16"/>
                  <a:gd name="T6" fmla="*/ 1 w 13"/>
                  <a:gd name="T7" fmla="*/ 0 h 16"/>
                  <a:gd name="T8" fmla="*/ 1 w 13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1" y="12"/>
                      <a:pt x="5" y="16"/>
                      <a:pt x="11" y="16"/>
                    </a:cubicBezTo>
                    <a:cubicBezTo>
                      <a:pt x="11" y="16"/>
                      <a:pt x="11" y="10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4"/>
                      <a:pt x="1" y="8"/>
                      <a:pt x="1" y="12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9" name="Freeform 96"/>
              <p:cNvSpPr/>
              <p:nvPr/>
            </p:nvSpPr>
            <p:spPr bwMode="auto">
              <a:xfrm>
                <a:off x="4144963" y="1668462"/>
                <a:ext cx="38100" cy="31750"/>
              </a:xfrm>
              <a:custGeom>
                <a:avLst/>
                <a:gdLst>
                  <a:gd name="T0" fmla="*/ 6 w 16"/>
                  <a:gd name="T1" fmla="*/ 0 h 13"/>
                  <a:gd name="T2" fmla="*/ 0 w 16"/>
                  <a:gd name="T3" fmla="*/ 7 h 13"/>
                  <a:gd name="T4" fmla="*/ 10 w 16"/>
                  <a:gd name="T5" fmla="*/ 13 h 13"/>
                  <a:gd name="T6" fmla="*/ 16 w 16"/>
                  <a:gd name="T7" fmla="*/ 3 h 13"/>
                  <a:gd name="T8" fmla="*/ 6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0"/>
                    </a:moveTo>
                    <a:cubicBezTo>
                      <a:pt x="6" y="0"/>
                      <a:pt x="4" y="3"/>
                      <a:pt x="0" y="7"/>
                    </a:cubicBezTo>
                    <a:cubicBezTo>
                      <a:pt x="4" y="9"/>
                      <a:pt x="7" y="11"/>
                      <a:pt x="10" y="13"/>
                    </a:cubicBezTo>
                    <a:cubicBezTo>
                      <a:pt x="14" y="8"/>
                      <a:pt x="16" y="3"/>
                      <a:pt x="1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0" name="Freeform 97"/>
              <p:cNvSpPr/>
              <p:nvPr/>
            </p:nvSpPr>
            <p:spPr bwMode="auto">
              <a:xfrm>
                <a:off x="4125913" y="1612900"/>
                <a:ext cx="36513" cy="33338"/>
              </a:xfrm>
              <a:custGeom>
                <a:avLst/>
                <a:gdLst>
                  <a:gd name="T0" fmla="*/ 5 w 15"/>
                  <a:gd name="T1" fmla="*/ 0 h 14"/>
                  <a:gd name="T2" fmla="*/ 0 w 15"/>
                  <a:gd name="T3" fmla="*/ 8 h 14"/>
                  <a:gd name="T4" fmla="*/ 11 w 15"/>
                  <a:gd name="T5" fmla="*/ 14 h 14"/>
                  <a:gd name="T6" fmla="*/ 15 w 15"/>
                  <a:gd name="T7" fmla="*/ 5 h 14"/>
                  <a:gd name="T8" fmla="*/ 5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4" y="4"/>
                      <a:pt x="0" y="8"/>
                    </a:cubicBezTo>
                    <a:cubicBezTo>
                      <a:pt x="4" y="10"/>
                      <a:pt x="7" y="12"/>
                      <a:pt x="11" y="14"/>
                    </a:cubicBezTo>
                    <a:cubicBezTo>
                      <a:pt x="12" y="12"/>
                      <a:pt x="14" y="9"/>
                      <a:pt x="1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1" name="Freeform 98"/>
              <p:cNvSpPr/>
              <p:nvPr/>
            </p:nvSpPr>
            <p:spPr bwMode="auto">
              <a:xfrm>
                <a:off x="3683001" y="1539875"/>
                <a:ext cx="25400" cy="20638"/>
              </a:xfrm>
              <a:custGeom>
                <a:avLst/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0 w 11"/>
                  <a:gd name="T5" fmla="*/ 5 h 9"/>
                  <a:gd name="T6" fmla="*/ 1 w 11"/>
                  <a:gd name="T7" fmla="*/ 3 h 9"/>
                  <a:gd name="T8" fmla="*/ 3 w 11"/>
                  <a:gd name="T9" fmla="*/ 1 h 9"/>
                  <a:gd name="T10" fmla="*/ 5 w 11"/>
                  <a:gd name="T11" fmla="*/ 0 h 9"/>
                  <a:gd name="T12" fmla="*/ 8 w 11"/>
                  <a:gd name="T13" fmla="*/ 1 h 9"/>
                  <a:gd name="T14" fmla="*/ 10 w 11"/>
                  <a:gd name="T15" fmla="*/ 2 h 9"/>
                  <a:gd name="T16" fmla="*/ 11 w 11"/>
                  <a:gd name="T17" fmla="*/ 4 h 9"/>
                  <a:gd name="T18" fmla="*/ 11 w 11"/>
                  <a:gd name="T19" fmla="*/ 6 h 9"/>
                  <a:gd name="T20" fmla="*/ 10 w 11"/>
                  <a:gd name="T21" fmla="*/ 8 h 9"/>
                  <a:gd name="T22" fmla="*/ 10 w 11"/>
                  <a:gd name="T23" fmla="*/ 9 h 9"/>
                  <a:gd name="T24" fmla="*/ 9 w 11"/>
                  <a:gd name="T25" fmla="*/ 8 h 9"/>
                  <a:gd name="T26" fmla="*/ 8 w 11"/>
                  <a:gd name="T27" fmla="*/ 7 h 9"/>
                  <a:gd name="T28" fmla="*/ 7 w 11"/>
                  <a:gd name="T29" fmla="*/ 6 h 9"/>
                  <a:gd name="T30" fmla="*/ 7 w 11"/>
                  <a:gd name="T31" fmla="*/ 6 h 9"/>
                  <a:gd name="T32" fmla="*/ 6 w 11"/>
                  <a:gd name="T33" fmla="*/ 6 h 9"/>
                  <a:gd name="T34" fmla="*/ 6 w 11"/>
                  <a:gd name="T35" fmla="*/ 6 h 9"/>
                  <a:gd name="T36" fmla="*/ 5 w 11"/>
                  <a:gd name="T37" fmla="*/ 6 h 9"/>
                  <a:gd name="T38" fmla="*/ 5 w 11"/>
                  <a:gd name="T39" fmla="*/ 6 h 9"/>
                  <a:gd name="T40" fmla="*/ 4 w 11"/>
                  <a:gd name="T41" fmla="*/ 7 h 9"/>
                  <a:gd name="T42" fmla="*/ 3 w 11"/>
                  <a:gd name="T43" fmla="*/ 7 h 9"/>
                  <a:gd name="T44" fmla="*/ 2 w 11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2" name="Freeform 99"/>
              <p:cNvSpPr/>
              <p:nvPr/>
            </p:nvSpPr>
            <p:spPr bwMode="auto">
              <a:xfrm>
                <a:off x="3641726" y="1544637"/>
                <a:ext cx="28575" cy="20638"/>
              </a:xfrm>
              <a:custGeom>
                <a:avLst/>
                <a:gdLst>
                  <a:gd name="T0" fmla="*/ 2 w 12"/>
                  <a:gd name="T1" fmla="*/ 9 h 9"/>
                  <a:gd name="T2" fmla="*/ 0 w 12"/>
                  <a:gd name="T3" fmla="*/ 6 h 9"/>
                  <a:gd name="T4" fmla="*/ 0 w 12"/>
                  <a:gd name="T5" fmla="*/ 5 h 9"/>
                  <a:gd name="T6" fmla="*/ 1 w 12"/>
                  <a:gd name="T7" fmla="*/ 3 h 9"/>
                  <a:gd name="T8" fmla="*/ 3 w 12"/>
                  <a:gd name="T9" fmla="*/ 1 h 9"/>
                  <a:gd name="T10" fmla="*/ 5 w 12"/>
                  <a:gd name="T11" fmla="*/ 0 h 9"/>
                  <a:gd name="T12" fmla="*/ 8 w 12"/>
                  <a:gd name="T13" fmla="*/ 1 h 9"/>
                  <a:gd name="T14" fmla="*/ 10 w 12"/>
                  <a:gd name="T15" fmla="*/ 2 h 9"/>
                  <a:gd name="T16" fmla="*/ 11 w 12"/>
                  <a:gd name="T17" fmla="*/ 4 h 9"/>
                  <a:gd name="T18" fmla="*/ 12 w 12"/>
                  <a:gd name="T19" fmla="*/ 5 h 9"/>
                  <a:gd name="T20" fmla="*/ 11 w 12"/>
                  <a:gd name="T21" fmla="*/ 8 h 9"/>
                  <a:gd name="T22" fmla="*/ 11 w 12"/>
                  <a:gd name="T23" fmla="*/ 9 h 9"/>
                  <a:gd name="T24" fmla="*/ 10 w 12"/>
                  <a:gd name="T25" fmla="*/ 8 h 9"/>
                  <a:gd name="T26" fmla="*/ 9 w 12"/>
                  <a:gd name="T27" fmla="*/ 7 h 9"/>
                  <a:gd name="T28" fmla="*/ 8 w 12"/>
                  <a:gd name="T29" fmla="*/ 6 h 9"/>
                  <a:gd name="T30" fmla="*/ 7 w 12"/>
                  <a:gd name="T31" fmla="*/ 6 h 9"/>
                  <a:gd name="T32" fmla="*/ 6 w 12"/>
                  <a:gd name="T33" fmla="*/ 6 h 9"/>
                  <a:gd name="T34" fmla="*/ 6 w 12"/>
                  <a:gd name="T35" fmla="*/ 6 h 9"/>
                  <a:gd name="T36" fmla="*/ 5 w 12"/>
                  <a:gd name="T37" fmla="*/ 6 h 9"/>
                  <a:gd name="T38" fmla="*/ 5 w 12"/>
                  <a:gd name="T39" fmla="*/ 6 h 9"/>
                  <a:gd name="T40" fmla="*/ 4 w 12"/>
                  <a:gd name="T41" fmla="*/ 7 h 9"/>
                  <a:gd name="T42" fmla="*/ 3 w 12"/>
                  <a:gd name="T43" fmla="*/ 7 h 9"/>
                  <a:gd name="T44" fmla="*/ 2 w 12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3" name="Freeform 100"/>
              <p:cNvSpPr/>
              <p:nvPr/>
            </p:nvSpPr>
            <p:spPr bwMode="auto">
              <a:xfrm>
                <a:off x="3794126" y="1403350"/>
                <a:ext cx="520700" cy="190500"/>
              </a:xfrm>
              <a:custGeom>
                <a:avLst/>
                <a:gdLst>
                  <a:gd name="T0" fmla="*/ 0 w 218"/>
                  <a:gd name="T1" fmla="*/ 76 h 80"/>
                  <a:gd name="T2" fmla="*/ 212 w 218"/>
                  <a:gd name="T3" fmla="*/ 1 h 80"/>
                  <a:gd name="T4" fmla="*/ 218 w 218"/>
                  <a:gd name="T5" fmla="*/ 0 h 80"/>
                  <a:gd name="T6" fmla="*/ 0 w 218"/>
                  <a:gd name="T7" fmla="*/ 80 h 80"/>
                  <a:gd name="T8" fmla="*/ 0 w 218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80">
                    <a:moveTo>
                      <a:pt x="0" y="76"/>
                    </a:moveTo>
                    <a:cubicBezTo>
                      <a:pt x="0" y="76"/>
                      <a:pt x="168" y="63"/>
                      <a:pt x="212" y="1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192" y="64"/>
                      <a:pt x="0" y="8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4" name="Freeform 101"/>
              <p:cNvSpPr/>
              <p:nvPr/>
            </p:nvSpPr>
            <p:spPr bwMode="auto">
              <a:xfrm>
                <a:off x="4451351" y="1243012"/>
                <a:ext cx="23813" cy="34925"/>
              </a:xfrm>
              <a:custGeom>
                <a:avLst/>
                <a:gdLst>
                  <a:gd name="T0" fmla="*/ 10 w 10"/>
                  <a:gd name="T1" fmla="*/ 15 h 15"/>
                  <a:gd name="T2" fmla="*/ 8 w 10"/>
                  <a:gd name="T3" fmla="*/ 13 h 15"/>
                  <a:gd name="T4" fmla="*/ 7 w 10"/>
                  <a:gd name="T5" fmla="*/ 12 h 15"/>
                  <a:gd name="T6" fmla="*/ 6 w 10"/>
                  <a:gd name="T7" fmla="*/ 11 h 15"/>
                  <a:gd name="T8" fmla="*/ 5 w 10"/>
                  <a:gd name="T9" fmla="*/ 9 h 15"/>
                  <a:gd name="T10" fmla="*/ 4 w 10"/>
                  <a:gd name="T11" fmla="*/ 8 h 15"/>
                  <a:gd name="T12" fmla="*/ 3 w 10"/>
                  <a:gd name="T13" fmla="*/ 7 h 15"/>
                  <a:gd name="T14" fmla="*/ 2 w 10"/>
                  <a:gd name="T15" fmla="*/ 5 h 15"/>
                  <a:gd name="T16" fmla="*/ 2 w 10"/>
                  <a:gd name="T17" fmla="*/ 4 h 15"/>
                  <a:gd name="T18" fmla="*/ 1 w 10"/>
                  <a:gd name="T19" fmla="*/ 3 h 15"/>
                  <a:gd name="T20" fmla="*/ 0 w 10"/>
                  <a:gd name="T21" fmla="*/ 1 h 15"/>
                  <a:gd name="T22" fmla="*/ 0 w 10"/>
                  <a:gd name="T23" fmla="*/ 0 h 15"/>
                  <a:gd name="T24" fmla="*/ 1 w 10"/>
                  <a:gd name="T25" fmla="*/ 0 h 15"/>
                  <a:gd name="T26" fmla="*/ 2 w 10"/>
                  <a:gd name="T27" fmla="*/ 2 h 15"/>
                  <a:gd name="T28" fmla="*/ 3 w 10"/>
                  <a:gd name="T29" fmla="*/ 3 h 15"/>
                  <a:gd name="T30" fmla="*/ 4 w 10"/>
                  <a:gd name="T31" fmla="*/ 4 h 15"/>
                  <a:gd name="T32" fmla="*/ 5 w 10"/>
                  <a:gd name="T33" fmla="*/ 5 h 15"/>
                  <a:gd name="T34" fmla="*/ 6 w 10"/>
                  <a:gd name="T35" fmla="*/ 6 h 15"/>
                  <a:gd name="T36" fmla="*/ 7 w 10"/>
                  <a:gd name="T37" fmla="*/ 8 h 15"/>
                  <a:gd name="T38" fmla="*/ 8 w 10"/>
                  <a:gd name="T39" fmla="*/ 9 h 15"/>
                  <a:gd name="T40" fmla="*/ 9 w 10"/>
                  <a:gd name="T41" fmla="*/ 11 h 15"/>
                  <a:gd name="T42" fmla="*/ 9 w 10"/>
                  <a:gd name="T43" fmla="*/ 12 h 15"/>
                  <a:gd name="T44" fmla="*/ 10 w 10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9" y="14"/>
                      <a:pt x="8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5" name="Freeform 102"/>
              <p:cNvSpPr/>
              <p:nvPr/>
            </p:nvSpPr>
            <p:spPr bwMode="auto">
              <a:xfrm>
                <a:off x="4543426" y="1038225"/>
                <a:ext cx="407988" cy="403225"/>
              </a:xfrm>
              <a:custGeom>
                <a:avLst/>
                <a:gdLst>
                  <a:gd name="T0" fmla="*/ 11 w 171"/>
                  <a:gd name="T1" fmla="*/ 168 h 168"/>
                  <a:gd name="T2" fmla="*/ 42 w 171"/>
                  <a:gd name="T3" fmla="*/ 51 h 168"/>
                  <a:gd name="T4" fmla="*/ 160 w 171"/>
                  <a:gd name="T5" fmla="*/ 88 h 168"/>
                  <a:gd name="T6" fmla="*/ 119 w 171"/>
                  <a:gd name="T7" fmla="*/ 167 h 168"/>
                  <a:gd name="T8" fmla="*/ 11 w 171"/>
                  <a:gd name="T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8">
                    <a:moveTo>
                      <a:pt x="11" y="168"/>
                    </a:moveTo>
                    <a:cubicBezTo>
                      <a:pt x="12" y="166"/>
                      <a:pt x="0" y="102"/>
                      <a:pt x="42" y="51"/>
                    </a:cubicBezTo>
                    <a:cubicBezTo>
                      <a:pt x="84" y="0"/>
                      <a:pt x="149" y="45"/>
                      <a:pt x="160" y="88"/>
                    </a:cubicBezTo>
                    <a:cubicBezTo>
                      <a:pt x="171" y="131"/>
                      <a:pt x="120" y="166"/>
                      <a:pt x="119" y="167"/>
                    </a:cubicBezTo>
                    <a:cubicBezTo>
                      <a:pt x="118" y="168"/>
                      <a:pt x="11" y="168"/>
                      <a:pt x="11" y="168"/>
                    </a:cubicBez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6" name="Freeform 103"/>
              <p:cNvSpPr/>
              <p:nvPr/>
            </p:nvSpPr>
            <p:spPr bwMode="auto">
              <a:xfrm>
                <a:off x="4359276" y="1257300"/>
                <a:ext cx="260350" cy="250825"/>
              </a:xfrm>
              <a:custGeom>
                <a:avLst/>
                <a:gdLst>
                  <a:gd name="T0" fmla="*/ 50 w 109"/>
                  <a:gd name="T1" fmla="*/ 0 h 105"/>
                  <a:gd name="T2" fmla="*/ 89 w 109"/>
                  <a:gd name="T3" fmla="*/ 37 h 105"/>
                  <a:gd name="T4" fmla="*/ 109 w 109"/>
                  <a:gd name="T5" fmla="*/ 73 h 105"/>
                  <a:gd name="T6" fmla="*/ 11 w 109"/>
                  <a:gd name="T7" fmla="*/ 105 h 105"/>
                  <a:gd name="T8" fmla="*/ 7 w 109"/>
                  <a:gd name="T9" fmla="*/ 53 h 105"/>
                  <a:gd name="T10" fmla="*/ 50 w 109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5">
                    <a:moveTo>
                      <a:pt x="50" y="0"/>
                    </a:moveTo>
                    <a:cubicBezTo>
                      <a:pt x="50" y="0"/>
                      <a:pt x="75" y="16"/>
                      <a:pt x="89" y="37"/>
                    </a:cubicBezTo>
                    <a:cubicBezTo>
                      <a:pt x="103" y="59"/>
                      <a:pt x="109" y="73"/>
                      <a:pt x="109" y="7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0" y="87"/>
                      <a:pt x="7" y="53"/>
                    </a:cubicBezTo>
                    <a:cubicBezTo>
                      <a:pt x="15" y="2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4368801" y="1384300"/>
                <a:ext cx="241300" cy="82550"/>
              </a:xfrm>
              <a:custGeom>
                <a:avLst/>
                <a:gdLst>
                  <a:gd name="T0" fmla="*/ 0 w 101"/>
                  <a:gd name="T1" fmla="*/ 26 h 35"/>
                  <a:gd name="T2" fmla="*/ 94 w 101"/>
                  <a:gd name="T3" fmla="*/ 0 h 35"/>
                  <a:gd name="T4" fmla="*/ 101 w 101"/>
                  <a:gd name="T5" fmla="*/ 14 h 35"/>
                  <a:gd name="T6" fmla="*/ 2 w 101"/>
                  <a:gd name="T7" fmla="*/ 35 h 35"/>
                  <a:gd name="T8" fmla="*/ 0 w 101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5">
                    <a:moveTo>
                      <a:pt x="0" y="26"/>
                    </a:moveTo>
                    <a:cubicBezTo>
                      <a:pt x="0" y="26"/>
                      <a:pt x="53" y="22"/>
                      <a:pt x="94" y="0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79" y="29"/>
                      <a:pt x="2" y="35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8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4329113" y="1223962"/>
                <a:ext cx="166688" cy="214313"/>
              </a:xfrm>
              <a:custGeom>
                <a:avLst/>
                <a:gdLst>
                  <a:gd name="T0" fmla="*/ 14 w 70"/>
                  <a:gd name="T1" fmla="*/ 7 h 90"/>
                  <a:gd name="T2" fmla="*/ 12 w 70"/>
                  <a:gd name="T3" fmla="*/ 70 h 90"/>
                  <a:gd name="T4" fmla="*/ 56 w 70"/>
                  <a:gd name="T5" fmla="*/ 45 h 90"/>
                  <a:gd name="T6" fmla="*/ 47 w 70"/>
                  <a:gd name="T7" fmla="*/ 0 h 90"/>
                  <a:gd name="T8" fmla="*/ 14 w 70"/>
                  <a:gd name="T9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0">
                    <a:moveTo>
                      <a:pt x="14" y="7"/>
                    </a:moveTo>
                    <a:cubicBezTo>
                      <a:pt x="14" y="7"/>
                      <a:pt x="0" y="51"/>
                      <a:pt x="12" y="70"/>
                    </a:cubicBezTo>
                    <a:cubicBezTo>
                      <a:pt x="24" y="90"/>
                      <a:pt x="39" y="76"/>
                      <a:pt x="56" y="45"/>
                    </a:cubicBezTo>
                    <a:cubicBezTo>
                      <a:pt x="70" y="21"/>
                      <a:pt x="47" y="0"/>
                      <a:pt x="47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4441826" y="1203325"/>
                <a:ext cx="114300" cy="115888"/>
              </a:xfrm>
              <a:custGeom>
                <a:avLst/>
                <a:gdLst>
                  <a:gd name="T0" fmla="*/ 0 w 48"/>
                  <a:gd name="T1" fmla="*/ 8 h 48"/>
                  <a:gd name="T2" fmla="*/ 33 w 48"/>
                  <a:gd name="T3" fmla="*/ 16 h 48"/>
                  <a:gd name="T4" fmla="*/ 42 w 48"/>
                  <a:gd name="T5" fmla="*/ 43 h 48"/>
                  <a:gd name="T6" fmla="*/ 13 w 48"/>
                  <a:gd name="T7" fmla="*/ 29 h 48"/>
                  <a:gd name="T8" fmla="*/ 0 w 48"/>
                  <a:gd name="T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8"/>
                    </a:moveTo>
                    <a:cubicBezTo>
                      <a:pt x="0" y="8"/>
                      <a:pt x="21" y="0"/>
                      <a:pt x="33" y="16"/>
                    </a:cubicBezTo>
                    <a:cubicBezTo>
                      <a:pt x="37" y="21"/>
                      <a:pt x="48" y="40"/>
                      <a:pt x="42" y="43"/>
                    </a:cubicBezTo>
                    <a:cubicBezTo>
                      <a:pt x="42" y="43"/>
                      <a:pt x="32" y="48"/>
                      <a:pt x="13" y="29"/>
                    </a:cubicBezTo>
                    <a:cubicBezTo>
                      <a:pt x="1" y="1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4338638" y="1243012"/>
                <a:ext cx="84138" cy="63500"/>
              </a:xfrm>
              <a:custGeom>
                <a:avLst/>
                <a:gdLst>
                  <a:gd name="T0" fmla="*/ 26 w 35"/>
                  <a:gd name="T1" fmla="*/ 0 h 27"/>
                  <a:gd name="T2" fmla="*/ 31 w 35"/>
                  <a:gd name="T3" fmla="*/ 24 h 27"/>
                  <a:gd name="T4" fmla="*/ 5 w 35"/>
                  <a:gd name="T5" fmla="*/ 22 h 27"/>
                  <a:gd name="T6" fmla="*/ 5 w 35"/>
                  <a:gd name="T7" fmla="*/ 20 h 27"/>
                  <a:gd name="T8" fmla="*/ 0 w 35"/>
                  <a:gd name="T9" fmla="*/ 15 h 27"/>
                  <a:gd name="T10" fmla="*/ 7 w 35"/>
                  <a:gd name="T11" fmla="*/ 10 h 27"/>
                  <a:gd name="T12" fmla="*/ 9 w 35"/>
                  <a:gd name="T13" fmla="*/ 4 h 27"/>
                  <a:gd name="T14" fmla="*/ 26 w 3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6" y="0"/>
                    </a:moveTo>
                    <a:cubicBezTo>
                      <a:pt x="26" y="0"/>
                      <a:pt x="35" y="21"/>
                      <a:pt x="31" y="24"/>
                    </a:cubicBezTo>
                    <a:cubicBezTo>
                      <a:pt x="28" y="27"/>
                      <a:pt x="5" y="22"/>
                      <a:pt x="5" y="22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0" y="19"/>
                      <a:pt x="0" y="15"/>
                    </a:cubicBezTo>
                    <a:cubicBezTo>
                      <a:pt x="1" y="10"/>
                      <a:pt x="7" y="10"/>
                      <a:pt x="7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5" y="10"/>
                      <a:pt x="26" y="0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4352926" y="1309687"/>
                <a:ext cx="19050" cy="23813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0 h 10"/>
                  <a:gd name="T4" fmla="*/ 0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6" y="10"/>
                      <a:pt x="0" y="0"/>
                    </a:cubicBezTo>
                    <a:close/>
                  </a:path>
                </a:pathLst>
              </a:custGeom>
              <a:solidFill>
                <a:srgbClr val="AE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2" name="Freeform 109"/>
              <p:cNvSpPr/>
              <p:nvPr/>
            </p:nvSpPr>
            <p:spPr bwMode="auto">
              <a:xfrm>
                <a:off x="4427538" y="1235075"/>
                <a:ext cx="34925" cy="52388"/>
              </a:xfrm>
              <a:custGeom>
                <a:avLst/>
                <a:gdLst>
                  <a:gd name="T0" fmla="*/ 0 w 15"/>
                  <a:gd name="T1" fmla="*/ 11 h 22"/>
                  <a:gd name="T2" fmla="*/ 4 w 15"/>
                  <a:gd name="T3" fmla="*/ 22 h 22"/>
                  <a:gd name="T4" fmla="*/ 14 w 15"/>
                  <a:gd name="T5" fmla="*/ 17 h 22"/>
                  <a:gd name="T6" fmla="*/ 0 w 15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11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13" y="21"/>
                      <a:pt x="14" y="17"/>
                    </a:cubicBezTo>
                    <a:cubicBezTo>
                      <a:pt x="15" y="13"/>
                      <a:pt x="12" y="0"/>
                      <a:pt x="0" y="11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3" name="Freeform 110"/>
              <p:cNvSpPr/>
              <p:nvPr/>
            </p:nvSpPr>
            <p:spPr bwMode="auto">
              <a:xfrm>
                <a:off x="4362451" y="1263650"/>
                <a:ext cx="20638" cy="14288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3 h 6"/>
                  <a:gd name="T4" fmla="*/ 1 w 9"/>
                  <a:gd name="T5" fmla="*/ 2 h 6"/>
                  <a:gd name="T6" fmla="*/ 2 w 9"/>
                  <a:gd name="T7" fmla="*/ 1 h 6"/>
                  <a:gd name="T8" fmla="*/ 3 w 9"/>
                  <a:gd name="T9" fmla="*/ 0 h 6"/>
                  <a:gd name="T10" fmla="*/ 5 w 9"/>
                  <a:gd name="T11" fmla="*/ 0 h 6"/>
                  <a:gd name="T12" fmla="*/ 7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  <a:gd name="T18" fmla="*/ 9 w 9"/>
                  <a:gd name="T19" fmla="*/ 4 h 6"/>
                  <a:gd name="T20" fmla="*/ 8 w 9"/>
                  <a:gd name="T21" fmla="*/ 5 h 6"/>
                  <a:gd name="T22" fmla="*/ 8 w 9"/>
                  <a:gd name="T23" fmla="*/ 6 h 6"/>
                  <a:gd name="T24" fmla="*/ 7 w 9"/>
                  <a:gd name="T25" fmla="*/ 6 h 6"/>
                  <a:gd name="T26" fmla="*/ 7 w 9"/>
                  <a:gd name="T27" fmla="*/ 5 h 6"/>
                  <a:gd name="T28" fmla="*/ 6 w 9"/>
                  <a:gd name="T29" fmla="*/ 5 h 6"/>
                  <a:gd name="T30" fmla="*/ 5 w 9"/>
                  <a:gd name="T31" fmla="*/ 4 h 6"/>
                  <a:gd name="T32" fmla="*/ 5 w 9"/>
                  <a:gd name="T33" fmla="*/ 4 h 6"/>
                  <a:gd name="T34" fmla="*/ 5 w 9"/>
                  <a:gd name="T35" fmla="*/ 4 h 6"/>
                  <a:gd name="T36" fmla="*/ 4 w 9"/>
                  <a:gd name="T37" fmla="*/ 4 h 6"/>
                  <a:gd name="T38" fmla="*/ 4 w 9"/>
                  <a:gd name="T39" fmla="*/ 4 h 6"/>
                  <a:gd name="T40" fmla="*/ 3 w 9"/>
                  <a:gd name="T41" fmla="*/ 4 h 6"/>
                  <a:gd name="T42" fmla="*/ 2 w 9"/>
                  <a:gd name="T43" fmla="*/ 4 h 6"/>
                  <a:gd name="T44" fmla="*/ 1 w 9"/>
                  <a:gd name="T4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30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4" name="Freeform 111"/>
              <p:cNvSpPr/>
              <p:nvPr/>
            </p:nvSpPr>
            <p:spPr bwMode="auto">
              <a:xfrm>
                <a:off x="4529138" y="1239837"/>
                <a:ext cx="41275" cy="41275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5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5"/>
                    </a:cubicBezTo>
                    <a:cubicBezTo>
                      <a:pt x="7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5" name="Freeform 112"/>
              <p:cNvSpPr/>
              <p:nvPr/>
            </p:nvSpPr>
            <p:spPr bwMode="auto">
              <a:xfrm>
                <a:off x="4359276" y="1150937"/>
                <a:ext cx="193675" cy="96838"/>
              </a:xfrm>
              <a:custGeom>
                <a:avLst/>
                <a:gdLst>
                  <a:gd name="T0" fmla="*/ 0 w 81"/>
                  <a:gd name="T1" fmla="*/ 32 h 40"/>
                  <a:gd name="T2" fmla="*/ 17 w 81"/>
                  <a:gd name="T3" fmla="*/ 10 h 40"/>
                  <a:gd name="T4" fmla="*/ 63 w 81"/>
                  <a:gd name="T5" fmla="*/ 7 h 40"/>
                  <a:gd name="T6" fmla="*/ 79 w 81"/>
                  <a:gd name="T7" fmla="*/ 38 h 40"/>
                  <a:gd name="T8" fmla="*/ 74 w 81"/>
                  <a:gd name="T9" fmla="*/ 40 h 40"/>
                  <a:gd name="T10" fmla="*/ 57 w 81"/>
                  <a:gd name="T11" fmla="*/ 24 h 40"/>
                  <a:gd name="T12" fmla="*/ 0 w 81"/>
                  <a:gd name="T1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0">
                    <a:moveTo>
                      <a:pt x="0" y="32"/>
                    </a:moveTo>
                    <a:cubicBezTo>
                      <a:pt x="0" y="32"/>
                      <a:pt x="1" y="19"/>
                      <a:pt x="17" y="10"/>
                    </a:cubicBezTo>
                    <a:cubicBezTo>
                      <a:pt x="33" y="0"/>
                      <a:pt x="54" y="1"/>
                      <a:pt x="63" y="7"/>
                    </a:cubicBezTo>
                    <a:cubicBezTo>
                      <a:pt x="72" y="13"/>
                      <a:pt x="81" y="35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60" y="24"/>
                      <a:pt x="57" y="24"/>
                    </a:cubicBezTo>
                    <a:cubicBezTo>
                      <a:pt x="53" y="2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6" name="Freeform 113"/>
              <p:cNvSpPr/>
              <p:nvPr/>
            </p:nvSpPr>
            <p:spPr bwMode="auto">
              <a:xfrm>
                <a:off x="4354513" y="1198562"/>
                <a:ext cx="158750" cy="53975"/>
              </a:xfrm>
              <a:custGeom>
                <a:avLst/>
                <a:gdLst>
                  <a:gd name="T0" fmla="*/ 2 w 66"/>
                  <a:gd name="T1" fmla="*/ 22 h 22"/>
                  <a:gd name="T2" fmla="*/ 0 w 66"/>
                  <a:gd name="T3" fmla="*/ 15 h 22"/>
                  <a:gd name="T4" fmla="*/ 1 w 66"/>
                  <a:gd name="T5" fmla="*/ 9 h 22"/>
                  <a:gd name="T6" fmla="*/ 41 w 66"/>
                  <a:gd name="T7" fmla="*/ 1 h 22"/>
                  <a:gd name="T8" fmla="*/ 63 w 66"/>
                  <a:gd name="T9" fmla="*/ 6 h 22"/>
                  <a:gd name="T10" fmla="*/ 66 w 66"/>
                  <a:gd name="T11" fmla="*/ 15 h 22"/>
                  <a:gd name="T12" fmla="*/ 2 w 6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2">
                    <a:moveTo>
                      <a:pt x="2" y="22"/>
                    </a:moveTo>
                    <a:cubicBezTo>
                      <a:pt x="2" y="22"/>
                      <a:pt x="0" y="19"/>
                      <a:pt x="0" y="15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0" y="2"/>
                      <a:pt x="41" y="1"/>
                    </a:cubicBezTo>
                    <a:cubicBezTo>
                      <a:pt x="53" y="0"/>
                      <a:pt x="60" y="1"/>
                      <a:pt x="63" y="6"/>
                    </a:cubicBezTo>
                    <a:cubicBezTo>
                      <a:pt x="66" y="10"/>
                      <a:pt x="66" y="15"/>
                      <a:pt x="66" y="15"/>
                    </a:cubicBezTo>
                    <a:cubicBezTo>
                      <a:pt x="61" y="15"/>
                      <a:pt x="46" y="10"/>
                      <a:pt x="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7" name="Freeform 114"/>
              <p:cNvSpPr/>
              <p:nvPr/>
            </p:nvSpPr>
            <p:spPr bwMode="auto">
              <a:xfrm>
                <a:off x="4359276" y="1230312"/>
                <a:ext cx="153988" cy="22225"/>
              </a:xfrm>
              <a:custGeom>
                <a:avLst/>
                <a:gdLst>
                  <a:gd name="T0" fmla="*/ 0 w 64"/>
                  <a:gd name="T1" fmla="*/ 9 h 9"/>
                  <a:gd name="T2" fmla="*/ 10 w 64"/>
                  <a:gd name="T3" fmla="*/ 6 h 9"/>
                  <a:gd name="T4" fmla="*/ 14 w 64"/>
                  <a:gd name="T5" fmla="*/ 4 h 9"/>
                  <a:gd name="T6" fmla="*/ 20 w 64"/>
                  <a:gd name="T7" fmla="*/ 3 h 9"/>
                  <a:gd name="T8" fmla="*/ 26 w 64"/>
                  <a:gd name="T9" fmla="*/ 2 h 9"/>
                  <a:gd name="T10" fmla="*/ 32 w 64"/>
                  <a:gd name="T11" fmla="*/ 1 h 9"/>
                  <a:gd name="T12" fmla="*/ 38 w 64"/>
                  <a:gd name="T13" fmla="*/ 0 h 9"/>
                  <a:gd name="T14" fmla="*/ 44 w 64"/>
                  <a:gd name="T15" fmla="*/ 0 h 9"/>
                  <a:gd name="T16" fmla="*/ 49 w 64"/>
                  <a:gd name="T17" fmla="*/ 0 h 9"/>
                  <a:gd name="T18" fmla="*/ 54 w 64"/>
                  <a:gd name="T19" fmla="*/ 0 h 9"/>
                  <a:gd name="T20" fmla="*/ 62 w 64"/>
                  <a:gd name="T21" fmla="*/ 1 h 9"/>
                  <a:gd name="T22" fmla="*/ 64 w 64"/>
                  <a:gd name="T23" fmla="*/ 2 h 9"/>
                  <a:gd name="T24" fmla="*/ 62 w 64"/>
                  <a:gd name="T25" fmla="*/ 2 h 9"/>
                  <a:gd name="T26" fmla="*/ 54 w 64"/>
                  <a:gd name="T27" fmla="*/ 2 h 9"/>
                  <a:gd name="T28" fmla="*/ 49 w 64"/>
                  <a:gd name="T29" fmla="*/ 2 h 9"/>
                  <a:gd name="T30" fmla="*/ 44 w 64"/>
                  <a:gd name="T31" fmla="*/ 2 h 9"/>
                  <a:gd name="T32" fmla="*/ 38 w 64"/>
                  <a:gd name="T33" fmla="*/ 3 h 9"/>
                  <a:gd name="T34" fmla="*/ 32 w 64"/>
                  <a:gd name="T35" fmla="*/ 4 h 9"/>
                  <a:gd name="T36" fmla="*/ 26 w 64"/>
                  <a:gd name="T37" fmla="*/ 4 h 9"/>
                  <a:gd name="T38" fmla="*/ 20 w 64"/>
                  <a:gd name="T39" fmla="*/ 5 h 9"/>
                  <a:gd name="T40" fmla="*/ 15 w 64"/>
                  <a:gd name="T41" fmla="*/ 6 h 9"/>
                  <a:gd name="T42" fmla="*/ 10 w 64"/>
                  <a:gd name="T43" fmla="*/ 7 h 9"/>
                  <a:gd name="T44" fmla="*/ 0 w 6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9">
                    <a:moveTo>
                      <a:pt x="0" y="9"/>
                    </a:moveTo>
                    <a:cubicBezTo>
                      <a:pt x="0" y="9"/>
                      <a:pt x="4" y="7"/>
                      <a:pt x="10" y="6"/>
                    </a:cubicBezTo>
                    <a:cubicBezTo>
                      <a:pt x="11" y="5"/>
                      <a:pt x="13" y="5"/>
                      <a:pt x="14" y="4"/>
                    </a:cubicBezTo>
                    <a:cubicBezTo>
                      <a:pt x="16" y="4"/>
                      <a:pt x="18" y="3"/>
                      <a:pt x="20" y="3"/>
                    </a:cubicBezTo>
                    <a:cubicBezTo>
                      <a:pt x="22" y="2"/>
                      <a:pt x="24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4" y="0"/>
                      <a:pt x="36" y="0"/>
                      <a:pt x="38" y="0"/>
                    </a:cubicBezTo>
                    <a:cubicBezTo>
                      <a:pt x="40" y="0"/>
                      <a:pt x="42" y="0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51" y="0"/>
                      <a:pt x="53" y="0"/>
                      <a:pt x="54" y="0"/>
                    </a:cubicBezTo>
                    <a:cubicBezTo>
                      <a:pt x="57" y="0"/>
                      <a:pt x="60" y="1"/>
                      <a:pt x="62" y="1"/>
                    </a:cubicBezTo>
                    <a:cubicBezTo>
                      <a:pt x="63" y="2"/>
                      <a:pt x="64" y="2"/>
                      <a:pt x="64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0" y="2"/>
                      <a:pt x="57" y="2"/>
                      <a:pt x="54" y="2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2" y="2"/>
                      <a:pt x="40" y="3"/>
                      <a:pt x="38" y="3"/>
                    </a:cubicBezTo>
                    <a:cubicBezTo>
                      <a:pt x="36" y="3"/>
                      <a:pt x="34" y="3"/>
                      <a:pt x="32" y="4"/>
                    </a:cubicBezTo>
                    <a:cubicBezTo>
                      <a:pt x="30" y="4"/>
                      <a:pt x="28" y="4"/>
                      <a:pt x="26" y="4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8" y="6"/>
                      <a:pt x="17" y="6"/>
                      <a:pt x="15" y="6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4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8" name="Freeform 115"/>
              <p:cNvSpPr/>
              <p:nvPr/>
            </p:nvSpPr>
            <p:spPr bwMode="auto">
              <a:xfrm>
                <a:off x="4291013" y="1371600"/>
                <a:ext cx="58738" cy="57150"/>
              </a:xfrm>
              <a:custGeom>
                <a:avLst/>
                <a:gdLst>
                  <a:gd name="T0" fmla="*/ 20 w 25"/>
                  <a:gd name="T1" fmla="*/ 6 h 24"/>
                  <a:gd name="T2" fmla="*/ 6 w 25"/>
                  <a:gd name="T3" fmla="*/ 4 h 24"/>
                  <a:gd name="T4" fmla="*/ 9 w 25"/>
                  <a:gd name="T5" fmla="*/ 21 h 24"/>
                  <a:gd name="T6" fmla="*/ 24 w 25"/>
                  <a:gd name="T7" fmla="*/ 14 h 24"/>
                  <a:gd name="T8" fmla="*/ 20 w 25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0" y="6"/>
                    </a:moveTo>
                    <a:cubicBezTo>
                      <a:pt x="20" y="6"/>
                      <a:pt x="11" y="0"/>
                      <a:pt x="6" y="4"/>
                    </a:cubicBezTo>
                    <a:cubicBezTo>
                      <a:pt x="0" y="9"/>
                      <a:pt x="2" y="19"/>
                      <a:pt x="9" y="21"/>
                    </a:cubicBezTo>
                    <a:cubicBezTo>
                      <a:pt x="16" y="24"/>
                      <a:pt x="22" y="19"/>
                      <a:pt x="24" y="14"/>
                    </a:cubicBezTo>
                    <a:cubicBezTo>
                      <a:pt x="25" y="8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9" name="Freeform 116"/>
              <p:cNvSpPr/>
              <p:nvPr/>
            </p:nvSpPr>
            <p:spPr bwMode="auto">
              <a:xfrm>
                <a:off x="4324351" y="1316037"/>
                <a:ext cx="188913" cy="134938"/>
              </a:xfrm>
              <a:custGeom>
                <a:avLst/>
                <a:gdLst>
                  <a:gd name="T0" fmla="*/ 0 w 79"/>
                  <a:gd name="T1" fmla="*/ 43 h 56"/>
                  <a:gd name="T2" fmla="*/ 58 w 79"/>
                  <a:gd name="T3" fmla="*/ 38 h 56"/>
                  <a:gd name="T4" fmla="*/ 63 w 79"/>
                  <a:gd name="T5" fmla="*/ 0 h 56"/>
                  <a:gd name="T6" fmla="*/ 35 w 79"/>
                  <a:gd name="T7" fmla="*/ 27 h 56"/>
                  <a:gd name="T8" fmla="*/ 6 w 79"/>
                  <a:gd name="T9" fmla="*/ 30 h 56"/>
                  <a:gd name="T10" fmla="*/ 0 w 79"/>
                  <a:gd name="T11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56">
                    <a:moveTo>
                      <a:pt x="0" y="43"/>
                    </a:moveTo>
                    <a:cubicBezTo>
                      <a:pt x="0" y="43"/>
                      <a:pt x="36" y="56"/>
                      <a:pt x="58" y="38"/>
                    </a:cubicBezTo>
                    <a:cubicBezTo>
                      <a:pt x="79" y="20"/>
                      <a:pt x="63" y="0"/>
                      <a:pt x="63" y="0"/>
                    </a:cubicBezTo>
                    <a:cubicBezTo>
                      <a:pt x="63" y="0"/>
                      <a:pt x="53" y="20"/>
                      <a:pt x="35" y="27"/>
                    </a:cubicBezTo>
                    <a:cubicBezTo>
                      <a:pt x="18" y="34"/>
                      <a:pt x="6" y="30"/>
                      <a:pt x="6" y="3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0" name="Freeform 117"/>
              <p:cNvSpPr/>
              <p:nvPr/>
            </p:nvSpPr>
            <p:spPr bwMode="auto">
              <a:xfrm>
                <a:off x="4325938" y="1385887"/>
                <a:ext cx="28575" cy="41275"/>
              </a:xfrm>
              <a:custGeom>
                <a:avLst/>
                <a:gdLst>
                  <a:gd name="T0" fmla="*/ 0 w 12"/>
                  <a:gd name="T1" fmla="*/ 16 h 17"/>
                  <a:gd name="T2" fmla="*/ 5 w 12"/>
                  <a:gd name="T3" fmla="*/ 0 h 17"/>
                  <a:gd name="T4" fmla="*/ 12 w 12"/>
                  <a:gd name="T5" fmla="*/ 1 h 17"/>
                  <a:gd name="T6" fmla="*/ 7 w 12"/>
                  <a:gd name="T7" fmla="*/ 17 h 17"/>
                  <a:gd name="T8" fmla="*/ 0 w 1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16"/>
                    </a:moveTo>
                    <a:cubicBezTo>
                      <a:pt x="0" y="16"/>
                      <a:pt x="4" y="1"/>
                      <a:pt x="5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3"/>
                      <a:pt x="7" y="17"/>
                    </a:cubicBezTo>
                    <a:cubicBezTo>
                      <a:pt x="7" y="17"/>
                      <a:pt x="4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1" name="Freeform 118"/>
              <p:cNvSpPr/>
              <p:nvPr/>
            </p:nvSpPr>
            <p:spPr bwMode="auto">
              <a:xfrm>
                <a:off x="4362451" y="1254125"/>
                <a:ext cx="25400" cy="12700"/>
              </a:xfrm>
              <a:custGeom>
                <a:avLst/>
                <a:gdLst>
                  <a:gd name="T0" fmla="*/ 0 w 11"/>
                  <a:gd name="T1" fmla="*/ 2 h 5"/>
                  <a:gd name="T2" fmla="*/ 2 w 11"/>
                  <a:gd name="T3" fmla="*/ 0 h 5"/>
                  <a:gd name="T4" fmla="*/ 3 w 11"/>
                  <a:gd name="T5" fmla="*/ 0 h 5"/>
                  <a:gd name="T6" fmla="*/ 4 w 11"/>
                  <a:gd name="T7" fmla="*/ 0 h 5"/>
                  <a:gd name="T8" fmla="*/ 6 w 11"/>
                  <a:gd name="T9" fmla="*/ 0 h 5"/>
                  <a:gd name="T10" fmla="*/ 7 w 11"/>
                  <a:gd name="T11" fmla="*/ 0 h 5"/>
                  <a:gd name="T12" fmla="*/ 8 w 11"/>
                  <a:gd name="T13" fmla="*/ 1 h 5"/>
                  <a:gd name="T14" fmla="*/ 9 w 11"/>
                  <a:gd name="T15" fmla="*/ 1 h 5"/>
                  <a:gd name="T16" fmla="*/ 10 w 11"/>
                  <a:gd name="T17" fmla="*/ 2 h 5"/>
                  <a:gd name="T18" fmla="*/ 11 w 11"/>
                  <a:gd name="T19" fmla="*/ 3 h 5"/>
                  <a:gd name="T20" fmla="*/ 11 w 11"/>
                  <a:gd name="T21" fmla="*/ 5 h 5"/>
                  <a:gd name="T22" fmla="*/ 11 w 11"/>
                  <a:gd name="T23" fmla="*/ 5 h 5"/>
                  <a:gd name="T24" fmla="*/ 10 w 11"/>
                  <a:gd name="T25" fmla="*/ 5 h 5"/>
                  <a:gd name="T26" fmla="*/ 9 w 11"/>
                  <a:gd name="T27" fmla="*/ 5 h 5"/>
                  <a:gd name="T28" fmla="*/ 8 w 11"/>
                  <a:gd name="T29" fmla="*/ 5 h 5"/>
                  <a:gd name="T30" fmla="*/ 7 w 11"/>
                  <a:gd name="T31" fmla="*/ 4 h 5"/>
                  <a:gd name="T32" fmla="*/ 6 w 11"/>
                  <a:gd name="T33" fmla="*/ 4 h 5"/>
                  <a:gd name="T34" fmla="*/ 6 w 11"/>
                  <a:gd name="T35" fmla="*/ 4 h 5"/>
                  <a:gd name="T36" fmla="*/ 5 w 11"/>
                  <a:gd name="T37" fmla="*/ 4 h 5"/>
                  <a:gd name="T38" fmla="*/ 4 w 11"/>
                  <a:gd name="T39" fmla="*/ 3 h 5"/>
                  <a:gd name="T40" fmla="*/ 3 w 11"/>
                  <a:gd name="T41" fmla="*/ 3 h 5"/>
                  <a:gd name="T42" fmla="*/ 2 w 11"/>
                  <a:gd name="T43" fmla="*/ 3 h 5"/>
                  <a:gd name="T44" fmla="*/ 0 w 11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2" name="Freeform 119"/>
              <p:cNvSpPr/>
              <p:nvPr/>
            </p:nvSpPr>
            <p:spPr bwMode="auto">
              <a:xfrm>
                <a:off x="4368801" y="1362075"/>
                <a:ext cx="141288" cy="69850"/>
              </a:xfrm>
              <a:custGeom>
                <a:avLst/>
                <a:gdLst>
                  <a:gd name="T0" fmla="*/ 0 w 59"/>
                  <a:gd name="T1" fmla="*/ 29 h 29"/>
                  <a:gd name="T2" fmla="*/ 11 w 59"/>
                  <a:gd name="T3" fmla="*/ 26 h 29"/>
                  <a:gd name="T4" fmla="*/ 16 w 59"/>
                  <a:gd name="T5" fmla="*/ 25 h 29"/>
                  <a:gd name="T6" fmla="*/ 21 w 59"/>
                  <a:gd name="T7" fmla="*/ 23 h 29"/>
                  <a:gd name="T8" fmla="*/ 27 w 59"/>
                  <a:gd name="T9" fmla="*/ 22 h 29"/>
                  <a:gd name="T10" fmla="*/ 33 w 59"/>
                  <a:gd name="T11" fmla="*/ 20 h 29"/>
                  <a:gd name="T12" fmla="*/ 39 w 59"/>
                  <a:gd name="T13" fmla="*/ 17 h 29"/>
                  <a:gd name="T14" fmla="*/ 44 w 59"/>
                  <a:gd name="T15" fmla="*/ 15 h 29"/>
                  <a:gd name="T16" fmla="*/ 48 w 59"/>
                  <a:gd name="T17" fmla="*/ 11 h 29"/>
                  <a:gd name="T18" fmla="*/ 52 w 59"/>
                  <a:gd name="T19" fmla="*/ 8 h 29"/>
                  <a:gd name="T20" fmla="*/ 55 w 59"/>
                  <a:gd name="T21" fmla="*/ 5 h 29"/>
                  <a:gd name="T22" fmla="*/ 57 w 59"/>
                  <a:gd name="T23" fmla="*/ 3 h 29"/>
                  <a:gd name="T24" fmla="*/ 59 w 59"/>
                  <a:gd name="T25" fmla="*/ 0 h 29"/>
                  <a:gd name="T26" fmla="*/ 58 w 59"/>
                  <a:gd name="T27" fmla="*/ 3 h 29"/>
                  <a:gd name="T28" fmla="*/ 57 w 59"/>
                  <a:gd name="T29" fmla="*/ 7 h 29"/>
                  <a:gd name="T30" fmla="*/ 55 w 59"/>
                  <a:gd name="T31" fmla="*/ 11 h 29"/>
                  <a:gd name="T32" fmla="*/ 51 w 59"/>
                  <a:gd name="T33" fmla="*/ 15 h 29"/>
                  <a:gd name="T34" fmla="*/ 47 w 59"/>
                  <a:gd name="T35" fmla="*/ 19 h 29"/>
                  <a:gd name="T36" fmla="*/ 41 w 59"/>
                  <a:gd name="T37" fmla="*/ 22 h 29"/>
                  <a:gd name="T38" fmla="*/ 35 w 59"/>
                  <a:gd name="T39" fmla="*/ 25 h 29"/>
                  <a:gd name="T40" fmla="*/ 29 w 59"/>
                  <a:gd name="T41" fmla="*/ 27 h 29"/>
                  <a:gd name="T42" fmla="*/ 22 w 59"/>
                  <a:gd name="T43" fmla="*/ 28 h 29"/>
                  <a:gd name="T44" fmla="*/ 17 w 59"/>
                  <a:gd name="T45" fmla="*/ 29 h 29"/>
                  <a:gd name="T46" fmla="*/ 11 w 59"/>
                  <a:gd name="T47" fmla="*/ 29 h 29"/>
                  <a:gd name="T48" fmla="*/ 0 w 59"/>
                  <a:gd name="T4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29"/>
                      <a:pt x="5" y="27"/>
                      <a:pt x="11" y="26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3" y="23"/>
                      <a:pt x="25" y="22"/>
                      <a:pt x="27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35" y="19"/>
                      <a:pt x="37" y="18"/>
                      <a:pt x="39" y="17"/>
                    </a:cubicBezTo>
                    <a:cubicBezTo>
                      <a:pt x="40" y="17"/>
                      <a:pt x="42" y="16"/>
                      <a:pt x="44" y="15"/>
                    </a:cubicBezTo>
                    <a:cubicBezTo>
                      <a:pt x="45" y="14"/>
                      <a:pt x="47" y="13"/>
                      <a:pt x="48" y="11"/>
                    </a:cubicBezTo>
                    <a:cubicBezTo>
                      <a:pt x="50" y="10"/>
                      <a:pt x="51" y="9"/>
                      <a:pt x="52" y="8"/>
                    </a:cubicBezTo>
                    <a:cubicBezTo>
                      <a:pt x="53" y="7"/>
                      <a:pt x="54" y="6"/>
                      <a:pt x="55" y="5"/>
                    </a:cubicBezTo>
                    <a:cubicBezTo>
                      <a:pt x="56" y="4"/>
                      <a:pt x="57" y="4"/>
                      <a:pt x="57" y="3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9" y="0"/>
                      <a:pt x="59" y="1"/>
                      <a:pt x="58" y="3"/>
                    </a:cubicBezTo>
                    <a:cubicBezTo>
                      <a:pt x="58" y="4"/>
                      <a:pt x="58" y="5"/>
                      <a:pt x="57" y="7"/>
                    </a:cubicBezTo>
                    <a:cubicBezTo>
                      <a:pt x="57" y="8"/>
                      <a:pt x="56" y="9"/>
                      <a:pt x="55" y="11"/>
                    </a:cubicBezTo>
                    <a:cubicBezTo>
                      <a:pt x="54" y="12"/>
                      <a:pt x="53" y="13"/>
                      <a:pt x="51" y="15"/>
                    </a:cubicBezTo>
                    <a:cubicBezTo>
                      <a:pt x="50" y="16"/>
                      <a:pt x="48" y="18"/>
                      <a:pt x="47" y="19"/>
                    </a:cubicBezTo>
                    <a:cubicBezTo>
                      <a:pt x="45" y="20"/>
                      <a:pt x="43" y="21"/>
                      <a:pt x="41" y="22"/>
                    </a:cubicBezTo>
                    <a:cubicBezTo>
                      <a:pt x="39" y="24"/>
                      <a:pt x="37" y="24"/>
                      <a:pt x="35" y="25"/>
                    </a:cubicBezTo>
                    <a:cubicBezTo>
                      <a:pt x="33" y="26"/>
                      <a:pt x="31" y="26"/>
                      <a:pt x="29" y="27"/>
                    </a:cubicBezTo>
                    <a:cubicBezTo>
                      <a:pt x="27" y="28"/>
                      <a:pt x="25" y="28"/>
                      <a:pt x="22" y="28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5" y="29"/>
                      <a:pt x="13" y="29"/>
                      <a:pt x="11" y="29"/>
                    </a:cubicBezTo>
                    <a:cubicBezTo>
                      <a:pt x="5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3" name="Freeform 120"/>
              <p:cNvSpPr/>
              <p:nvPr/>
            </p:nvSpPr>
            <p:spPr bwMode="auto">
              <a:xfrm>
                <a:off x="4349751" y="1219200"/>
                <a:ext cx="12700" cy="33338"/>
              </a:xfrm>
              <a:custGeom>
                <a:avLst/>
                <a:gdLst>
                  <a:gd name="T0" fmla="*/ 5 w 5"/>
                  <a:gd name="T1" fmla="*/ 1 h 14"/>
                  <a:gd name="T2" fmla="*/ 4 w 5"/>
                  <a:gd name="T3" fmla="*/ 1 h 14"/>
                  <a:gd name="T4" fmla="*/ 3 w 5"/>
                  <a:gd name="T5" fmla="*/ 2 h 14"/>
                  <a:gd name="T6" fmla="*/ 3 w 5"/>
                  <a:gd name="T7" fmla="*/ 3 h 14"/>
                  <a:gd name="T8" fmla="*/ 3 w 5"/>
                  <a:gd name="T9" fmla="*/ 4 h 14"/>
                  <a:gd name="T10" fmla="*/ 3 w 5"/>
                  <a:gd name="T11" fmla="*/ 5 h 14"/>
                  <a:gd name="T12" fmla="*/ 3 w 5"/>
                  <a:gd name="T13" fmla="*/ 7 h 14"/>
                  <a:gd name="T14" fmla="*/ 3 w 5"/>
                  <a:gd name="T15" fmla="*/ 8 h 14"/>
                  <a:gd name="T16" fmla="*/ 3 w 5"/>
                  <a:gd name="T17" fmla="*/ 9 h 14"/>
                  <a:gd name="T18" fmla="*/ 3 w 5"/>
                  <a:gd name="T19" fmla="*/ 11 h 14"/>
                  <a:gd name="T20" fmla="*/ 3 w 5"/>
                  <a:gd name="T21" fmla="*/ 12 h 14"/>
                  <a:gd name="T22" fmla="*/ 4 w 5"/>
                  <a:gd name="T23" fmla="*/ 14 h 14"/>
                  <a:gd name="T24" fmla="*/ 4 w 5"/>
                  <a:gd name="T25" fmla="*/ 14 h 14"/>
                  <a:gd name="T26" fmla="*/ 3 w 5"/>
                  <a:gd name="T27" fmla="*/ 14 h 14"/>
                  <a:gd name="T28" fmla="*/ 2 w 5"/>
                  <a:gd name="T29" fmla="*/ 13 h 14"/>
                  <a:gd name="T30" fmla="*/ 1 w 5"/>
                  <a:gd name="T31" fmla="*/ 11 h 14"/>
                  <a:gd name="T32" fmla="*/ 0 w 5"/>
                  <a:gd name="T33" fmla="*/ 10 h 14"/>
                  <a:gd name="T34" fmla="*/ 0 w 5"/>
                  <a:gd name="T35" fmla="*/ 8 h 14"/>
                  <a:gd name="T36" fmla="*/ 0 w 5"/>
                  <a:gd name="T37" fmla="*/ 7 h 14"/>
                  <a:gd name="T38" fmla="*/ 0 w 5"/>
                  <a:gd name="T39" fmla="*/ 5 h 14"/>
                  <a:gd name="T40" fmla="*/ 0 w 5"/>
                  <a:gd name="T41" fmla="*/ 3 h 14"/>
                  <a:gd name="T42" fmla="*/ 1 w 5"/>
                  <a:gd name="T43" fmla="*/ 2 h 14"/>
                  <a:gd name="T44" fmla="*/ 2 w 5"/>
                  <a:gd name="T45" fmla="*/ 1 h 14"/>
                  <a:gd name="T46" fmla="*/ 5 w 5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4">
                    <a:moveTo>
                      <a:pt x="5" y="1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4" name="Freeform 121"/>
              <p:cNvSpPr/>
              <p:nvPr/>
            </p:nvSpPr>
            <p:spPr bwMode="auto">
              <a:xfrm>
                <a:off x="4340226" y="1292225"/>
                <a:ext cx="17463" cy="101600"/>
              </a:xfrm>
              <a:custGeom>
                <a:avLst/>
                <a:gdLst>
                  <a:gd name="T0" fmla="*/ 5 w 7"/>
                  <a:gd name="T1" fmla="*/ 0 h 42"/>
                  <a:gd name="T2" fmla="*/ 4 w 7"/>
                  <a:gd name="T3" fmla="*/ 7 h 42"/>
                  <a:gd name="T4" fmla="*/ 3 w 7"/>
                  <a:gd name="T5" fmla="*/ 10 h 42"/>
                  <a:gd name="T6" fmla="*/ 3 w 7"/>
                  <a:gd name="T7" fmla="*/ 13 h 42"/>
                  <a:gd name="T8" fmla="*/ 3 w 7"/>
                  <a:gd name="T9" fmla="*/ 17 h 42"/>
                  <a:gd name="T10" fmla="*/ 3 w 7"/>
                  <a:gd name="T11" fmla="*/ 21 h 42"/>
                  <a:gd name="T12" fmla="*/ 4 w 7"/>
                  <a:gd name="T13" fmla="*/ 25 h 42"/>
                  <a:gd name="T14" fmla="*/ 4 w 7"/>
                  <a:gd name="T15" fmla="*/ 29 h 42"/>
                  <a:gd name="T16" fmla="*/ 5 w 7"/>
                  <a:gd name="T17" fmla="*/ 32 h 42"/>
                  <a:gd name="T18" fmla="*/ 5 w 7"/>
                  <a:gd name="T19" fmla="*/ 35 h 42"/>
                  <a:gd name="T20" fmla="*/ 7 w 7"/>
                  <a:gd name="T21" fmla="*/ 40 h 42"/>
                  <a:gd name="T22" fmla="*/ 7 w 7"/>
                  <a:gd name="T23" fmla="*/ 42 h 42"/>
                  <a:gd name="T24" fmla="*/ 6 w 7"/>
                  <a:gd name="T25" fmla="*/ 40 h 42"/>
                  <a:gd name="T26" fmla="*/ 4 w 7"/>
                  <a:gd name="T27" fmla="*/ 36 h 42"/>
                  <a:gd name="T28" fmla="*/ 3 w 7"/>
                  <a:gd name="T29" fmla="*/ 33 h 42"/>
                  <a:gd name="T30" fmla="*/ 2 w 7"/>
                  <a:gd name="T31" fmla="*/ 29 h 42"/>
                  <a:gd name="T32" fmla="*/ 1 w 7"/>
                  <a:gd name="T33" fmla="*/ 25 h 42"/>
                  <a:gd name="T34" fmla="*/ 0 w 7"/>
                  <a:gd name="T35" fmla="*/ 21 h 42"/>
                  <a:gd name="T36" fmla="*/ 0 w 7"/>
                  <a:gd name="T37" fmla="*/ 17 h 42"/>
                  <a:gd name="T38" fmla="*/ 1 w 7"/>
                  <a:gd name="T39" fmla="*/ 13 h 42"/>
                  <a:gd name="T40" fmla="*/ 1 w 7"/>
                  <a:gd name="T41" fmla="*/ 10 h 42"/>
                  <a:gd name="T42" fmla="*/ 2 w 7"/>
                  <a:gd name="T43" fmla="*/ 6 h 42"/>
                  <a:gd name="T44" fmla="*/ 4 w 7"/>
                  <a:gd name="T45" fmla="*/ 2 h 42"/>
                  <a:gd name="T46" fmla="*/ 5 w 7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cubicBezTo>
                      <a:pt x="5" y="0"/>
                      <a:pt x="4" y="3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8"/>
                      <a:pt x="3" y="20"/>
                      <a:pt x="3" y="21"/>
                    </a:cubicBezTo>
                    <a:cubicBezTo>
                      <a:pt x="3" y="22"/>
                      <a:pt x="4" y="24"/>
                      <a:pt x="4" y="25"/>
                    </a:cubicBezTo>
                    <a:cubicBezTo>
                      <a:pt x="4" y="26"/>
                      <a:pt x="4" y="27"/>
                      <a:pt x="4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3"/>
                      <a:pt x="5" y="34"/>
                      <a:pt x="5" y="35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1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2" y="32"/>
                      <a:pt x="2" y="30"/>
                      <a:pt x="2" y="29"/>
                    </a:cubicBezTo>
                    <a:cubicBezTo>
                      <a:pt x="1" y="28"/>
                      <a:pt x="1" y="27"/>
                      <a:pt x="1" y="25"/>
                    </a:cubicBezTo>
                    <a:cubicBezTo>
                      <a:pt x="1" y="24"/>
                      <a:pt x="1" y="23"/>
                      <a:pt x="0" y="21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5" name="Freeform 122"/>
              <p:cNvSpPr/>
              <p:nvPr/>
            </p:nvSpPr>
            <p:spPr bwMode="auto">
              <a:xfrm>
                <a:off x="4513263" y="1233487"/>
                <a:ext cx="33338" cy="73025"/>
              </a:xfrm>
              <a:custGeom>
                <a:avLst/>
                <a:gdLst>
                  <a:gd name="T0" fmla="*/ 0 w 14"/>
                  <a:gd name="T1" fmla="*/ 0 h 31"/>
                  <a:gd name="T2" fmla="*/ 4 w 14"/>
                  <a:gd name="T3" fmla="*/ 4 h 31"/>
                  <a:gd name="T4" fmla="*/ 6 w 14"/>
                  <a:gd name="T5" fmla="*/ 6 h 31"/>
                  <a:gd name="T6" fmla="*/ 8 w 14"/>
                  <a:gd name="T7" fmla="*/ 8 h 31"/>
                  <a:gd name="T8" fmla="*/ 10 w 14"/>
                  <a:gd name="T9" fmla="*/ 11 h 31"/>
                  <a:gd name="T10" fmla="*/ 11 w 14"/>
                  <a:gd name="T11" fmla="*/ 14 h 31"/>
                  <a:gd name="T12" fmla="*/ 12 w 14"/>
                  <a:gd name="T13" fmla="*/ 17 h 31"/>
                  <a:gd name="T14" fmla="*/ 13 w 14"/>
                  <a:gd name="T15" fmla="*/ 21 h 31"/>
                  <a:gd name="T16" fmla="*/ 14 w 14"/>
                  <a:gd name="T17" fmla="*/ 24 h 31"/>
                  <a:gd name="T18" fmla="*/ 14 w 14"/>
                  <a:gd name="T19" fmla="*/ 26 h 31"/>
                  <a:gd name="T20" fmla="*/ 12 w 14"/>
                  <a:gd name="T21" fmla="*/ 31 h 31"/>
                  <a:gd name="T22" fmla="*/ 11 w 14"/>
                  <a:gd name="T23" fmla="*/ 31 h 31"/>
                  <a:gd name="T24" fmla="*/ 12 w 14"/>
                  <a:gd name="T25" fmla="*/ 30 h 31"/>
                  <a:gd name="T26" fmla="*/ 12 w 14"/>
                  <a:gd name="T27" fmla="*/ 27 h 31"/>
                  <a:gd name="T28" fmla="*/ 12 w 14"/>
                  <a:gd name="T29" fmla="*/ 24 h 31"/>
                  <a:gd name="T30" fmla="*/ 11 w 14"/>
                  <a:gd name="T31" fmla="*/ 21 h 31"/>
                  <a:gd name="T32" fmla="*/ 10 w 14"/>
                  <a:gd name="T33" fmla="*/ 18 h 31"/>
                  <a:gd name="T34" fmla="*/ 8 w 14"/>
                  <a:gd name="T35" fmla="*/ 15 h 31"/>
                  <a:gd name="T36" fmla="*/ 7 w 14"/>
                  <a:gd name="T37" fmla="*/ 13 h 31"/>
                  <a:gd name="T38" fmla="*/ 6 w 14"/>
                  <a:gd name="T39" fmla="*/ 10 h 31"/>
                  <a:gd name="T40" fmla="*/ 4 w 14"/>
                  <a:gd name="T41" fmla="*/ 7 h 31"/>
                  <a:gd name="T42" fmla="*/ 3 w 14"/>
                  <a:gd name="T43" fmla="*/ 5 h 31"/>
                  <a:gd name="T44" fmla="*/ 0 w 14"/>
                  <a:gd name="T4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0" y="0"/>
                      <a:pt x="2" y="2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8" y="9"/>
                      <a:pt x="9" y="10"/>
                      <a:pt x="10" y="11"/>
                    </a:cubicBezTo>
                    <a:cubicBezTo>
                      <a:pt x="10" y="12"/>
                      <a:pt x="10" y="13"/>
                      <a:pt x="11" y="14"/>
                    </a:cubicBezTo>
                    <a:cubicBezTo>
                      <a:pt x="11" y="15"/>
                      <a:pt x="12" y="16"/>
                      <a:pt x="12" y="17"/>
                    </a:cubicBezTo>
                    <a:cubicBezTo>
                      <a:pt x="13" y="19"/>
                      <a:pt x="13" y="20"/>
                      <a:pt x="13" y="21"/>
                    </a:cubicBezTo>
                    <a:cubicBezTo>
                      <a:pt x="13" y="22"/>
                      <a:pt x="13" y="23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8"/>
                      <a:pt x="13" y="30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29"/>
                      <a:pt x="12" y="28"/>
                      <a:pt x="12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6" name="Freeform 123"/>
              <p:cNvSpPr/>
              <p:nvPr/>
            </p:nvSpPr>
            <p:spPr bwMode="auto">
              <a:xfrm>
                <a:off x="4541838" y="1243012"/>
                <a:ext cx="28575" cy="34925"/>
              </a:xfrm>
              <a:custGeom>
                <a:avLst/>
                <a:gdLst>
                  <a:gd name="T0" fmla="*/ 3 w 12"/>
                  <a:gd name="T1" fmla="*/ 0 h 15"/>
                  <a:gd name="T2" fmla="*/ 4 w 12"/>
                  <a:gd name="T3" fmla="*/ 0 h 15"/>
                  <a:gd name="T4" fmla="*/ 7 w 12"/>
                  <a:gd name="T5" fmla="*/ 0 h 15"/>
                  <a:gd name="T6" fmla="*/ 9 w 12"/>
                  <a:gd name="T7" fmla="*/ 2 h 15"/>
                  <a:gd name="T8" fmla="*/ 11 w 12"/>
                  <a:gd name="T9" fmla="*/ 4 h 15"/>
                  <a:gd name="T10" fmla="*/ 12 w 12"/>
                  <a:gd name="T11" fmla="*/ 6 h 15"/>
                  <a:gd name="T12" fmla="*/ 11 w 12"/>
                  <a:gd name="T13" fmla="*/ 9 h 15"/>
                  <a:gd name="T14" fmla="*/ 10 w 12"/>
                  <a:gd name="T15" fmla="*/ 12 h 15"/>
                  <a:gd name="T16" fmla="*/ 8 w 12"/>
                  <a:gd name="T17" fmla="*/ 14 h 15"/>
                  <a:gd name="T18" fmla="*/ 6 w 12"/>
                  <a:gd name="T19" fmla="*/ 15 h 15"/>
                  <a:gd name="T20" fmla="*/ 4 w 12"/>
                  <a:gd name="T21" fmla="*/ 15 h 15"/>
                  <a:gd name="T22" fmla="*/ 1 w 12"/>
                  <a:gd name="T23" fmla="*/ 14 h 15"/>
                  <a:gd name="T24" fmla="*/ 0 w 12"/>
                  <a:gd name="T25" fmla="*/ 14 h 15"/>
                  <a:gd name="T26" fmla="*/ 1 w 12"/>
                  <a:gd name="T27" fmla="*/ 14 h 15"/>
                  <a:gd name="T28" fmla="*/ 3 w 12"/>
                  <a:gd name="T29" fmla="*/ 14 h 15"/>
                  <a:gd name="T30" fmla="*/ 5 w 12"/>
                  <a:gd name="T31" fmla="*/ 13 h 15"/>
                  <a:gd name="T32" fmla="*/ 7 w 12"/>
                  <a:gd name="T33" fmla="*/ 12 h 15"/>
                  <a:gd name="T34" fmla="*/ 8 w 12"/>
                  <a:gd name="T35" fmla="*/ 10 h 15"/>
                  <a:gd name="T36" fmla="*/ 9 w 12"/>
                  <a:gd name="T37" fmla="*/ 9 h 15"/>
                  <a:gd name="T38" fmla="*/ 9 w 12"/>
                  <a:gd name="T39" fmla="*/ 7 h 15"/>
                  <a:gd name="T40" fmla="*/ 8 w 12"/>
                  <a:gd name="T41" fmla="*/ 5 h 15"/>
                  <a:gd name="T42" fmla="*/ 8 w 12"/>
                  <a:gd name="T43" fmla="*/ 3 h 15"/>
                  <a:gd name="T44" fmla="*/ 6 w 12"/>
                  <a:gd name="T45" fmla="*/ 2 h 15"/>
                  <a:gd name="T46" fmla="*/ 4 w 12"/>
                  <a:gd name="T47" fmla="*/ 0 h 15"/>
                  <a:gd name="T48" fmla="*/ 3 w 12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7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3"/>
                      <a:pt x="9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1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7" name="Freeform 124"/>
              <p:cNvSpPr/>
              <p:nvPr/>
            </p:nvSpPr>
            <p:spPr bwMode="auto">
              <a:xfrm>
                <a:off x="4529138" y="1247775"/>
                <a:ext cx="7938" cy="11113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4 h 5"/>
                  <a:gd name="T4" fmla="*/ 0 w 3"/>
                  <a:gd name="T5" fmla="*/ 3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1 h 5"/>
                  <a:gd name="T26" fmla="*/ 3 w 3"/>
                  <a:gd name="T27" fmla="*/ 2 h 5"/>
                  <a:gd name="T28" fmla="*/ 3 w 3"/>
                  <a:gd name="T29" fmla="*/ 2 h 5"/>
                  <a:gd name="T30" fmla="*/ 3 w 3"/>
                  <a:gd name="T31" fmla="*/ 2 h 5"/>
                  <a:gd name="T32" fmla="*/ 3 w 3"/>
                  <a:gd name="T33" fmla="*/ 3 h 5"/>
                  <a:gd name="T34" fmla="*/ 2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4 h 5"/>
                  <a:gd name="T42" fmla="*/ 1 w 3"/>
                  <a:gd name="T43" fmla="*/ 4 h 5"/>
                  <a:gd name="T44" fmla="*/ 1 w 3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8" name="Freeform 125"/>
              <p:cNvSpPr/>
              <p:nvPr/>
            </p:nvSpPr>
            <p:spPr bwMode="auto">
              <a:xfrm>
                <a:off x="4508501" y="1216025"/>
                <a:ext cx="6350" cy="19050"/>
              </a:xfrm>
              <a:custGeom>
                <a:avLst/>
                <a:gdLst>
                  <a:gd name="T0" fmla="*/ 2 w 3"/>
                  <a:gd name="T1" fmla="*/ 8 h 8"/>
                  <a:gd name="T2" fmla="*/ 1 w 3"/>
                  <a:gd name="T3" fmla="*/ 7 h 8"/>
                  <a:gd name="T4" fmla="*/ 1 w 3"/>
                  <a:gd name="T5" fmla="*/ 6 h 8"/>
                  <a:gd name="T6" fmla="*/ 1 w 3"/>
                  <a:gd name="T7" fmla="*/ 5 h 8"/>
                  <a:gd name="T8" fmla="*/ 0 w 3"/>
                  <a:gd name="T9" fmla="*/ 5 h 8"/>
                  <a:gd name="T10" fmla="*/ 0 w 3"/>
                  <a:gd name="T11" fmla="*/ 4 h 8"/>
                  <a:gd name="T12" fmla="*/ 0 w 3"/>
                  <a:gd name="T13" fmla="*/ 3 h 8"/>
                  <a:gd name="T14" fmla="*/ 0 w 3"/>
                  <a:gd name="T15" fmla="*/ 3 h 8"/>
                  <a:gd name="T16" fmla="*/ 0 w 3"/>
                  <a:gd name="T17" fmla="*/ 2 h 8"/>
                  <a:gd name="T18" fmla="*/ 0 w 3"/>
                  <a:gd name="T19" fmla="*/ 1 h 8"/>
                  <a:gd name="T20" fmla="*/ 0 w 3"/>
                  <a:gd name="T21" fmla="*/ 0 h 8"/>
                  <a:gd name="T22" fmla="*/ 0 w 3"/>
                  <a:gd name="T23" fmla="*/ 0 h 8"/>
                  <a:gd name="T24" fmla="*/ 0 w 3"/>
                  <a:gd name="T25" fmla="*/ 0 h 8"/>
                  <a:gd name="T26" fmla="*/ 1 w 3"/>
                  <a:gd name="T27" fmla="*/ 1 h 8"/>
                  <a:gd name="T28" fmla="*/ 2 w 3"/>
                  <a:gd name="T29" fmla="*/ 1 h 8"/>
                  <a:gd name="T30" fmla="*/ 2 w 3"/>
                  <a:gd name="T31" fmla="*/ 2 h 8"/>
                  <a:gd name="T32" fmla="*/ 3 w 3"/>
                  <a:gd name="T33" fmla="*/ 2 h 8"/>
                  <a:gd name="T34" fmla="*/ 3 w 3"/>
                  <a:gd name="T35" fmla="*/ 3 h 8"/>
                  <a:gd name="T36" fmla="*/ 3 w 3"/>
                  <a:gd name="T37" fmla="*/ 4 h 8"/>
                  <a:gd name="T38" fmla="*/ 3 w 3"/>
                  <a:gd name="T39" fmla="*/ 5 h 8"/>
                  <a:gd name="T40" fmla="*/ 3 w 3"/>
                  <a:gd name="T41" fmla="*/ 6 h 8"/>
                  <a:gd name="T42" fmla="*/ 3 w 3"/>
                  <a:gd name="T43" fmla="*/ 6 h 8"/>
                  <a:gd name="T44" fmla="*/ 2 w 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9" name="Freeform 126"/>
              <p:cNvSpPr/>
              <p:nvPr/>
            </p:nvSpPr>
            <p:spPr bwMode="auto">
              <a:xfrm>
                <a:off x="4494213" y="1179512"/>
                <a:ext cx="15875" cy="33338"/>
              </a:xfrm>
              <a:custGeom>
                <a:avLst/>
                <a:gdLst>
                  <a:gd name="T0" fmla="*/ 5 w 7"/>
                  <a:gd name="T1" fmla="*/ 14 h 14"/>
                  <a:gd name="T2" fmla="*/ 3 w 7"/>
                  <a:gd name="T3" fmla="*/ 12 h 14"/>
                  <a:gd name="T4" fmla="*/ 3 w 7"/>
                  <a:gd name="T5" fmla="*/ 11 h 14"/>
                  <a:gd name="T6" fmla="*/ 2 w 7"/>
                  <a:gd name="T7" fmla="*/ 10 h 14"/>
                  <a:gd name="T8" fmla="*/ 2 w 7"/>
                  <a:gd name="T9" fmla="*/ 8 h 14"/>
                  <a:gd name="T10" fmla="*/ 1 w 7"/>
                  <a:gd name="T11" fmla="*/ 7 h 14"/>
                  <a:gd name="T12" fmla="*/ 1 w 7"/>
                  <a:gd name="T13" fmla="*/ 6 h 14"/>
                  <a:gd name="T14" fmla="*/ 1 w 7"/>
                  <a:gd name="T15" fmla="*/ 5 h 14"/>
                  <a:gd name="T16" fmla="*/ 1 w 7"/>
                  <a:gd name="T17" fmla="*/ 4 h 14"/>
                  <a:gd name="T18" fmla="*/ 0 w 7"/>
                  <a:gd name="T19" fmla="*/ 3 h 14"/>
                  <a:gd name="T20" fmla="*/ 0 w 7"/>
                  <a:gd name="T21" fmla="*/ 1 h 14"/>
                  <a:gd name="T22" fmla="*/ 1 w 7"/>
                  <a:gd name="T23" fmla="*/ 0 h 14"/>
                  <a:gd name="T24" fmla="*/ 1 w 7"/>
                  <a:gd name="T25" fmla="*/ 0 h 14"/>
                  <a:gd name="T26" fmla="*/ 3 w 7"/>
                  <a:gd name="T27" fmla="*/ 1 h 14"/>
                  <a:gd name="T28" fmla="*/ 4 w 7"/>
                  <a:gd name="T29" fmla="*/ 2 h 14"/>
                  <a:gd name="T30" fmla="*/ 5 w 7"/>
                  <a:gd name="T31" fmla="*/ 3 h 14"/>
                  <a:gd name="T32" fmla="*/ 6 w 7"/>
                  <a:gd name="T33" fmla="*/ 4 h 14"/>
                  <a:gd name="T34" fmla="*/ 7 w 7"/>
                  <a:gd name="T35" fmla="*/ 5 h 14"/>
                  <a:gd name="T36" fmla="*/ 7 w 7"/>
                  <a:gd name="T37" fmla="*/ 7 h 14"/>
                  <a:gd name="T38" fmla="*/ 7 w 7"/>
                  <a:gd name="T39" fmla="*/ 9 h 14"/>
                  <a:gd name="T40" fmla="*/ 7 w 7"/>
                  <a:gd name="T41" fmla="*/ 10 h 14"/>
                  <a:gd name="T42" fmla="*/ 7 w 7"/>
                  <a:gd name="T43" fmla="*/ 11 h 14"/>
                  <a:gd name="T44" fmla="*/ 5 w 7"/>
                  <a:gd name="T4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5" y="14"/>
                    </a:moveTo>
                    <a:cubicBezTo>
                      <a:pt x="5" y="14"/>
                      <a:pt x="4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0" name="Freeform 127"/>
              <p:cNvSpPr/>
              <p:nvPr/>
            </p:nvSpPr>
            <p:spPr bwMode="auto">
              <a:xfrm>
                <a:off x="4413251" y="1644650"/>
                <a:ext cx="61913" cy="100013"/>
              </a:xfrm>
              <a:custGeom>
                <a:avLst/>
                <a:gdLst>
                  <a:gd name="T0" fmla="*/ 8 w 26"/>
                  <a:gd name="T1" fmla="*/ 5 h 42"/>
                  <a:gd name="T2" fmla="*/ 0 w 26"/>
                  <a:gd name="T3" fmla="*/ 42 h 42"/>
                  <a:gd name="T4" fmla="*/ 13 w 26"/>
                  <a:gd name="T5" fmla="*/ 40 h 42"/>
                  <a:gd name="T6" fmla="*/ 26 w 26"/>
                  <a:gd name="T7" fmla="*/ 0 h 42"/>
                  <a:gd name="T8" fmla="*/ 8 w 26"/>
                  <a:gd name="T9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8" y="5"/>
                    </a:moveTo>
                    <a:cubicBezTo>
                      <a:pt x="8" y="5"/>
                      <a:pt x="0" y="26"/>
                      <a:pt x="0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19"/>
                      <a:pt x="26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1" name="Freeform 128"/>
              <p:cNvSpPr/>
              <p:nvPr/>
            </p:nvSpPr>
            <p:spPr bwMode="auto">
              <a:xfrm>
                <a:off x="4892676" y="1565275"/>
                <a:ext cx="90488" cy="103188"/>
              </a:xfrm>
              <a:custGeom>
                <a:avLst/>
                <a:gdLst>
                  <a:gd name="T0" fmla="*/ 13 w 38"/>
                  <a:gd name="T1" fmla="*/ 0 h 43"/>
                  <a:gd name="T2" fmla="*/ 38 w 38"/>
                  <a:gd name="T3" fmla="*/ 41 h 43"/>
                  <a:gd name="T4" fmla="*/ 27 w 38"/>
                  <a:gd name="T5" fmla="*/ 43 h 43"/>
                  <a:gd name="T6" fmla="*/ 0 w 38"/>
                  <a:gd name="T7" fmla="*/ 3 h 43"/>
                  <a:gd name="T8" fmla="*/ 13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3" y="0"/>
                    </a:moveTo>
                    <a:cubicBezTo>
                      <a:pt x="13" y="0"/>
                      <a:pt x="34" y="11"/>
                      <a:pt x="38" y="41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1" y="12"/>
                      <a:pt x="0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2" name="Freeform 129"/>
              <p:cNvSpPr/>
              <p:nvPr/>
            </p:nvSpPr>
            <p:spPr bwMode="auto">
              <a:xfrm>
                <a:off x="4310063" y="1616075"/>
                <a:ext cx="754063" cy="152400"/>
              </a:xfrm>
              <a:custGeom>
                <a:avLst/>
                <a:gdLst>
                  <a:gd name="T0" fmla="*/ 28 w 316"/>
                  <a:gd name="T1" fmla="*/ 52 h 64"/>
                  <a:gd name="T2" fmla="*/ 294 w 316"/>
                  <a:gd name="T3" fmla="*/ 15 h 64"/>
                  <a:gd name="T4" fmla="*/ 307 w 316"/>
                  <a:gd name="T5" fmla="*/ 5 h 64"/>
                  <a:gd name="T6" fmla="*/ 316 w 316"/>
                  <a:gd name="T7" fmla="*/ 11 h 64"/>
                  <a:gd name="T8" fmla="*/ 299 w 316"/>
                  <a:gd name="T9" fmla="*/ 26 h 64"/>
                  <a:gd name="T10" fmla="*/ 29 w 316"/>
                  <a:gd name="T11" fmla="*/ 64 h 64"/>
                  <a:gd name="T12" fmla="*/ 0 w 316"/>
                  <a:gd name="T13" fmla="*/ 48 h 64"/>
                  <a:gd name="T14" fmla="*/ 7 w 316"/>
                  <a:gd name="T15" fmla="*/ 40 h 64"/>
                  <a:gd name="T16" fmla="*/ 28 w 316"/>
                  <a:gd name="T17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6" h="64">
                    <a:moveTo>
                      <a:pt x="28" y="52"/>
                    </a:moveTo>
                    <a:cubicBezTo>
                      <a:pt x="294" y="15"/>
                      <a:pt x="294" y="15"/>
                      <a:pt x="294" y="15"/>
                    </a:cubicBezTo>
                    <a:cubicBezTo>
                      <a:pt x="294" y="15"/>
                      <a:pt x="304" y="9"/>
                      <a:pt x="307" y="5"/>
                    </a:cubicBezTo>
                    <a:cubicBezTo>
                      <a:pt x="311" y="0"/>
                      <a:pt x="316" y="11"/>
                      <a:pt x="316" y="11"/>
                    </a:cubicBezTo>
                    <a:cubicBezTo>
                      <a:pt x="316" y="11"/>
                      <a:pt x="303" y="25"/>
                      <a:pt x="299" y="26"/>
                    </a:cubicBezTo>
                    <a:cubicBezTo>
                      <a:pt x="295" y="27"/>
                      <a:pt x="35" y="64"/>
                      <a:pt x="29" y="64"/>
                    </a:cubicBezTo>
                    <a:cubicBezTo>
                      <a:pt x="24" y="64"/>
                      <a:pt x="0" y="48"/>
                      <a:pt x="0" y="48"/>
                    </a:cubicBezTo>
                    <a:cubicBezTo>
                      <a:pt x="7" y="40"/>
                      <a:pt x="7" y="40"/>
                      <a:pt x="7" y="40"/>
                    </a:cubicBezTo>
                    <a:lnTo>
                      <a:pt x="28" y="52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3" name="Freeform 130"/>
              <p:cNvSpPr/>
              <p:nvPr/>
            </p:nvSpPr>
            <p:spPr bwMode="auto">
              <a:xfrm>
                <a:off x="4300538" y="1220787"/>
                <a:ext cx="646113" cy="449263"/>
              </a:xfrm>
              <a:custGeom>
                <a:avLst/>
                <a:gdLst>
                  <a:gd name="T0" fmla="*/ 56 w 271"/>
                  <a:gd name="T1" fmla="*/ 184 h 188"/>
                  <a:gd name="T2" fmla="*/ 1 w 271"/>
                  <a:gd name="T3" fmla="*/ 103 h 188"/>
                  <a:gd name="T4" fmla="*/ 129 w 271"/>
                  <a:gd name="T5" fmla="*/ 88 h 188"/>
                  <a:gd name="T6" fmla="*/ 144 w 271"/>
                  <a:gd name="T7" fmla="*/ 15 h 188"/>
                  <a:gd name="T8" fmla="*/ 266 w 271"/>
                  <a:gd name="T9" fmla="*/ 2 h 188"/>
                  <a:gd name="T10" fmla="*/ 266 w 271"/>
                  <a:gd name="T11" fmla="*/ 148 h 188"/>
                  <a:gd name="T12" fmla="*/ 56 w 271"/>
                  <a:gd name="T13" fmla="*/ 18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88">
                    <a:moveTo>
                      <a:pt x="56" y="184"/>
                    </a:moveTo>
                    <a:cubicBezTo>
                      <a:pt x="56" y="184"/>
                      <a:pt x="2" y="107"/>
                      <a:pt x="1" y="103"/>
                    </a:cubicBezTo>
                    <a:cubicBezTo>
                      <a:pt x="0" y="98"/>
                      <a:pt x="126" y="91"/>
                      <a:pt x="129" y="88"/>
                    </a:cubicBezTo>
                    <a:cubicBezTo>
                      <a:pt x="129" y="88"/>
                      <a:pt x="142" y="22"/>
                      <a:pt x="144" y="15"/>
                    </a:cubicBezTo>
                    <a:cubicBezTo>
                      <a:pt x="146" y="8"/>
                      <a:pt x="261" y="0"/>
                      <a:pt x="266" y="2"/>
                    </a:cubicBezTo>
                    <a:cubicBezTo>
                      <a:pt x="271" y="4"/>
                      <a:pt x="269" y="136"/>
                      <a:pt x="266" y="148"/>
                    </a:cubicBezTo>
                    <a:cubicBezTo>
                      <a:pt x="266" y="148"/>
                      <a:pt x="84" y="188"/>
                      <a:pt x="56" y="184"/>
                    </a:cubicBezTo>
                    <a:close/>
                  </a:path>
                </a:pathLst>
              </a:custGeom>
              <a:solidFill>
                <a:srgbClr val="9219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4" name="Freeform 131"/>
              <p:cNvSpPr/>
              <p:nvPr/>
            </p:nvSpPr>
            <p:spPr bwMode="auto">
              <a:xfrm>
                <a:off x="4349751" y="1239837"/>
                <a:ext cx="582613" cy="396875"/>
              </a:xfrm>
              <a:custGeom>
                <a:avLst/>
                <a:gdLst>
                  <a:gd name="T0" fmla="*/ 237 w 244"/>
                  <a:gd name="T1" fmla="*/ 131 h 166"/>
                  <a:gd name="T2" fmla="*/ 244 w 244"/>
                  <a:gd name="T3" fmla="*/ 8 h 166"/>
                  <a:gd name="T4" fmla="*/ 242 w 244"/>
                  <a:gd name="T5" fmla="*/ 2 h 166"/>
                  <a:gd name="T6" fmla="*/ 227 w 244"/>
                  <a:gd name="T7" fmla="*/ 0 h 166"/>
                  <a:gd name="T8" fmla="*/ 131 w 244"/>
                  <a:gd name="T9" fmla="*/ 8 h 166"/>
                  <a:gd name="T10" fmla="*/ 114 w 244"/>
                  <a:gd name="T11" fmla="*/ 91 h 166"/>
                  <a:gd name="T12" fmla="*/ 60 w 244"/>
                  <a:gd name="T13" fmla="*/ 92 h 166"/>
                  <a:gd name="T14" fmla="*/ 8 w 244"/>
                  <a:gd name="T15" fmla="*/ 97 h 166"/>
                  <a:gd name="T16" fmla="*/ 3 w 244"/>
                  <a:gd name="T17" fmla="*/ 98 h 166"/>
                  <a:gd name="T18" fmla="*/ 0 w 244"/>
                  <a:gd name="T19" fmla="*/ 100 h 166"/>
                  <a:gd name="T20" fmla="*/ 0 w 244"/>
                  <a:gd name="T21" fmla="*/ 104 h 166"/>
                  <a:gd name="T22" fmla="*/ 28 w 244"/>
                  <a:gd name="T23" fmla="*/ 148 h 166"/>
                  <a:gd name="T24" fmla="*/ 39 w 244"/>
                  <a:gd name="T25" fmla="*/ 164 h 166"/>
                  <a:gd name="T26" fmla="*/ 42 w 244"/>
                  <a:gd name="T27" fmla="*/ 166 h 166"/>
                  <a:gd name="T28" fmla="*/ 45 w 244"/>
                  <a:gd name="T29" fmla="*/ 166 h 166"/>
                  <a:gd name="T30" fmla="*/ 171 w 244"/>
                  <a:gd name="T31" fmla="*/ 148 h 166"/>
                  <a:gd name="T32" fmla="*/ 227 w 244"/>
                  <a:gd name="T33" fmla="*/ 136 h 166"/>
                  <a:gd name="T34" fmla="*/ 236 w 244"/>
                  <a:gd name="T35" fmla="*/ 132 h 166"/>
                  <a:gd name="T36" fmla="*/ 235 w 244"/>
                  <a:gd name="T37" fmla="*/ 131 h 166"/>
                  <a:gd name="T38" fmla="*/ 221 w 244"/>
                  <a:gd name="T39" fmla="*/ 133 h 166"/>
                  <a:gd name="T40" fmla="*/ 73 w 244"/>
                  <a:gd name="T41" fmla="*/ 159 h 166"/>
                  <a:gd name="T42" fmla="*/ 44 w 244"/>
                  <a:gd name="T43" fmla="*/ 162 h 166"/>
                  <a:gd name="T44" fmla="*/ 43 w 244"/>
                  <a:gd name="T45" fmla="*/ 163 h 166"/>
                  <a:gd name="T46" fmla="*/ 43 w 244"/>
                  <a:gd name="T47" fmla="*/ 162 h 166"/>
                  <a:gd name="T48" fmla="*/ 44 w 244"/>
                  <a:gd name="T49" fmla="*/ 162 h 166"/>
                  <a:gd name="T50" fmla="*/ 44 w 244"/>
                  <a:gd name="T51" fmla="*/ 162 h 166"/>
                  <a:gd name="T52" fmla="*/ 44 w 244"/>
                  <a:gd name="T53" fmla="*/ 162 h 166"/>
                  <a:gd name="T54" fmla="*/ 43 w 244"/>
                  <a:gd name="T55" fmla="*/ 161 h 166"/>
                  <a:gd name="T56" fmla="*/ 14 w 244"/>
                  <a:gd name="T57" fmla="*/ 121 h 166"/>
                  <a:gd name="T58" fmla="*/ 4 w 244"/>
                  <a:gd name="T59" fmla="*/ 104 h 166"/>
                  <a:gd name="T60" fmla="*/ 4 w 244"/>
                  <a:gd name="T61" fmla="*/ 101 h 166"/>
                  <a:gd name="T62" fmla="*/ 4 w 244"/>
                  <a:gd name="T63" fmla="*/ 101 h 166"/>
                  <a:gd name="T64" fmla="*/ 3 w 244"/>
                  <a:gd name="T65" fmla="*/ 101 h 166"/>
                  <a:gd name="T66" fmla="*/ 3 w 244"/>
                  <a:gd name="T67" fmla="*/ 101 h 166"/>
                  <a:gd name="T68" fmla="*/ 4 w 244"/>
                  <a:gd name="T69" fmla="*/ 101 h 166"/>
                  <a:gd name="T70" fmla="*/ 3 w 244"/>
                  <a:gd name="T71" fmla="*/ 102 h 166"/>
                  <a:gd name="T72" fmla="*/ 3 w 244"/>
                  <a:gd name="T73" fmla="*/ 102 h 166"/>
                  <a:gd name="T74" fmla="*/ 3 w 244"/>
                  <a:gd name="T75" fmla="*/ 101 h 166"/>
                  <a:gd name="T76" fmla="*/ 5 w 244"/>
                  <a:gd name="T77" fmla="*/ 101 h 166"/>
                  <a:gd name="T78" fmla="*/ 84 w 244"/>
                  <a:gd name="T79" fmla="*/ 95 h 166"/>
                  <a:gd name="T80" fmla="*/ 114 w 244"/>
                  <a:gd name="T81" fmla="*/ 93 h 166"/>
                  <a:gd name="T82" fmla="*/ 134 w 244"/>
                  <a:gd name="T83" fmla="*/ 10 h 166"/>
                  <a:gd name="T84" fmla="*/ 133 w 244"/>
                  <a:gd name="T85" fmla="*/ 11 h 166"/>
                  <a:gd name="T86" fmla="*/ 227 w 244"/>
                  <a:gd name="T87" fmla="*/ 4 h 166"/>
                  <a:gd name="T88" fmla="*/ 239 w 244"/>
                  <a:gd name="T89" fmla="*/ 5 h 166"/>
                  <a:gd name="T90" fmla="*/ 239 w 244"/>
                  <a:gd name="T91" fmla="*/ 5 h 166"/>
                  <a:gd name="T92" fmla="*/ 239 w 244"/>
                  <a:gd name="T93" fmla="*/ 5 h 166"/>
                  <a:gd name="T94" fmla="*/ 240 w 244"/>
                  <a:gd name="T95" fmla="*/ 5 h 166"/>
                  <a:gd name="T96" fmla="*/ 240 w 244"/>
                  <a:gd name="T97" fmla="*/ 5 h 166"/>
                  <a:gd name="T98" fmla="*/ 239 w 244"/>
                  <a:gd name="T99" fmla="*/ 5 h 166"/>
                  <a:gd name="T100" fmla="*/ 239 w 244"/>
                  <a:gd name="T101" fmla="*/ 5 h 166"/>
                  <a:gd name="T102" fmla="*/ 240 w 244"/>
                  <a:gd name="T103" fmla="*/ 17 h 166"/>
                  <a:gd name="T104" fmla="*/ 234 w 244"/>
                  <a:gd name="T105" fmla="*/ 118 h 166"/>
                  <a:gd name="T106" fmla="*/ 235 w 244"/>
                  <a:gd name="T107" fmla="*/ 131 h 166"/>
                  <a:gd name="T108" fmla="*/ 235 w 244"/>
                  <a:gd name="T109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166">
                    <a:moveTo>
                      <a:pt x="235" y="131"/>
                    </a:move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44" y="50"/>
                      <a:pt x="244" y="17"/>
                    </a:cubicBezTo>
                    <a:cubicBezTo>
                      <a:pt x="244" y="13"/>
                      <a:pt x="244" y="10"/>
                      <a:pt x="244" y="8"/>
                    </a:cubicBezTo>
                    <a:cubicBezTo>
                      <a:pt x="244" y="7"/>
                      <a:pt x="243" y="6"/>
                      <a:pt x="243" y="5"/>
                    </a:cubicBezTo>
                    <a:cubicBezTo>
                      <a:pt x="243" y="4"/>
                      <a:pt x="243" y="3"/>
                      <a:pt x="242" y="2"/>
                    </a:cubicBezTo>
                    <a:cubicBezTo>
                      <a:pt x="242" y="2"/>
                      <a:pt x="241" y="1"/>
                      <a:pt x="240" y="1"/>
                    </a:cubicBezTo>
                    <a:cubicBezTo>
                      <a:pt x="237" y="0"/>
                      <a:pt x="233" y="0"/>
                      <a:pt x="227" y="0"/>
                    </a:cubicBezTo>
                    <a:cubicBezTo>
                      <a:pt x="198" y="0"/>
                      <a:pt x="132" y="8"/>
                      <a:pt x="132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89"/>
                      <a:pt x="87" y="90"/>
                      <a:pt x="60" y="92"/>
                    </a:cubicBezTo>
                    <a:cubicBezTo>
                      <a:pt x="46" y="93"/>
                      <a:pt x="33" y="94"/>
                      <a:pt x="22" y="95"/>
                    </a:cubicBezTo>
                    <a:cubicBezTo>
                      <a:pt x="16" y="96"/>
                      <a:pt x="12" y="96"/>
                      <a:pt x="8" y="97"/>
                    </a:cubicBezTo>
                    <a:cubicBezTo>
                      <a:pt x="7" y="97"/>
                      <a:pt x="5" y="97"/>
                      <a:pt x="4" y="98"/>
                    </a:cubicBezTo>
                    <a:cubicBezTo>
                      <a:pt x="4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8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0" y="101"/>
                      <a:pt x="0" y="101"/>
                    </a:cubicBezTo>
                    <a:cubicBezTo>
                      <a:pt x="0" y="102"/>
                      <a:pt x="0" y="103"/>
                      <a:pt x="0" y="104"/>
                    </a:cubicBezTo>
                    <a:cubicBezTo>
                      <a:pt x="1" y="107"/>
                      <a:pt x="4" y="113"/>
                      <a:pt x="8" y="119"/>
                    </a:cubicBezTo>
                    <a:cubicBezTo>
                      <a:pt x="14" y="128"/>
                      <a:pt x="21" y="139"/>
                      <a:pt x="28" y="148"/>
                    </a:cubicBezTo>
                    <a:cubicBezTo>
                      <a:pt x="31" y="153"/>
                      <a:pt x="34" y="157"/>
                      <a:pt x="36" y="160"/>
                    </a:cubicBezTo>
                    <a:cubicBezTo>
                      <a:pt x="37" y="161"/>
                      <a:pt x="38" y="163"/>
                      <a:pt x="39" y="164"/>
                    </a:cubicBezTo>
                    <a:cubicBezTo>
                      <a:pt x="40" y="164"/>
                      <a:pt x="40" y="164"/>
                      <a:pt x="41" y="165"/>
                    </a:cubicBezTo>
                    <a:cubicBezTo>
                      <a:pt x="41" y="165"/>
                      <a:pt x="41" y="165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4" y="166"/>
                      <a:pt x="44" y="166"/>
                      <a:pt x="45" y="166"/>
                    </a:cubicBezTo>
                    <a:cubicBezTo>
                      <a:pt x="50" y="166"/>
                      <a:pt x="63" y="165"/>
                      <a:pt x="80" y="162"/>
                    </a:cubicBezTo>
                    <a:cubicBezTo>
                      <a:pt x="106" y="159"/>
                      <a:pt x="141" y="153"/>
                      <a:pt x="171" y="148"/>
                    </a:cubicBezTo>
                    <a:cubicBezTo>
                      <a:pt x="187" y="145"/>
                      <a:pt x="201" y="142"/>
                      <a:pt x="212" y="139"/>
                    </a:cubicBezTo>
                    <a:cubicBezTo>
                      <a:pt x="218" y="138"/>
                      <a:pt x="223" y="137"/>
                      <a:pt x="227" y="136"/>
                    </a:cubicBezTo>
                    <a:cubicBezTo>
                      <a:pt x="230" y="135"/>
                      <a:pt x="233" y="134"/>
                      <a:pt x="235" y="133"/>
                    </a:cubicBezTo>
                    <a:cubicBezTo>
                      <a:pt x="236" y="132"/>
                      <a:pt x="236" y="132"/>
                      <a:pt x="236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2" y="130"/>
                      <a:pt x="227" y="132"/>
                      <a:pt x="221" y="133"/>
                    </a:cubicBezTo>
                    <a:cubicBezTo>
                      <a:pt x="200" y="139"/>
                      <a:pt x="160" y="146"/>
                      <a:pt x="123" y="152"/>
                    </a:cubicBezTo>
                    <a:cubicBezTo>
                      <a:pt x="105" y="155"/>
                      <a:pt x="87" y="157"/>
                      <a:pt x="73" y="159"/>
                    </a:cubicBezTo>
                    <a:cubicBezTo>
                      <a:pt x="59" y="161"/>
                      <a:pt x="48" y="162"/>
                      <a:pt x="45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3" y="162"/>
                      <a:pt x="43" y="161"/>
                    </a:cubicBezTo>
                    <a:cubicBezTo>
                      <a:pt x="41" y="159"/>
                      <a:pt x="37" y="155"/>
                      <a:pt x="33" y="150"/>
                    </a:cubicBezTo>
                    <a:cubicBezTo>
                      <a:pt x="27" y="141"/>
                      <a:pt x="20" y="130"/>
                      <a:pt x="14" y="121"/>
                    </a:cubicBezTo>
                    <a:cubicBezTo>
                      <a:pt x="11" y="116"/>
                      <a:pt x="8" y="112"/>
                      <a:pt x="7" y="108"/>
                    </a:cubicBezTo>
                    <a:cubicBezTo>
                      <a:pt x="6" y="106"/>
                      <a:pt x="5" y="105"/>
                      <a:pt x="4" y="104"/>
                    </a:cubicBezTo>
                    <a:cubicBezTo>
                      <a:pt x="4" y="102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4" y="102"/>
                      <a:pt x="5" y="101"/>
                    </a:cubicBezTo>
                    <a:cubicBezTo>
                      <a:pt x="9" y="101"/>
                      <a:pt x="18" y="100"/>
                      <a:pt x="29" y="99"/>
                    </a:cubicBezTo>
                    <a:cubicBezTo>
                      <a:pt x="46" y="97"/>
                      <a:pt x="67" y="96"/>
                      <a:pt x="84" y="95"/>
                    </a:cubicBezTo>
                    <a:cubicBezTo>
                      <a:pt x="93" y="94"/>
                      <a:pt x="100" y="93"/>
                      <a:pt x="106" y="93"/>
                    </a:cubicBezTo>
                    <a:cubicBezTo>
                      <a:pt x="111" y="93"/>
                      <a:pt x="114" y="93"/>
                      <a:pt x="114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3" y="11"/>
                      <a:pt x="137" y="11"/>
                      <a:pt x="143" y="10"/>
                    </a:cubicBezTo>
                    <a:cubicBezTo>
                      <a:pt x="163" y="8"/>
                      <a:pt x="206" y="4"/>
                      <a:pt x="227" y="4"/>
                    </a:cubicBezTo>
                    <a:cubicBezTo>
                      <a:pt x="231" y="4"/>
                      <a:pt x="234" y="4"/>
                      <a:pt x="236" y="4"/>
                    </a:cubicBezTo>
                    <a:cubicBezTo>
                      <a:pt x="237" y="5"/>
                      <a:pt x="238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6"/>
                    </a:cubicBezTo>
                    <a:cubicBezTo>
                      <a:pt x="240" y="8"/>
                      <a:pt x="240" y="12"/>
                      <a:pt x="240" y="17"/>
                    </a:cubicBezTo>
                    <a:cubicBezTo>
                      <a:pt x="240" y="33"/>
                      <a:pt x="238" y="62"/>
                      <a:pt x="236" y="86"/>
                    </a:cubicBezTo>
                    <a:cubicBezTo>
                      <a:pt x="235" y="98"/>
                      <a:pt x="234" y="109"/>
                      <a:pt x="234" y="118"/>
                    </a:cubicBezTo>
                    <a:cubicBezTo>
                      <a:pt x="233" y="126"/>
                      <a:pt x="233" y="131"/>
                      <a:pt x="233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lnTo>
                      <a:pt x="235" y="131"/>
                    </a:lnTo>
                    <a:close/>
                  </a:path>
                </a:pathLst>
              </a:custGeom>
              <a:solidFill>
                <a:srgbClr val="440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5" name="Freeform 132"/>
              <p:cNvSpPr/>
              <p:nvPr/>
            </p:nvSpPr>
            <p:spPr bwMode="auto">
              <a:xfrm>
                <a:off x="3078163" y="1460500"/>
                <a:ext cx="1863725" cy="373063"/>
              </a:xfrm>
              <a:custGeom>
                <a:avLst/>
                <a:gdLst>
                  <a:gd name="T0" fmla="*/ 0 w 781"/>
                  <a:gd name="T1" fmla="*/ 89 h 156"/>
                  <a:gd name="T2" fmla="*/ 298 w 781"/>
                  <a:gd name="T3" fmla="*/ 54 h 156"/>
                  <a:gd name="T4" fmla="*/ 537 w 781"/>
                  <a:gd name="T5" fmla="*/ 39 h 156"/>
                  <a:gd name="T6" fmla="*/ 781 w 781"/>
                  <a:gd name="T7" fmla="*/ 0 h 156"/>
                  <a:gd name="T8" fmla="*/ 780 w 781"/>
                  <a:gd name="T9" fmla="*/ 12 h 156"/>
                  <a:gd name="T10" fmla="*/ 540 w 781"/>
                  <a:gd name="T11" fmla="*/ 46 h 156"/>
                  <a:gd name="T12" fmla="*/ 301 w 781"/>
                  <a:gd name="T13" fmla="*/ 61 h 156"/>
                  <a:gd name="T14" fmla="*/ 1 w 781"/>
                  <a:gd name="T15" fmla="*/ 96 h 156"/>
                  <a:gd name="T16" fmla="*/ 0 w 781"/>
                  <a:gd name="T17" fmla="*/ 8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156">
                    <a:moveTo>
                      <a:pt x="0" y="89"/>
                    </a:moveTo>
                    <a:cubicBezTo>
                      <a:pt x="0" y="89"/>
                      <a:pt x="202" y="153"/>
                      <a:pt x="298" y="54"/>
                    </a:cubicBezTo>
                    <a:cubicBezTo>
                      <a:pt x="298" y="54"/>
                      <a:pt x="430" y="83"/>
                      <a:pt x="537" y="39"/>
                    </a:cubicBezTo>
                    <a:cubicBezTo>
                      <a:pt x="781" y="0"/>
                      <a:pt x="781" y="0"/>
                      <a:pt x="781" y="0"/>
                    </a:cubicBezTo>
                    <a:cubicBezTo>
                      <a:pt x="780" y="12"/>
                      <a:pt x="780" y="12"/>
                      <a:pt x="780" y="12"/>
                    </a:cubicBezTo>
                    <a:cubicBezTo>
                      <a:pt x="540" y="46"/>
                      <a:pt x="540" y="46"/>
                      <a:pt x="540" y="46"/>
                    </a:cubicBezTo>
                    <a:cubicBezTo>
                      <a:pt x="540" y="45"/>
                      <a:pt x="438" y="84"/>
                      <a:pt x="301" y="61"/>
                    </a:cubicBezTo>
                    <a:cubicBezTo>
                      <a:pt x="301" y="61"/>
                      <a:pt x="214" y="156"/>
                      <a:pt x="1" y="96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6" name="Freeform 133"/>
              <p:cNvSpPr/>
              <p:nvPr/>
            </p:nvSpPr>
            <p:spPr bwMode="auto">
              <a:xfrm>
                <a:off x="3775076" y="1577975"/>
                <a:ext cx="38100" cy="34925"/>
              </a:xfrm>
              <a:custGeom>
                <a:avLst/>
                <a:gdLst>
                  <a:gd name="T0" fmla="*/ 15 w 16"/>
                  <a:gd name="T1" fmla="*/ 7 h 15"/>
                  <a:gd name="T2" fmla="*/ 9 w 16"/>
                  <a:gd name="T3" fmla="*/ 14 h 15"/>
                  <a:gd name="T4" fmla="*/ 1 w 16"/>
                  <a:gd name="T5" fmla="*/ 8 h 15"/>
                  <a:gd name="T6" fmla="*/ 8 w 16"/>
                  <a:gd name="T7" fmla="*/ 0 h 15"/>
                  <a:gd name="T8" fmla="*/ 15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6" y="11"/>
                      <a:pt x="13" y="14"/>
                      <a:pt x="9" y="14"/>
                    </a:cubicBezTo>
                    <a:cubicBezTo>
                      <a:pt x="5" y="15"/>
                      <a:pt x="1" y="12"/>
                      <a:pt x="1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2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7" name="Freeform 134"/>
              <p:cNvSpPr/>
              <p:nvPr/>
            </p:nvSpPr>
            <p:spPr bwMode="auto">
              <a:xfrm>
                <a:off x="3062288" y="1670050"/>
                <a:ext cx="38100" cy="39688"/>
              </a:xfrm>
              <a:custGeom>
                <a:avLst/>
                <a:gdLst>
                  <a:gd name="T0" fmla="*/ 15 w 16"/>
                  <a:gd name="T1" fmla="*/ 7 h 16"/>
                  <a:gd name="T2" fmla="*/ 10 w 16"/>
                  <a:gd name="T3" fmla="*/ 16 h 16"/>
                  <a:gd name="T4" fmla="*/ 1 w 16"/>
                  <a:gd name="T5" fmla="*/ 10 h 16"/>
                  <a:gd name="T6" fmla="*/ 7 w 16"/>
                  <a:gd name="T7" fmla="*/ 1 h 16"/>
                  <a:gd name="T8" fmla="*/ 15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6" y="11"/>
                      <a:pt x="13" y="15"/>
                      <a:pt x="10" y="16"/>
                    </a:cubicBezTo>
                    <a:cubicBezTo>
                      <a:pt x="6" y="16"/>
                      <a:pt x="2" y="14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8" name="Freeform 135"/>
              <p:cNvSpPr/>
              <p:nvPr/>
            </p:nvSpPr>
            <p:spPr bwMode="auto">
              <a:xfrm>
                <a:off x="4325938" y="1422400"/>
                <a:ext cx="19050" cy="4763"/>
              </a:xfrm>
              <a:custGeom>
                <a:avLst/>
                <a:gdLst>
                  <a:gd name="T0" fmla="*/ 0 w 8"/>
                  <a:gd name="T1" fmla="*/ 1 h 2"/>
                  <a:gd name="T2" fmla="*/ 1 w 8"/>
                  <a:gd name="T3" fmla="*/ 0 h 2"/>
                  <a:gd name="T4" fmla="*/ 2 w 8"/>
                  <a:gd name="T5" fmla="*/ 0 h 2"/>
                  <a:gd name="T6" fmla="*/ 2 w 8"/>
                  <a:gd name="T7" fmla="*/ 0 h 2"/>
                  <a:gd name="T8" fmla="*/ 3 w 8"/>
                  <a:gd name="T9" fmla="*/ 0 h 2"/>
                  <a:gd name="T10" fmla="*/ 4 w 8"/>
                  <a:gd name="T11" fmla="*/ 0 h 2"/>
                  <a:gd name="T12" fmla="*/ 5 w 8"/>
                  <a:gd name="T13" fmla="*/ 0 h 2"/>
                  <a:gd name="T14" fmla="*/ 5 w 8"/>
                  <a:gd name="T15" fmla="*/ 0 h 2"/>
                  <a:gd name="T16" fmla="*/ 6 w 8"/>
                  <a:gd name="T17" fmla="*/ 0 h 2"/>
                  <a:gd name="T18" fmla="*/ 7 w 8"/>
                  <a:gd name="T19" fmla="*/ 0 h 2"/>
                  <a:gd name="T20" fmla="*/ 7 w 8"/>
                  <a:gd name="T21" fmla="*/ 1 h 2"/>
                  <a:gd name="T22" fmla="*/ 8 w 8"/>
                  <a:gd name="T23" fmla="*/ 1 h 2"/>
                  <a:gd name="T24" fmla="*/ 7 w 8"/>
                  <a:gd name="T25" fmla="*/ 1 h 2"/>
                  <a:gd name="T26" fmla="*/ 6 w 8"/>
                  <a:gd name="T27" fmla="*/ 2 h 2"/>
                  <a:gd name="T28" fmla="*/ 6 w 8"/>
                  <a:gd name="T29" fmla="*/ 2 h 2"/>
                  <a:gd name="T30" fmla="*/ 5 w 8"/>
                  <a:gd name="T31" fmla="*/ 2 h 2"/>
                  <a:gd name="T32" fmla="*/ 5 w 8"/>
                  <a:gd name="T33" fmla="*/ 2 h 2"/>
                  <a:gd name="T34" fmla="*/ 4 w 8"/>
                  <a:gd name="T35" fmla="*/ 2 h 2"/>
                  <a:gd name="T36" fmla="*/ 3 w 8"/>
                  <a:gd name="T37" fmla="*/ 2 h 2"/>
                  <a:gd name="T38" fmla="*/ 2 w 8"/>
                  <a:gd name="T39" fmla="*/ 2 h 2"/>
                  <a:gd name="T40" fmla="*/ 2 w 8"/>
                  <a:gd name="T41" fmla="*/ 2 h 2"/>
                  <a:gd name="T42" fmla="*/ 1 w 8"/>
                  <a:gd name="T43" fmla="*/ 2 h 2"/>
                  <a:gd name="T44" fmla="*/ 0 w 8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9" name="Freeform 136"/>
              <p:cNvSpPr/>
              <p:nvPr/>
            </p:nvSpPr>
            <p:spPr bwMode="auto">
              <a:xfrm>
                <a:off x="4338638" y="1384300"/>
                <a:ext cx="14288" cy="6350"/>
              </a:xfrm>
              <a:custGeom>
                <a:avLst/>
                <a:gdLst>
                  <a:gd name="T0" fmla="*/ 0 w 6"/>
                  <a:gd name="T1" fmla="*/ 1 h 3"/>
                  <a:gd name="T2" fmla="*/ 1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3 w 6"/>
                  <a:gd name="T9" fmla="*/ 0 h 3"/>
                  <a:gd name="T10" fmla="*/ 4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5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3 h 3"/>
                  <a:gd name="T28" fmla="*/ 4 w 6"/>
                  <a:gd name="T29" fmla="*/ 3 h 3"/>
                  <a:gd name="T30" fmla="*/ 4 w 6"/>
                  <a:gd name="T31" fmla="*/ 3 h 3"/>
                  <a:gd name="T32" fmla="*/ 3 w 6"/>
                  <a:gd name="T33" fmla="*/ 3 h 3"/>
                  <a:gd name="T34" fmla="*/ 3 w 6"/>
                  <a:gd name="T35" fmla="*/ 2 h 3"/>
                  <a:gd name="T36" fmla="*/ 3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1 w 6"/>
                  <a:gd name="T43" fmla="*/ 2 h 3"/>
                  <a:gd name="T44" fmla="*/ 0 w 6"/>
                  <a:gd name="T4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0" name="Freeform 137"/>
              <p:cNvSpPr/>
              <p:nvPr/>
            </p:nvSpPr>
            <p:spPr bwMode="auto">
              <a:xfrm>
                <a:off x="4087813" y="1135062"/>
                <a:ext cx="103188" cy="93663"/>
              </a:xfrm>
              <a:custGeom>
                <a:avLst/>
                <a:gdLst>
                  <a:gd name="T0" fmla="*/ 9 w 43"/>
                  <a:gd name="T1" fmla="*/ 3 h 39"/>
                  <a:gd name="T2" fmla="*/ 10 w 43"/>
                  <a:gd name="T3" fmla="*/ 15 h 39"/>
                  <a:gd name="T4" fmla="*/ 0 w 43"/>
                  <a:gd name="T5" fmla="*/ 24 h 39"/>
                  <a:gd name="T6" fmla="*/ 13 w 43"/>
                  <a:gd name="T7" fmla="*/ 25 h 39"/>
                  <a:gd name="T8" fmla="*/ 19 w 43"/>
                  <a:gd name="T9" fmla="*/ 38 h 39"/>
                  <a:gd name="T10" fmla="*/ 25 w 43"/>
                  <a:gd name="T11" fmla="*/ 24 h 39"/>
                  <a:gd name="T12" fmla="*/ 41 w 43"/>
                  <a:gd name="T13" fmla="*/ 24 h 39"/>
                  <a:gd name="T14" fmla="*/ 32 w 43"/>
                  <a:gd name="T15" fmla="*/ 14 h 39"/>
                  <a:gd name="T16" fmla="*/ 34 w 43"/>
                  <a:gd name="T17" fmla="*/ 2 h 39"/>
                  <a:gd name="T18" fmla="*/ 22 w 43"/>
                  <a:gd name="T19" fmla="*/ 7 h 39"/>
                  <a:gd name="T20" fmla="*/ 9 w 43"/>
                  <a:gd name="T2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9" y="3"/>
                    </a:moveTo>
                    <a:cubicBezTo>
                      <a:pt x="6" y="4"/>
                      <a:pt x="10" y="15"/>
                      <a:pt x="10" y="15"/>
                    </a:cubicBezTo>
                    <a:cubicBezTo>
                      <a:pt x="10" y="15"/>
                      <a:pt x="1" y="20"/>
                      <a:pt x="0" y="24"/>
                    </a:cubicBezTo>
                    <a:cubicBezTo>
                      <a:pt x="0" y="27"/>
                      <a:pt x="13" y="25"/>
                      <a:pt x="13" y="25"/>
                    </a:cubicBezTo>
                    <a:cubicBezTo>
                      <a:pt x="13" y="25"/>
                      <a:pt x="15" y="38"/>
                      <a:pt x="19" y="38"/>
                    </a:cubicBezTo>
                    <a:cubicBezTo>
                      <a:pt x="25" y="39"/>
                      <a:pt x="25" y="24"/>
                      <a:pt x="25" y="24"/>
                    </a:cubicBezTo>
                    <a:cubicBezTo>
                      <a:pt x="25" y="24"/>
                      <a:pt x="38" y="26"/>
                      <a:pt x="41" y="24"/>
                    </a:cubicBezTo>
                    <a:cubicBezTo>
                      <a:pt x="43" y="21"/>
                      <a:pt x="32" y="14"/>
                      <a:pt x="32" y="14"/>
                    </a:cubicBezTo>
                    <a:cubicBezTo>
                      <a:pt x="32" y="14"/>
                      <a:pt x="37" y="6"/>
                      <a:pt x="34" y="2"/>
                    </a:cubicBezTo>
                    <a:cubicBezTo>
                      <a:pt x="33" y="0"/>
                      <a:pt x="22" y="7"/>
                      <a:pt x="22" y="7"/>
                    </a:cubicBezTo>
                    <a:cubicBezTo>
                      <a:pt x="22" y="7"/>
                      <a:pt x="13" y="1"/>
                      <a:pt x="9" y="3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1" name="Freeform 138"/>
              <p:cNvSpPr/>
              <p:nvPr/>
            </p:nvSpPr>
            <p:spPr bwMode="auto">
              <a:xfrm>
                <a:off x="5003801" y="1074737"/>
                <a:ext cx="103188" cy="93663"/>
              </a:xfrm>
              <a:custGeom>
                <a:avLst/>
                <a:gdLst>
                  <a:gd name="T0" fmla="*/ 23 w 43"/>
                  <a:gd name="T1" fmla="*/ 0 h 39"/>
                  <a:gd name="T2" fmla="*/ 16 w 43"/>
                  <a:gd name="T3" fmla="*/ 11 h 39"/>
                  <a:gd name="T4" fmla="*/ 3 w 43"/>
                  <a:gd name="T5" fmla="*/ 11 h 39"/>
                  <a:gd name="T6" fmla="*/ 12 w 43"/>
                  <a:gd name="T7" fmla="*/ 20 h 39"/>
                  <a:gd name="T8" fmla="*/ 7 w 43"/>
                  <a:gd name="T9" fmla="*/ 34 h 39"/>
                  <a:gd name="T10" fmla="*/ 21 w 43"/>
                  <a:gd name="T11" fmla="*/ 27 h 39"/>
                  <a:gd name="T12" fmla="*/ 33 w 43"/>
                  <a:gd name="T13" fmla="*/ 37 h 39"/>
                  <a:gd name="T14" fmla="*/ 33 w 43"/>
                  <a:gd name="T15" fmla="*/ 24 h 39"/>
                  <a:gd name="T16" fmla="*/ 43 w 43"/>
                  <a:gd name="T17" fmla="*/ 17 h 39"/>
                  <a:gd name="T18" fmla="*/ 30 w 43"/>
                  <a:gd name="T19" fmla="*/ 12 h 39"/>
                  <a:gd name="T20" fmla="*/ 23 w 4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3" y="0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9"/>
                      <a:pt x="3" y="11"/>
                    </a:cubicBezTo>
                    <a:cubicBezTo>
                      <a:pt x="0" y="13"/>
                      <a:pt x="12" y="20"/>
                      <a:pt x="12" y="20"/>
                    </a:cubicBezTo>
                    <a:cubicBezTo>
                      <a:pt x="12" y="20"/>
                      <a:pt x="4" y="31"/>
                      <a:pt x="7" y="34"/>
                    </a:cubicBezTo>
                    <a:cubicBezTo>
                      <a:pt x="12" y="39"/>
                      <a:pt x="21" y="27"/>
                      <a:pt x="21" y="27"/>
                    </a:cubicBezTo>
                    <a:cubicBezTo>
                      <a:pt x="21" y="27"/>
                      <a:pt x="29" y="37"/>
                      <a:pt x="33" y="37"/>
                    </a:cubicBezTo>
                    <a:cubicBezTo>
                      <a:pt x="37" y="37"/>
                      <a:pt x="33" y="24"/>
                      <a:pt x="33" y="24"/>
                    </a:cubicBezTo>
                    <a:cubicBezTo>
                      <a:pt x="33" y="24"/>
                      <a:pt x="42" y="21"/>
                      <a:pt x="43" y="17"/>
                    </a:cubicBezTo>
                    <a:cubicBezTo>
                      <a:pt x="43" y="14"/>
                      <a:pt x="30" y="12"/>
                      <a:pt x="30" y="12"/>
                    </a:cubicBezTo>
                    <a:cubicBezTo>
                      <a:pt x="30" y="12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2" name="Freeform 139"/>
              <p:cNvSpPr/>
              <p:nvPr/>
            </p:nvSpPr>
            <p:spPr bwMode="auto">
              <a:xfrm>
                <a:off x="3524251" y="1806575"/>
                <a:ext cx="104775" cy="96838"/>
              </a:xfrm>
              <a:custGeom>
                <a:avLst/>
                <a:gdLst>
                  <a:gd name="T0" fmla="*/ 13 w 44"/>
                  <a:gd name="T1" fmla="*/ 1 h 40"/>
                  <a:gd name="T2" fmla="*/ 12 w 44"/>
                  <a:gd name="T3" fmla="*/ 14 h 40"/>
                  <a:gd name="T4" fmla="*/ 1 w 44"/>
                  <a:gd name="T5" fmla="*/ 21 h 40"/>
                  <a:gd name="T6" fmla="*/ 13 w 44"/>
                  <a:gd name="T7" fmla="*/ 24 h 40"/>
                  <a:gd name="T8" fmla="*/ 17 w 44"/>
                  <a:gd name="T9" fmla="*/ 38 h 40"/>
                  <a:gd name="T10" fmla="*/ 25 w 44"/>
                  <a:gd name="T11" fmla="*/ 25 h 40"/>
                  <a:gd name="T12" fmla="*/ 41 w 44"/>
                  <a:gd name="T13" fmla="*/ 28 h 40"/>
                  <a:gd name="T14" fmla="*/ 34 w 44"/>
                  <a:gd name="T15" fmla="*/ 16 h 40"/>
                  <a:gd name="T16" fmla="*/ 38 w 44"/>
                  <a:gd name="T17" fmla="*/ 5 h 40"/>
                  <a:gd name="T18" fmla="*/ 25 w 44"/>
                  <a:gd name="T19" fmla="*/ 8 h 40"/>
                  <a:gd name="T20" fmla="*/ 13 w 44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13" y="1"/>
                    </a:moveTo>
                    <a:cubicBezTo>
                      <a:pt x="11" y="2"/>
                      <a:pt x="12" y="14"/>
                      <a:pt x="12" y="14"/>
                    </a:cubicBezTo>
                    <a:cubicBezTo>
                      <a:pt x="12" y="14"/>
                      <a:pt x="3" y="18"/>
                      <a:pt x="1" y="21"/>
                    </a:cubicBezTo>
                    <a:cubicBezTo>
                      <a:pt x="0" y="24"/>
                      <a:pt x="13" y="24"/>
                      <a:pt x="13" y="24"/>
                    </a:cubicBezTo>
                    <a:cubicBezTo>
                      <a:pt x="13" y="24"/>
                      <a:pt x="13" y="37"/>
                      <a:pt x="17" y="38"/>
                    </a:cubicBezTo>
                    <a:cubicBezTo>
                      <a:pt x="23" y="40"/>
                      <a:pt x="25" y="25"/>
                      <a:pt x="25" y="25"/>
                    </a:cubicBezTo>
                    <a:cubicBezTo>
                      <a:pt x="25" y="25"/>
                      <a:pt x="38" y="30"/>
                      <a:pt x="41" y="28"/>
                    </a:cubicBezTo>
                    <a:cubicBezTo>
                      <a:pt x="44" y="26"/>
                      <a:pt x="34" y="16"/>
                      <a:pt x="34" y="16"/>
                    </a:cubicBezTo>
                    <a:cubicBezTo>
                      <a:pt x="34" y="16"/>
                      <a:pt x="40" y="9"/>
                      <a:pt x="38" y="5"/>
                    </a:cubicBezTo>
                    <a:cubicBezTo>
                      <a:pt x="37" y="3"/>
                      <a:pt x="25" y="8"/>
                      <a:pt x="25" y="8"/>
                    </a:cubicBezTo>
                    <a:cubicBezTo>
                      <a:pt x="25" y="8"/>
                      <a:pt x="17" y="0"/>
                      <a:pt x="1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3" name="Freeform 140"/>
              <p:cNvSpPr/>
              <p:nvPr/>
            </p:nvSpPr>
            <p:spPr bwMode="auto">
              <a:xfrm>
                <a:off x="3173413" y="1273175"/>
                <a:ext cx="100013" cy="95250"/>
              </a:xfrm>
              <a:custGeom>
                <a:avLst/>
                <a:gdLst>
                  <a:gd name="T0" fmla="*/ 20 w 42"/>
                  <a:gd name="T1" fmla="*/ 0 h 40"/>
                  <a:gd name="T2" fmla="*/ 15 w 42"/>
                  <a:gd name="T3" fmla="*/ 12 h 40"/>
                  <a:gd name="T4" fmla="*/ 2 w 42"/>
                  <a:gd name="T5" fmla="*/ 14 h 40"/>
                  <a:gd name="T6" fmla="*/ 12 w 42"/>
                  <a:gd name="T7" fmla="*/ 21 h 40"/>
                  <a:gd name="T8" fmla="*/ 10 w 42"/>
                  <a:gd name="T9" fmla="*/ 36 h 40"/>
                  <a:gd name="T10" fmla="*/ 23 w 42"/>
                  <a:gd name="T11" fmla="*/ 27 h 40"/>
                  <a:gd name="T12" fmla="*/ 36 w 42"/>
                  <a:gd name="T13" fmla="*/ 35 h 40"/>
                  <a:gd name="T14" fmla="*/ 34 w 42"/>
                  <a:gd name="T15" fmla="*/ 22 h 40"/>
                  <a:gd name="T16" fmla="*/ 42 w 42"/>
                  <a:gd name="T17" fmla="*/ 13 h 40"/>
                  <a:gd name="T18" fmla="*/ 29 w 42"/>
                  <a:gd name="T19" fmla="*/ 10 h 40"/>
                  <a:gd name="T20" fmla="*/ 20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0" y="0"/>
                    </a:moveTo>
                    <a:cubicBezTo>
                      <a:pt x="17" y="0"/>
                      <a:pt x="15" y="12"/>
                      <a:pt x="15" y="12"/>
                    </a:cubicBezTo>
                    <a:cubicBezTo>
                      <a:pt x="15" y="12"/>
                      <a:pt x="4" y="11"/>
                      <a:pt x="2" y="14"/>
                    </a:cubicBezTo>
                    <a:cubicBezTo>
                      <a:pt x="0" y="16"/>
                      <a:pt x="12" y="21"/>
                      <a:pt x="12" y="21"/>
                    </a:cubicBezTo>
                    <a:cubicBezTo>
                      <a:pt x="12" y="21"/>
                      <a:pt x="7" y="34"/>
                      <a:pt x="10" y="36"/>
                    </a:cubicBezTo>
                    <a:cubicBezTo>
                      <a:pt x="15" y="40"/>
                      <a:pt x="23" y="27"/>
                      <a:pt x="23" y="27"/>
                    </a:cubicBezTo>
                    <a:cubicBezTo>
                      <a:pt x="23" y="27"/>
                      <a:pt x="33" y="35"/>
                      <a:pt x="36" y="35"/>
                    </a:cubicBezTo>
                    <a:cubicBezTo>
                      <a:pt x="40" y="34"/>
                      <a:pt x="34" y="22"/>
                      <a:pt x="34" y="22"/>
                    </a:cubicBezTo>
                    <a:cubicBezTo>
                      <a:pt x="34" y="22"/>
                      <a:pt x="42" y="17"/>
                      <a:pt x="42" y="13"/>
                    </a:cubicBezTo>
                    <a:cubicBezTo>
                      <a:pt x="42" y="10"/>
                      <a:pt x="29" y="10"/>
                      <a:pt x="29" y="10"/>
                    </a:cubicBezTo>
                    <a:cubicBezTo>
                      <a:pt x="29" y="10"/>
                      <a:pt x="24" y="1"/>
                      <a:pt x="2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4" name="Freeform 141"/>
              <p:cNvSpPr/>
              <p:nvPr/>
            </p:nvSpPr>
            <p:spPr bwMode="auto">
              <a:xfrm>
                <a:off x="2692401" y="1843087"/>
                <a:ext cx="101600" cy="95250"/>
              </a:xfrm>
              <a:custGeom>
                <a:avLst/>
                <a:gdLst>
                  <a:gd name="T0" fmla="*/ 17 w 43"/>
                  <a:gd name="T1" fmla="*/ 1 h 40"/>
                  <a:gd name="T2" fmla="*/ 14 w 43"/>
                  <a:gd name="T3" fmla="*/ 13 h 40"/>
                  <a:gd name="T4" fmla="*/ 2 w 43"/>
                  <a:gd name="T5" fmla="*/ 17 h 40"/>
                  <a:gd name="T6" fmla="*/ 13 w 43"/>
                  <a:gd name="T7" fmla="*/ 23 h 40"/>
                  <a:gd name="T8" fmla="*/ 14 w 43"/>
                  <a:gd name="T9" fmla="*/ 38 h 40"/>
                  <a:gd name="T10" fmla="*/ 24 w 43"/>
                  <a:gd name="T11" fmla="*/ 26 h 40"/>
                  <a:gd name="T12" fmla="*/ 39 w 43"/>
                  <a:gd name="T13" fmla="*/ 32 h 40"/>
                  <a:gd name="T14" fmla="*/ 35 w 43"/>
                  <a:gd name="T15" fmla="*/ 20 h 40"/>
                  <a:gd name="T16" fmla="*/ 41 w 43"/>
                  <a:gd name="T17" fmla="*/ 9 h 40"/>
                  <a:gd name="T18" fmla="*/ 28 w 43"/>
                  <a:gd name="T19" fmla="*/ 9 h 40"/>
                  <a:gd name="T20" fmla="*/ 17 w 43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17" y="1"/>
                    </a:moveTo>
                    <a:cubicBezTo>
                      <a:pt x="15" y="1"/>
                      <a:pt x="14" y="13"/>
                      <a:pt x="14" y="13"/>
                    </a:cubicBezTo>
                    <a:cubicBezTo>
                      <a:pt x="14" y="13"/>
                      <a:pt x="4" y="14"/>
                      <a:pt x="2" y="17"/>
                    </a:cubicBezTo>
                    <a:cubicBezTo>
                      <a:pt x="0" y="20"/>
                      <a:pt x="13" y="23"/>
                      <a:pt x="13" y="23"/>
                    </a:cubicBezTo>
                    <a:cubicBezTo>
                      <a:pt x="13" y="23"/>
                      <a:pt x="10" y="36"/>
                      <a:pt x="14" y="38"/>
                    </a:cubicBezTo>
                    <a:cubicBezTo>
                      <a:pt x="19" y="40"/>
                      <a:pt x="24" y="26"/>
                      <a:pt x="24" y="26"/>
                    </a:cubicBezTo>
                    <a:cubicBezTo>
                      <a:pt x="24" y="26"/>
                      <a:pt x="36" y="33"/>
                      <a:pt x="39" y="32"/>
                    </a:cubicBezTo>
                    <a:cubicBezTo>
                      <a:pt x="43" y="31"/>
                      <a:pt x="35" y="20"/>
                      <a:pt x="35" y="20"/>
                    </a:cubicBezTo>
                    <a:cubicBezTo>
                      <a:pt x="35" y="20"/>
                      <a:pt x="42" y="13"/>
                      <a:pt x="41" y="9"/>
                    </a:cubicBezTo>
                    <a:cubicBezTo>
                      <a:pt x="41" y="7"/>
                      <a:pt x="28" y="9"/>
                      <a:pt x="28" y="9"/>
                    </a:cubicBezTo>
                    <a:cubicBezTo>
                      <a:pt x="28" y="9"/>
                      <a:pt x="21" y="0"/>
                      <a:pt x="17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5" name="Freeform 142"/>
              <p:cNvSpPr/>
              <p:nvPr/>
            </p:nvSpPr>
            <p:spPr bwMode="auto">
              <a:xfrm>
                <a:off x="5168901" y="1519237"/>
                <a:ext cx="103188" cy="92075"/>
              </a:xfrm>
              <a:custGeom>
                <a:avLst/>
                <a:gdLst>
                  <a:gd name="T0" fmla="*/ 23 w 43"/>
                  <a:gd name="T1" fmla="*/ 1 h 38"/>
                  <a:gd name="T2" fmla="*/ 16 w 43"/>
                  <a:gd name="T3" fmla="*/ 11 h 38"/>
                  <a:gd name="T4" fmla="*/ 3 w 43"/>
                  <a:gd name="T5" fmla="*/ 10 h 38"/>
                  <a:gd name="T6" fmla="*/ 11 w 43"/>
                  <a:gd name="T7" fmla="*/ 20 h 38"/>
                  <a:gd name="T8" fmla="*/ 6 w 43"/>
                  <a:gd name="T9" fmla="*/ 34 h 38"/>
                  <a:gd name="T10" fmla="*/ 20 w 43"/>
                  <a:gd name="T11" fmla="*/ 27 h 38"/>
                  <a:gd name="T12" fmla="*/ 32 w 43"/>
                  <a:gd name="T13" fmla="*/ 38 h 38"/>
                  <a:gd name="T14" fmla="*/ 33 w 43"/>
                  <a:gd name="T15" fmla="*/ 25 h 38"/>
                  <a:gd name="T16" fmla="*/ 42 w 43"/>
                  <a:gd name="T17" fmla="*/ 18 h 38"/>
                  <a:gd name="T18" fmla="*/ 30 w 43"/>
                  <a:gd name="T19" fmla="*/ 13 h 38"/>
                  <a:gd name="T20" fmla="*/ 23 w 43"/>
                  <a:gd name="T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8">
                    <a:moveTo>
                      <a:pt x="23" y="1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8"/>
                      <a:pt x="3" y="10"/>
                    </a:cubicBezTo>
                    <a:cubicBezTo>
                      <a:pt x="0" y="12"/>
                      <a:pt x="11" y="20"/>
                      <a:pt x="11" y="20"/>
                    </a:cubicBezTo>
                    <a:cubicBezTo>
                      <a:pt x="11" y="20"/>
                      <a:pt x="3" y="31"/>
                      <a:pt x="6" y="34"/>
                    </a:cubicBezTo>
                    <a:cubicBezTo>
                      <a:pt x="10" y="38"/>
                      <a:pt x="20" y="27"/>
                      <a:pt x="20" y="27"/>
                    </a:cubicBezTo>
                    <a:cubicBezTo>
                      <a:pt x="20" y="27"/>
                      <a:pt x="28" y="38"/>
                      <a:pt x="32" y="38"/>
                    </a:cubicBezTo>
                    <a:cubicBezTo>
                      <a:pt x="36" y="38"/>
                      <a:pt x="33" y="25"/>
                      <a:pt x="33" y="25"/>
                    </a:cubicBezTo>
                    <a:cubicBezTo>
                      <a:pt x="33" y="25"/>
                      <a:pt x="42" y="22"/>
                      <a:pt x="42" y="18"/>
                    </a:cubicBezTo>
                    <a:cubicBezTo>
                      <a:pt x="43" y="15"/>
                      <a:pt x="30" y="13"/>
                      <a:pt x="30" y="13"/>
                    </a:cubicBezTo>
                    <a:cubicBezTo>
                      <a:pt x="30" y="13"/>
                      <a:pt x="27" y="2"/>
                      <a:pt x="2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6" name="Freeform 143"/>
              <p:cNvSpPr/>
              <p:nvPr/>
            </p:nvSpPr>
            <p:spPr bwMode="auto">
              <a:xfrm>
                <a:off x="4703763" y="3756025"/>
                <a:ext cx="233363" cy="260350"/>
              </a:xfrm>
              <a:custGeom>
                <a:avLst/>
                <a:gdLst>
                  <a:gd name="T0" fmla="*/ 0 w 147"/>
                  <a:gd name="T1" fmla="*/ 38 h 164"/>
                  <a:gd name="T2" fmla="*/ 56 w 147"/>
                  <a:gd name="T3" fmla="*/ 164 h 164"/>
                  <a:gd name="T4" fmla="*/ 147 w 147"/>
                  <a:gd name="T5" fmla="*/ 134 h 164"/>
                  <a:gd name="T6" fmla="*/ 114 w 147"/>
                  <a:gd name="T7" fmla="*/ 0 h 164"/>
                  <a:gd name="T8" fmla="*/ 0 w 147"/>
                  <a:gd name="T9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64">
                    <a:moveTo>
                      <a:pt x="0" y="38"/>
                    </a:moveTo>
                    <a:lnTo>
                      <a:pt x="56" y="164"/>
                    </a:lnTo>
                    <a:lnTo>
                      <a:pt x="147" y="134"/>
                    </a:lnTo>
                    <a:lnTo>
                      <a:pt x="11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7" name="Freeform 144"/>
              <p:cNvSpPr/>
              <p:nvPr/>
            </p:nvSpPr>
            <p:spPr bwMode="auto">
              <a:xfrm>
                <a:off x="4770438" y="3776662"/>
                <a:ext cx="107950" cy="219075"/>
              </a:xfrm>
              <a:custGeom>
                <a:avLst/>
                <a:gdLst>
                  <a:gd name="T0" fmla="*/ 0 w 68"/>
                  <a:gd name="T1" fmla="*/ 8 h 138"/>
                  <a:gd name="T2" fmla="*/ 51 w 68"/>
                  <a:gd name="T3" fmla="*/ 138 h 138"/>
                  <a:gd name="T4" fmla="*/ 68 w 68"/>
                  <a:gd name="T5" fmla="*/ 133 h 138"/>
                  <a:gd name="T6" fmla="*/ 30 w 68"/>
                  <a:gd name="T7" fmla="*/ 0 h 138"/>
                  <a:gd name="T8" fmla="*/ 0 w 68"/>
                  <a:gd name="T9" fmla="*/ 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38">
                    <a:moveTo>
                      <a:pt x="0" y="8"/>
                    </a:moveTo>
                    <a:lnTo>
                      <a:pt x="51" y="138"/>
                    </a:lnTo>
                    <a:lnTo>
                      <a:pt x="68" y="133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8" name="Freeform 145"/>
              <p:cNvSpPr/>
              <p:nvPr/>
            </p:nvSpPr>
            <p:spPr bwMode="auto">
              <a:xfrm>
                <a:off x="4779963" y="3689350"/>
                <a:ext cx="65088" cy="71438"/>
              </a:xfrm>
              <a:custGeom>
                <a:avLst/>
                <a:gdLst>
                  <a:gd name="T0" fmla="*/ 0 w 27"/>
                  <a:gd name="T1" fmla="*/ 30 h 30"/>
                  <a:gd name="T2" fmla="*/ 25 w 27"/>
                  <a:gd name="T3" fmla="*/ 0 h 30"/>
                  <a:gd name="T4" fmla="*/ 15 w 27"/>
                  <a:gd name="T5" fmla="*/ 0 h 30"/>
                  <a:gd name="T6" fmla="*/ 19 w 27"/>
                  <a:gd name="T7" fmla="*/ 14 h 30"/>
                  <a:gd name="T8" fmla="*/ 1 w 27"/>
                  <a:gd name="T9" fmla="*/ 28 h 30"/>
                  <a:gd name="T10" fmla="*/ 0 w 27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27" y="29"/>
                      <a:pt x="2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8"/>
                      <a:pt x="19" y="14"/>
                    </a:cubicBezTo>
                    <a:cubicBezTo>
                      <a:pt x="15" y="25"/>
                      <a:pt x="1" y="28"/>
                      <a:pt x="1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9" name="Freeform 146"/>
              <p:cNvSpPr/>
              <p:nvPr/>
            </p:nvSpPr>
            <p:spPr bwMode="auto">
              <a:xfrm>
                <a:off x="4695826" y="3722687"/>
                <a:ext cx="88900" cy="71438"/>
              </a:xfrm>
              <a:custGeom>
                <a:avLst/>
                <a:gdLst>
                  <a:gd name="T0" fmla="*/ 37 w 37"/>
                  <a:gd name="T1" fmla="*/ 15 h 30"/>
                  <a:gd name="T2" fmla="*/ 0 w 37"/>
                  <a:gd name="T3" fmla="*/ 5 h 30"/>
                  <a:gd name="T4" fmla="*/ 8 w 37"/>
                  <a:gd name="T5" fmla="*/ 0 h 30"/>
                  <a:gd name="T6" fmla="*/ 13 w 37"/>
                  <a:gd name="T7" fmla="*/ 13 h 30"/>
                  <a:gd name="T8" fmla="*/ 35 w 37"/>
                  <a:gd name="T9" fmla="*/ 14 h 30"/>
                  <a:gd name="T10" fmla="*/ 37 w 37"/>
                  <a:gd name="T1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37" y="15"/>
                    </a:moveTo>
                    <a:cubicBezTo>
                      <a:pt x="37" y="15"/>
                      <a:pt x="15" y="30"/>
                      <a:pt x="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0"/>
                      <a:pt x="13" y="13"/>
                    </a:cubicBezTo>
                    <a:cubicBezTo>
                      <a:pt x="23" y="20"/>
                      <a:pt x="35" y="14"/>
                      <a:pt x="35" y="14"/>
                    </a:cubicBez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0" name="Freeform 147"/>
              <p:cNvSpPr/>
              <p:nvPr/>
            </p:nvSpPr>
            <p:spPr bwMode="auto">
              <a:xfrm>
                <a:off x="4767263" y="3676650"/>
                <a:ext cx="74613" cy="84138"/>
              </a:xfrm>
              <a:custGeom>
                <a:avLst/>
                <a:gdLst>
                  <a:gd name="T0" fmla="*/ 7 w 31"/>
                  <a:gd name="T1" fmla="*/ 35 h 35"/>
                  <a:gd name="T2" fmla="*/ 6 w 31"/>
                  <a:gd name="T3" fmla="*/ 15 h 35"/>
                  <a:gd name="T4" fmla="*/ 29 w 31"/>
                  <a:gd name="T5" fmla="*/ 0 h 35"/>
                  <a:gd name="T6" fmla="*/ 30 w 31"/>
                  <a:gd name="T7" fmla="*/ 7 h 35"/>
                  <a:gd name="T8" fmla="*/ 10 w 31"/>
                  <a:gd name="T9" fmla="*/ 17 h 35"/>
                  <a:gd name="T10" fmla="*/ 8 w 31"/>
                  <a:gd name="T11" fmla="*/ 34 h 35"/>
                  <a:gd name="T12" fmla="*/ 7 w 31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7" y="35"/>
                    </a:moveTo>
                    <a:cubicBezTo>
                      <a:pt x="7" y="35"/>
                      <a:pt x="0" y="30"/>
                      <a:pt x="6" y="15"/>
                    </a:cubicBezTo>
                    <a:cubicBezTo>
                      <a:pt x="11" y="1"/>
                      <a:pt x="28" y="1"/>
                      <a:pt x="29" y="0"/>
                    </a:cubicBezTo>
                    <a:cubicBezTo>
                      <a:pt x="29" y="0"/>
                      <a:pt x="31" y="6"/>
                      <a:pt x="30" y="7"/>
                    </a:cubicBezTo>
                    <a:cubicBezTo>
                      <a:pt x="30" y="7"/>
                      <a:pt x="17" y="6"/>
                      <a:pt x="10" y="17"/>
                    </a:cubicBezTo>
                    <a:cubicBezTo>
                      <a:pt x="3" y="27"/>
                      <a:pt x="8" y="34"/>
                      <a:pt x="8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1" name="Freeform 148"/>
              <p:cNvSpPr/>
              <p:nvPr/>
            </p:nvSpPr>
            <p:spPr bwMode="auto">
              <a:xfrm>
                <a:off x="4691063" y="3700462"/>
                <a:ext cx="98425" cy="60325"/>
              </a:xfrm>
              <a:custGeom>
                <a:avLst/>
                <a:gdLst>
                  <a:gd name="T0" fmla="*/ 38 w 41"/>
                  <a:gd name="T1" fmla="*/ 25 h 25"/>
                  <a:gd name="T2" fmla="*/ 27 w 41"/>
                  <a:gd name="T3" fmla="*/ 8 h 25"/>
                  <a:gd name="T4" fmla="*/ 0 w 41"/>
                  <a:gd name="T5" fmla="*/ 10 h 25"/>
                  <a:gd name="T6" fmla="*/ 3 w 41"/>
                  <a:gd name="T7" fmla="*/ 16 h 25"/>
                  <a:gd name="T8" fmla="*/ 25 w 41"/>
                  <a:gd name="T9" fmla="*/ 12 h 25"/>
                  <a:gd name="T10" fmla="*/ 37 w 41"/>
                  <a:gd name="T11" fmla="*/ 25 h 25"/>
                  <a:gd name="T12" fmla="*/ 38 w 4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5">
                    <a:moveTo>
                      <a:pt x="38" y="25"/>
                    </a:moveTo>
                    <a:cubicBezTo>
                      <a:pt x="38" y="25"/>
                      <a:pt x="41" y="16"/>
                      <a:pt x="27" y="8"/>
                    </a:cubicBezTo>
                    <a:cubicBezTo>
                      <a:pt x="13" y="0"/>
                      <a:pt x="0" y="10"/>
                      <a:pt x="0" y="10"/>
                    </a:cubicBezTo>
                    <a:cubicBezTo>
                      <a:pt x="0" y="10"/>
                      <a:pt x="1" y="15"/>
                      <a:pt x="3" y="16"/>
                    </a:cubicBezTo>
                    <a:cubicBezTo>
                      <a:pt x="3" y="16"/>
                      <a:pt x="13" y="8"/>
                      <a:pt x="25" y="12"/>
                    </a:cubicBezTo>
                    <a:cubicBezTo>
                      <a:pt x="36" y="17"/>
                      <a:pt x="37" y="25"/>
                      <a:pt x="37" y="25"/>
                    </a:cubicBezTo>
                    <a:lnTo>
                      <a:pt x="38" y="2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2" name="Freeform 149"/>
              <p:cNvSpPr/>
              <p:nvPr/>
            </p:nvSpPr>
            <p:spPr bwMode="auto">
              <a:xfrm>
                <a:off x="4684713" y="3719512"/>
                <a:ext cx="207963" cy="111125"/>
              </a:xfrm>
              <a:custGeom>
                <a:avLst/>
                <a:gdLst>
                  <a:gd name="T0" fmla="*/ 0 w 131"/>
                  <a:gd name="T1" fmla="*/ 45 h 70"/>
                  <a:gd name="T2" fmla="*/ 125 w 131"/>
                  <a:gd name="T3" fmla="*/ 0 h 70"/>
                  <a:gd name="T4" fmla="*/ 131 w 131"/>
                  <a:gd name="T5" fmla="*/ 30 h 70"/>
                  <a:gd name="T6" fmla="*/ 10 w 131"/>
                  <a:gd name="T7" fmla="*/ 70 h 70"/>
                  <a:gd name="T8" fmla="*/ 0 w 131"/>
                  <a:gd name="T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0" y="45"/>
                    </a:moveTo>
                    <a:lnTo>
                      <a:pt x="125" y="0"/>
                    </a:lnTo>
                    <a:lnTo>
                      <a:pt x="131" y="30"/>
                    </a:lnTo>
                    <a:lnTo>
                      <a:pt x="10" y="7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3" name="Freeform 150"/>
              <p:cNvSpPr/>
              <p:nvPr/>
            </p:nvSpPr>
            <p:spPr bwMode="auto">
              <a:xfrm>
                <a:off x="4751388" y="3741737"/>
                <a:ext cx="71438" cy="66675"/>
              </a:xfrm>
              <a:custGeom>
                <a:avLst/>
                <a:gdLst>
                  <a:gd name="T0" fmla="*/ 0 w 45"/>
                  <a:gd name="T1" fmla="*/ 15 h 42"/>
                  <a:gd name="T2" fmla="*/ 14 w 45"/>
                  <a:gd name="T3" fmla="*/ 42 h 42"/>
                  <a:gd name="T4" fmla="*/ 45 w 45"/>
                  <a:gd name="T5" fmla="*/ 31 h 42"/>
                  <a:gd name="T6" fmla="*/ 38 w 45"/>
                  <a:gd name="T7" fmla="*/ 0 h 42"/>
                  <a:gd name="T8" fmla="*/ 0 w 45"/>
                  <a:gd name="T9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15"/>
                    </a:moveTo>
                    <a:lnTo>
                      <a:pt x="14" y="42"/>
                    </a:lnTo>
                    <a:lnTo>
                      <a:pt x="45" y="31"/>
                    </a:lnTo>
                    <a:lnTo>
                      <a:pt x="3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4" name="Freeform 151"/>
              <p:cNvSpPr/>
              <p:nvPr/>
            </p:nvSpPr>
            <p:spPr bwMode="auto">
              <a:xfrm>
                <a:off x="5395913" y="3963987"/>
                <a:ext cx="203200" cy="244475"/>
              </a:xfrm>
              <a:custGeom>
                <a:avLst/>
                <a:gdLst>
                  <a:gd name="T0" fmla="*/ 10 w 128"/>
                  <a:gd name="T1" fmla="*/ 0 h 154"/>
                  <a:gd name="T2" fmla="*/ 0 w 128"/>
                  <a:gd name="T3" fmla="*/ 137 h 154"/>
                  <a:gd name="T4" fmla="*/ 95 w 128"/>
                  <a:gd name="T5" fmla="*/ 154 h 154"/>
                  <a:gd name="T6" fmla="*/ 128 w 128"/>
                  <a:gd name="T7" fmla="*/ 20 h 154"/>
                  <a:gd name="T8" fmla="*/ 10 w 12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4">
                    <a:moveTo>
                      <a:pt x="10" y="0"/>
                    </a:moveTo>
                    <a:lnTo>
                      <a:pt x="0" y="137"/>
                    </a:lnTo>
                    <a:lnTo>
                      <a:pt x="95" y="154"/>
                    </a:lnTo>
                    <a:lnTo>
                      <a:pt x="128" y="2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5" name="Freeform 152"/>
              <p:cNvSpPr/>
              <p:nvPr/>
            </p:nvSpPr>
            <p:spPr bwMode="auto">
              <a:xfrm>
                <a:off x="5457826" y="3973512"/>
                <a:ext cx="71438" cy="222250"/>
              </a:xfrm>
              <a:custGeom>
                <a:avLst/>
                <a:gdLst>
                  <a:gd name="T0" fmla="*/ 15 w 45"/>
                  <a:gd name="T1" fmla="*/ 0 h 140"/>
                  <a:gd name="T2" fmla="*/ 0 w 45"/>
                  <a:gd name="T3" fmla="*/ 139 h 140"/>
                  <a:gd name="T4" fmla="*/ 18 w 45"/>
                  <a:gd name="T5" fmla="*/ 140 h 140"/>
                  <a:gd name="T6" fmla="*/ 45 w 45"/>
                  <a:gd name="T7" fmla="*/ 6 h 140"/>
                  <a:gd name="T8" fmla="*/ 15 w 45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0">
                    <a:moveTo>
                      <a:pt x="15" y="0"/>
                    </a:moveTo>
                    <a:lnTo>
                      <a:pt x="0" y="139"/>
                    </a:lnTo>
                    <a:lnTo>
                      <a:pt x="18" y="140"/>
                    </a:lnTo>
                    <a:lnTo>
                      <a:pt x="45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6" name="Freeform 153"/>
              <p:cNvSpPr/>
              <p:nvPr/>
            </p:nvSpPr>
            <p:spPr bwMode="auto">
              <a:xfrm>
                <a:off x="5502276" y="3903662"/>
                <a:ext cx="87313" cy="73025"/>
              </a:xfrm>
              <a:custGeom>
                <a:avLst/>
                <a:gdLst>
                  <a:gd name="T0" fmla="*/ 0 w 36"/>
                  <a:gd name="T1" fmla="*/ 19 h 30"/>
                  <a:gd name="T2" fmla="*/ 36 w 36"/>
                  <a:gd name="T3" fmla="*/ 4 h 30"/>
                  <a:gd name="T4" fmla="*/ 27 w 36"/>
                  <a:gd name="T5" fmla="*/ 0 h 30"/>
                  <a:gd name="T6" fmla="*/ 24 w 36"/>
                  <a:gd name="T7" fmla="*/ 14 h 30"/>
                  <a:gd name="T8" fmla="*/ 2 w 36"/>
                  <a:gd name="T9" fmla="*/ 18 h 30"/>
                  <a:gd name="T10" fmla="*/ 0 w 36"/>
                  <a:gd name="T1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0" y="19"/>
                    </a:moveTo>
                    <a:cubicBezTo>
                      <a:pt x="0" y="19"/>
                      <a:pt x="24" y="30"/>
                      <a:pt x="36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9" y="9"/>
                      <a:pt x="24" y="14"/>
                    </a:cubicBezTo>
                    <a:cubicBezTo>
                      <a:pt x="15" y="22"/>
                      <a:pt x="2" y="18"/>
                      <a:pt x="2" y="18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7" name="Freeform 154"/>
              <p:cNvSpPr/>
              <p:nvPr/>
            </p:nvSpPr>
            <p:spPr bwMode="auto">
              <a:xfrm>
                <a:off x="5440363" y="3887787"/>
                <a:ext cx="69850" cy="68263"/>
              </a:xfrm>
              <a:custGeom>
                <a:avLst/>
                <a:gdLst>
                  <a:gd name="T0" fmla="*/ 29 w 29"/>
                  <a:gd name="T1" fmla="*/ 27 h 29"/>
                  <a:gd name="T2" fmla="*/ 0 w 29"/>
                  <a:gd name="T3" fmla="*/ 1 h 29"/>
                  <a:gd name="T4" fmla="*/ 10 w 29"/>
                  <a:gd name="T5" fmla="*/ 0 h 29"/>
                  <a:gd name="T6" fmla="*/ 8 w 29"/>
                  <a:gd name="T7" fmla="*/ 14 h 29"/>
                  <a:gd name="T8" fmla="*/ 27 w 29"/>
                  <a:gd name="T9" fmla="*/ 25 h 29"/>
                  <a:gd name="T10" fmla="*/ 29 w 29"/>
                  <a:gd name="T1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29" y="27"/>
                    </a:moveTo>
                    <a:cubicBezTo>
                      <a:pt x="29" y="27"/>
                      <a:pt x="2" y="29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8"/>
                      <a:pt x="8" y="14"/>
                    </a:cubicBezTo>
                    <a:cubicBezTo>
                      <a:pt x="14" y="24"/>
                      <a:pt x="27" y="25"/>
                      <a:pt x="27" y="25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8" name="Freeform 155"/>
              <p:cNvSpPr/>
              <p:nvPr/>
            </p:nvSpPr>
            <p:spPr bwMode="auto">
              <a:xfrm>
                <a:off x="5497513" y="3884612"/>
                <a:ext cx="93663" cy="66675"/>
              </a:xfrm>
              <a:custGeom>
                <a:avLst/>
                <a:gdLst>
                  <a:gd name="T0" fmla="*/ 4 w 39"/>
                  <a:gd name="T1" fmla="*/ 28 h 28"/>
                  <a:gd name="T2" fmla="*/ 12 w 39"/>
                  <a:gd name="T3" fmla="*/ 9 h 28"/>
                  <a:gd name="T4" fmla="*/ 39 w 39"/>
                  <a:gd name="T5" fmla="*/ 8 h 28"/>
                  <a:gd name="T6" fmla="*/ 37 w 39"/>
                  <a:gd name="T7" fmla="*/ 14 h 28"/>
                  <a:gd name="T8" fmla="*/ 15 w 39"/>
                  <a:gd name="T9" fmla="*/ 13 h 28"/>
                  <a:gd name="T10" fmla="*/ 5 w 39"/>
                  <a:gd name="T11" fmla="*/ 28 h 28"/>
                  <a:gd name="T12" fmla="*/ 4 w 3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4" y="28"/>
                    </a:moveTo>
                    <a:cubicBezTo>
                      <a:pt x="4" y="28"/>
                      <a:pt x="0" y="20"/>
                      <a:pt x="12" y="9"/>
                    </a:cubicBezTo>
                    <a:cubicBezTo>
                      <a:pt x="23" y="0"/>
                      <a:pt x="39" y="8"/>
                      <a:pt x="39" y="8"/>
                    </a:cubicBezTo>
                    <a:cubicBezTo>
                      <a:pt x="39" y="8"/>
                      <a:pt x="38" y="13"/>
                      <a:pt x="37" y="14"/>
                    </a:cubicBezTo>
                    <a:cubicBezTo>
                      <a:pt x="37" y="14"/>
                      <a:pt x="26" y="7"/>
                      <a:pt x="15" y="13"/>
                    </a:cubicBezTo>
                    <a:cubicBezTo>
                      <a:pt x="4" y="20"/>
                      <a:pt x="5" y="28"/>
                      <a:pt x="5" y="2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9" name="Freeform 156"/>
              <p:cNvSpPr/>
              <p:nvPr/>
            </p:nvSpPr>
            <p:spPr bwMode="auto">
              <a:xfrm>
                <a:off x="5438776" y="3870325"/>
                <a:ext cx="84138" cy="80963"/>
              </a:xfrm>
              <a:custGeom>
                <a:avLst/>
                <a:gdLst>
                  <a:gd name="T0" fmla="*/ 28 w 35"/>
                  <a:gd name="T1" fmla="*/ 34 h 34"/>
                  <a:gd name="T2" fmla="*/ 26 w 35"/>
                  <a:gd name="T3" fmla="*/ 13 h 34"/>
                  <a:gd name="T4" fmla="*/ 1 w 35"/>
                  <a:gd name="T5" fmla="*/ 3 h 34"/>
                  <a:gd name="T6" fmla="*/ 1 w 35"/>
                  <a:gd name="T7" fmla="*/ 10 h 34"/>
                  <a:gd name="T8" fmla="*/ 22 w 35"/>
                  <a:gd name="T9" fmla="*/ 16 h 34"/>
                  <a:gd name="T10" fmla="*/ 27 w 35"/>
                  <a:gd name="T11" fmla="*/ 33 h 34"/>
                  <a:gd name="T12" fmla="*/ 28 w 3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28" y="34"/>
                    </a:moveTo>
                    <a:cubicBezTo>
                      <a:pt x="28" y="34"/>
                      <a:pt x="35" y="27"/>
                      <a:pt x="26" y="13"/>
                    </a:cubicBezTo>
                    <a:cubicBezTo>
                      <a:pt x="17" y="0"/>
                      <a:pt x="1" y="3"/>
                      <a:pt x="1" y="3"/>
                    </a:cubicBezTo>
                    <a:cubicBezTo>
                      <a:pt x="1" y="3"/>
                      <a:pt x="0" y="8"/>
                      <a:pt x="1" y="10"/>
                    </a:cubicBezTo>
                    <a:cubicBezTo>
                      <a:pt x="1" y="10"/>
                      <a:pt x="14" y="7"/>
                      <a:pt x="22" y="16"/>
                    </a:cubicBezTo>
                    <a:cubicBezTo>
                      <a:pt x="30" y="26"/>
                      <a:pt x="27" y="33"/>
                      <a:pt x="27" y="33"/>
                    </a:cubicBez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0" name="Freeform 157"/>
              <p:cNvSpPr/>
              <p:nvPr/>
            </p:nvSpPr>
            <p:spPr bwMode="auto">
              <a:xfrm>
                <a:off x="5400676" y="3935412"/>
                <a:ext cx="212725" cy="71438"/>
              </a:xfrm>
              <a:custGeom>
                <a:avLst/>
                <a:gdLst>
                  <a:gd name="T0" fmla="*/ 1 w 134"/>
                  <a:gd name="T1" fmla="*/ 0 h 45"/>
                  <a:gd name="T2" fmla="*/ 134 w 134"/>
                  <a:gd name="T3" fmla="*/ 16 h 45"/>
                  <a:gd name="T4" fmla="*/ 125 w 134"/>
                  <a:gd name="T5" fmla="*/ 45 h 45"/>
                  <a:gd name="T6" fmla="*/ 0 w 134"/>
                  <a:gd name="T7" fmla="*/ 26 h 45"/>
                  <a:gd name="T8" fmla="*/ 1 w 13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5">
                    <a:moveTo>
                      <a:pt x="1" y="0"/>
                    </a:moveTo>
                    <a:lnTo>
                      <a:pt x="134" y="16"/>
                    </a:lnTo>
                    <a:lnTo>
                      <a:pt x="125" y="45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8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1" name="Freeform 158"/>
              <p:cNvSpPr/>
              <p:nvPr/>
            </p:nvSpPr>
            <p:spPr bwMode="auto">
              <a:xfrm>
                <a:off x="5473701" y="3941762"/>
                <a:ext cx="65088" cy="55563"/>
              </a:xfrm>
              <a:custGeom>
                <a:avLst/>
                <a:gdLst>
                  <a:gd name="T0" fmla="*/ 0 w 41"/>
                  <a:gd name="T1" fmla="*/ 0 h 35"/>
                  <a:gd name="T2" fmla="*/ 0 w 41"/>
                  <a:gd name="T3" fmla="*/ 31 h 35"/>
                  <a:gd name="T4" fmla="*/ 34 w 41"/>
                  <a:gd name="T5" fmla="*/ 35 h 35"/>
                  <a:gd name="T6" fmla="*/ 41 w 41"/>
                  <a:gd name="T7" fmla="*/ 5 h 35"/>
                  <a:gd name="T8" fmla="*/ 0 w 4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0" y="0"/>
                    </a:moveTo>
                    <a:lnTo>
                      <a:pt x="0" y="31"/>
                    </a:lnTo>
                    <a:lnTo>
                      <a:pt x="34" y="35"/>
                    </a:lnTo>
                    <a:lnTo>
                      <a:pt x="4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2" name="Freeform 159"/>
              <p:cNvSpPr/>
              <p:nvPr/>
            </p:nvSpPr>
            <p:spPr bwMode="auto">
              <a:xfrm>
                <a:off x="5700713" y="4754562"/>
                <a:ext cx="133350" cy="120650"/>
              </a:xfrm>
              <a:custGeom>
                <a:avLst/>
                <a:gdLst>
                  <a:gd name="T0" fmla="*/ 0 w 84"/>
                  <a:gd name="T1" fmla="*/ 10 h 76"/>
                  <a:gd name="T2" fmla="*/ 17 w 84"/>
                  <a:gd name="T3" fmla="*/ 76 h 76"/>
                  <a:gd name="T4" fmla="*/ 84 w 84"/>
                  <a:gd name="T5" fmla="*/ 67 h 76"/>
                  <a:gd name="T6" fmla="*/ 74 w 84"/>
                  <a:gd name="T7" fmla="*/ 0 h 76"/>
                  <a:gd name="T8" fmla="*/ 0 w 8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6">
                    <a:moveTo>
                      <a:pt x="0" y="10"/>
                    </a:moveTo>
                    <a:lnTo>
                      <a:pt x="17" y="76"/>
                    </a:lnTo>
                    <a:lnTo>
                      <a:pt x="84" y="67"/>
                    </a:lnTo>
                    <a:lnTo>
                      <a:pt x="7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3" name="Freeform 160"/>
              <p:cNvSpPr/>
              <p:nvPr/>
            </p:nvSpPr>
            <p:spPr bwMode="auto">
              <a:xfrm>
                <a:off x="5738813" y="4759325"/>
                <a:ext cx="52388" cy="114300"/>
              </a:xfrm>
              <a:custGeom>
                <a:avLst/>
                <a:gdLst>
                  <a:gd name="T0" fmla="*/ 0 w 33"/>
                  <a:gd name="T1" fmla="*/ 3 h 72"/>
                  <a:gd name="T2" fmla="*/ 17 w 33"/>
                  <a:gd name="T3" fmla="*/ 72 h 72"/>
                  <a:gd name="T4" fmla="*/ 33 w 33"/>
                  <a:gd name="T5" fmla="*/ 69 h 72"/>
                  <a:gd name="T6" fmla="*/ 24 w 33"/>
                  <a:gd name="T7" fmla="*/ 0 h 72"/>
                  <a:gd name="T8" fmla="*/ 0 w 33"/>
                  <a:gd name="T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3"/>
                    </a:moveTo>
                    <a:lnTo>
                      <a:pt x="17" y="72"/>
                    </a:lnTo>
                    <a:lnTo>
                      <a:pt x="33" y="69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4" name="Freeform 161"/>
              <p:cNvSpPr/>
              <p:nvPr/>
            </p:nvSpPr>
            <p:spPr bwMode="auto">
              <a:xfrm>
                <a:off x="5753101" y="4703762"/>
                <a:ext cx="47625" cy="50800"/>
              </a:xfrm>
              <a:custGeom>
                <a:avLst/>
                <a:gdLst>
                  <a:gd name="T0" fmla="*/ 0 w 20"/>
                  <a:gd name="T1" fmla="*/ 18 h 21"/>
                  <a:gd name="T2" fmla="*/ 20 w 20"/>
                  <a:gd name="T3" fmla="*/ 1 h 21"/>
                  <a:gd name="T4" fmla="*/ 13 w 20"/>
                  <a:gd name="T5" fmla="*/ 0 h 21"/>
                  <a:gd name="T6" fmla="*/ 15 w 20"/>
                  <a:gd name="T7" fmla="*/ 10 h 21"/>
                  <a:gd name="T8" fmla="*/ 1 w 20"/>
                  <a:gd name="T9" fmla="*/ 17 h 21"/>
                  <a:gd name="T10" fmla="*/ 0 w 20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18"/>
                    </a:moveTo>
                    <a:cubicBezTo>
                      <a:pt x="0" y="18"/>
                      <a:pt x="18" y="21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7" y="6"/>
                      <a:pt x="15" y="10"/>
                    </a:cubicBezTo>
                    <a:cubicBezTo>
                      <a:pt x="10" y="17"/>
                      <a:pt x="1" y="17"/>
                      <a:pt x="1" y="1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5" name="Freeform 162"/>
              <p:cNvSpPr/>
              <p:nvPr/>
            </p:nvSpPr>
            <p:spPr bwMode="auto">
              <a:xfrm>
                <a:off x="5699126" y="4713287"/>
                <a:ext cx="57150" cy="50800"/>
              </a:xfrm>
              <a:custGeom>
                <a:avLst/>
                <a:gdLst>
                  <a:gd name="T0" fmla="*/ 24 w 24"/>
                  <a:gd name="T1" fmla="*/ 14 h 21"/>
                  <a:gd name="T2" fmla="*/ 0 w 24"/>
                  <a:gd name="T3" fmla="*/ 3 h 21"/>
                  <a:gd name="T4" fmla="*/ 6 w 24"/>
                  <a:gd name="T5" fmla="*/ 0 h 21"/>
                  <a:gd name="T6" fmla="*/ 8 w 24"/>
                  <a:gd name="T7" fmla="*/ 10 h 21"/>
                  <a:gd name="T8" fmla="*/ 23 w 24"/>
                  <a:gd name="T9" fmla="*/ 13 h 21"/>
                  <a:gd name="T10" fmla="*/ 24 w 24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4" y="14"/>
                    </a:moveTo>
                    <a:cubicBezTo>
                      <a:pt x="24" y="14"/>
                      <a:pt x="7" y="21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4" y="6"/>
                      <a:pt x="8" y="10"/>
                    </a:cubicBezTo>
                    <a:cubicBezTo>
                      <a:pt x="14" y="15"/>
                      <a:pt x="23" y="13"/>
                      <a:pt x="23" y="13"/>
                    </a:cubicBez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6" name="Freeform 163"/>
              <p:cNvSpPr/>
              <p:nvPr/>
            </p:nvSpPr>
            <p:spPr bwMode="auto">
              <a:xfrm>
                <a:off x="5743576" y="4691062"/>
                <a:ext cx="60325" cy="55563"/>
              </a:xfrm>
              <a:custGeom>
                <a:avLst/>
                <a:gdLst>
                  <a:gd name="T0" fmla="*/ 5 w 25"/>
                  <a:gd name="T1" fmla="*/ 23 h 23"/>
                  <a:gd name="T2" fmla="*/ 7 w 25"/>
                  <a:gd name="T3" fmla="*/ 9 h 23"/>
                  <a:gd name="T4" fmla="*/ 24 w 25"/>
                  <a:gd name="T5" fmla="*/ 2 h 23"/>
                  <a:gd name="T6" fmla="*/ 24 w 25"/>
                  <a:gd name="T7" fmla="*/ 7 h 23"/>
                  <a:gd name="T8" fmla="*/ 9 w 25"/>
                  <a:gd name="T9" fmla="*/ 11 h 23"/>
                  <a:gd name="T10" fmla="*/ 6 w 25"/>
                  <a:gd name="T11" fmla="*/ 23 h 23"/>
                  <a:gd name="T12" fmla="*/ 5 w 25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5" y="23"/>
                    </a:moveTo>
                    <a:cubicBezTo>
                      <a:pt x="5" y="23"/>
                      <a:pt x="0" y="19"/>
                      <a:pt x="7" y="9"/>
                    </a:cubicBezTo>
                    <a:cubicBezTo>
                      <a:pt x="13" y="0"/>
                      <a:pt x="24" y="2"/>
                      <a:pt x="24" y="2"/>
                    </a:cubicBezTo>
                    <a:cubicBezTo>
                      <a:pt x="24" y="2"/>
                      <a:pt x="25" y="6"/>
                      <a:pt x="24" y="7"/>
                    </a:cubicBezTo>
                    <a:cubicBezTo>
                      <a:pt x="24" y="7"/>
                      <a:pt x="15" y="5"/>
                      <a:pt x="9" y="11"/>
                    </a:cubicBezTo>
                    <a:cubicBezTo>
                      <a:pt x="3" y="18"/>
                      <a:pt x="6" y="23"/>
                      <a:pt x="6" y="23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7" name="Freeform 164"/>
              <p:cNvSpPr/>
              <p:nvPr/>
            </p:nvSpPr>
            <p:spPr bwMode="auto">
              <a:xfrm>
                <a:off x="5695951" y="4699000"/>
                <a:ext cx="65088" cy="47625"/>
              </a:xfrm>
              <a:custGeom>
                <a:avLst/>
                <a:gdLst>
                  <a:gd name="T0" fmla="*/ 24 w 27"/>
                  <a:gd name="T1" fmla="*/ 20 h 20"/>
                  <a:gd name="T2" fmla="*/ 19 w 27"/>
                  <a:gd name="T3" fmla="*/ 7 h 20"/>
                  <a:gd name="T4" fmla="*/ 0 w 27"/>
                  <a:gd name="T5" fmla="*/ 5 h 20"/>
                  <a:gd name="T6" fmla="*/ 1 w 27"/>
                  <a:gd name="T7" fmla="*/ 10 h 20"/>
                  <a:gd name="T8" fmla="*/ 17 w 27"/>
                  <a:gd name="T9" fmla="*/ 10 h 20"/>
                  <a:gd name="T10" fmla="*/ 23 w 27"/>
                  <a:gd name="T11" fmla="*/ 20 h 20"/>
                  <a:gd name="T12" fmla="*/ 24 w 2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4" y="20"/>
                    </a:moveTo>
                    <a:cubicBezTo>
                      <a:pt x="24" y="20"/>
                      <a:pt x="27" y="15"/>
                      <a:pt x="19" y="7"/>
                    </a:cubicBezTo>
                    <a:cubicBezTo>
                      <a:pt x="10" y="0"/>
                      <a:pt x="0" y="5"/>
                      <a:pt x="0" y="5"/>
                    </a:cubicBezTo>
                    <a:cubicBezTo>
                      <a:pt x="0" y="5"/>
                      <a:pt x="0" y="9"/>
                      <a:pt x="1" y="10"/>
                    </a:cubicBezTo>
                    <a:cubicBezTo>
                      <a:pt x="1" y="10"/>
                      <a:pt x="9" y="5"/>
                      <a:pt x="17" y="10"/>
                    </a:cubicBezTo>
                    <a:cubicBezTo>
                      <a:pt x="24" y="14"/>
                      <a:pt x="23" y="20"/>
                      <a:pt x="23" y="20"/>
                    </a:cubicBez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8" name="Freeform 165"/>
              <p:cNvSpPr/>
              <p:nvPr/>
            </p:nvSpPr>
            <p:spPr bwMode="auto">
              <a:xfrm>
                <a:off x="5691188" y="4727575"/>
                <a:ext cx="133350" cy="52388"/>
              </a:xfrm>
              <a:custGeom>
                <a:avLst/>
                <a:gdLst>
                  <a:gd name="T0" fmla="*/ 0 w 84"/>
                  <a:gd name="T1" fmla="*/ 15 h 33"/>
                  <a:gd name="T2" fmla="*/ 84 w 84"/>
                  <a:gd name="T3" fmla="*/ 0 h 33"/>
                  <a:gd name="T4" fmla="*/ 84 w 84"/>
                  <a:gd name="T5" fmla="*/ 23 h 33"/>
                  <a:gd name="T6" fmla="*/ 5 w 84"/>
                  <a:gd name="T7" fmla="*/ 33 h 33"/>
                  <a:gd name="T8" fmla="*/ 0 w 84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0" y="15"/>
                    </a:moveTo>
                    <a:lnTo>
                      <a:pt x="84" y="0"/>
                    </a:lnTo>
                    <a:lnTo>
                      <a:pt x="84" y="23"/>
                    </a:lnTo>
                    <a:lnTo>
                      <a:pt x="5" y="3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9" name="Freeform 166"/>
              <p:cNvSpPr/>
              <p:nvPr/>
            </p:nvSpPr>
            <p:spPr bwMode="auto">
              <a:xfrm>
                <a:off x="5729288" y="4732337"/>
                <a:ext cx="50800" cy="46038"/>
              </a:xfrm>
              <a:custGeom>
                <a:avLst/>
                <a:gdLst>
                  <a:gd name="T0" fmla="*/ 0 w 32"/>
                  <a:gd name="T1" fmla="*/ 6 h 29"/>
                  <a:gd name="T2" fmla="*/ 6 w 32"/>
                  <a:gd name="T3" fmla="*/ 29 h 29"/>
                  <a:gd name="T4" fmla="*/ 32 w 32"/>
                  <a:gd name="T5" fmla="*/ 24 h 29"/>
                  <a:gd name="T6" fmla="*/ 30 w 32"/>
                  <a:gd name="T7" fmla="*/ 0 h 29"/>
                  <a:gd name="T8" fmla="*/ 0 w 32"/>
                  <a:gd name="T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0" y="6"/>
                    </a:moveTo>
                    <a:lnTo>
                      <a:pt x="6" y="29"/>
                    </a:lnTo>
                    <a:lnTo>
                      <a:pt x="32" y="24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0" name="Freeform 167"/>
              <p:cNvSpPr/>
              <p:nvPr/>
            </p:nvSpPr>
            <p:spPr bwMode="auto">
              <a:xfrm>
                <a:off x="5476876" y="4627562"/>
                <a:ext cx="276225" cy="277813"/>
              </a:xfrm>
              <a:custGeom>
                <a:avLst/>
                <a:gdLst>
                  <a:gd name="T0" fmla="*/ 0 w 174"/>
                  <a:gd name="T1" fmla="*/ 22 h 175"/>
                  <a:gd name="T2" fmla="*/ 41 w 174"/>
                  <a:gd name="T3" fmla="*/ 175 h 175"/>
                  <a:gd name="T4" fmla="*/ 174 w 174"/>
                  <a:gd name="T5" fmla="*/ 156 h 175"/>
                  <a:gd name="T6" fmla="*/ 167 w 174"/>
                  <a:gd name="T7" fmla="*/ 0 h 175"/>
                  <a:gd name="T8" fmla="*/ 0 w 174"/>
                  <a:gd name="T9" fmla="*/ 2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2"/>
                    </a:moveTo>
                    <a:lnTo>
                      <a:pt x="41" y="175"/>
                    </a:lnTo>
                    <a:lnTo>
                      <a:pt x="174" y="156"/>
                    </a:lnTo>
                    <a:lnTo>
                      <a:pt x="16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1" name="Freeform 168"/>
              <p:cNvSpPr/>
              <p:nvPr/>
            </p:nvSpPr>
            <p:spPr bwMode="auto">
              <a:xfrm>
                <a:off x="5576888" y="4641850"/>
                <a:ext cx="90488" cy="250825"/>
              </a:xfrm>
              <a:custGeom>
                <a:avLst/>
                <a:gdLst>
                  <a:gd name="T0" fmla="*/ 0 w 57"/>
                  <a:gd name="T1" fmla="*/ 3 h 158"/>
                  <a:gd name="T2" fmla="*/ 33 w 57"/>
                  <a:gd name="T3" fmla="*/ 158 h 158"/>
                  <a:gd name="T4" fmla="*/ 57 w 57"/>
                  <a:gd name="T5" fmla="*/ 155 h 158"/>
                  <a:gd name="T6" fmla="*/ 44 w 57"/>
                  <a:gd name="T7" fmla="*/ 0 h 158"/>
                  <a:gd name="T8" fmla="*/ 0 w 57"/>
                  <a:gd name="T9" fmla="*/ 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8">
                    <a:moveTo>
                      <a:pt x="0" y="3"/>
                    </a:moveTo>
                    <a:lnTo>
                      <a:pt x="33" y="158"/>
                    </a:lnTo>
                    <a:lnTo>
                      <a:pt x="57" y="155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2" name="Freeform 169"/>
              <p:cNvSpPr/>
              <p:nvPr/>
            </p:nvSpPr>
            <p:spPr bwMode="auto">
              <a:xfrm>
                <a:off x="5595938" y="451643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3" name="Freeform 170"/>
              <p:cNvSpPr/>
              <p:nvPr/>
            </p:nvSpPr>
            <p:spPr bwMode="auto">
              <a:xfrm>
                <a:off x="5486401" y="4538662"/>
                <a:ext cx="117475" cy="103188"/>
              </a:xfrm>
              <a:custGeom>
                <a:avLst/>
                <a:gdLst>
                  <a:gd name="T0" fmla="*/ 49 w 49"/>
                  <a:gd name="T1" fmla="*/ 28 h 43"/>
                  <a:gd name="T2" fmla="*/ 0 w 49"/>
                  <a:gd name="T3" fmla="*/ 5 h 43"/>
                  <a:gd name="T4" fmla="*/ 12 w 49"/>
                  <a:gd name="T5" fmla="*/ 0 h 43"/>
                  <a:gd name="T6" fmla="*/ 16 w 49"/>
                  <a:gd name="T7" fmla="*/ 20 h 43"/>
                  <a:gd name="T8" fmla="*/ 47 w 49"/>
                  <a:gd name="T9" fmla="*/ 26 h 43"/>
                  <a:gd name="T10" fmla="*/ 49 w 49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3">
                    <a:moveTo>
                      <a:pt x="49" y="28"/>
                    </a:moveTo>
                    <a:cubicBezTo>
                      <a:pt x="49" y="28"/>
                      <a:pt x="15" y="43"/>
                      <a:pt x="0" y="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8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4" name="Freeform 171"/>
              <p:cNvSpPr/>
              <p:nvPr/>
            </p:nvSpPr>
            <p:spPr bwMode="auto">
              <a:xfrm>
                <a:off x="5581651" y="4500562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29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5" name="Freeform 172"/>
              <p:cNvSpPr/>
              <p:nvPr/>
            </p:nvSpPr>
            <p:spPr bwMode="auto">
              <a:xfrm>
                <a:off x="5481638" y="4510087"/>
                <a:ext cx="133350" cy="98425"/>
              </a:xfrm>
              <a:custGeom>
                <a:avLst/>
                <a:gdLst>
                  <a:gd name="T0" fmla="*/ 49 w 56"/>
                  <a:gd name="T1" fmla="*/ 41 h 41"/>
                  <a:gd name="T2" fmla="*/ 38 w 56"/>
                  <a:gd name="T3" fmla="*/ 15 h 41"/>
                  <a:gd name="T4" fmla="*/ 0 w 56"/>
                  <a:gd name="T5" fmla="*/ 11 h 41"/>
                  <a:gd name="T6" fmla="*/ 3 w 56"/>
                  <a:gd name="T7" fmla="*/ 20 h 41"/>
                  <a:gd name="T8" fmla="*/ 34 w 56"/>
                  <a:gd name="T9" fmla="*/ 20 h 41"/>
                  <a:gd name="T10" fmla="*/ 47 w 56"/>
                  <a:gd name="T11" fmla="*/ 41 h 41"/>
                  <a:gd name="T12" fmla="*/ 49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9" y="41"/>
                    </a:moveTo>
                    <a:cubicBezTo>
                      <a:pt x="49" y="41"/>
                      <a:pt x="56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6" name="Freeform 173"/>
              <p:cNvSpPr/>
              <p:nvPr/>
            </p:nvSpPr>
            <p:spPr bwMode="auto">
              <a:xfrm>
                <a:off x="5453063" y="4573587"/>
                <a:ext cx="295275" cy="111125"/>
              </a:xfrm>
              <a:custGeom>
                <a:avLst/>
                <a:gdLst>
                  <a:gd name="T0" fmla="*/ 0 w 186"/>
                  <a:gd name="T1" fmla="*/ 35 h 70"/>
                  <a:gd name="T2" fmla="*/ 185 w 186"/>
                  <a:gd name="T3" fmla="*/ 0 h 70"/>
                  <a:gd name="T4" fmla="*/ 186 w 186"/>
                  <a:gd name="T5" fmla="*/ 44 h 70"/>
                  <a:gd name="T6" fmla="*/ 10 w 186"/>
                  <a:gd name="T7" fmla="*/ 70 h 70"/>
                  <a:gd name="T8" fmla="*/ 0 w 186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70">
                    <a:moveTo>
                      <a:pt x="0" y="35"/>
                    </a:moveTo>
                    <a:lnTo>
                      <a:pt x="185" y="0"/>
                    </a:lnTo>
                    <a:lnTo>
                      <a:pt x="186" y="44"/>
                    </a:lnTo>
                    <a:lnTo>
                      <a:pt x="10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7" name="Freeform 174"/>
              <p:cNvSpPr/>
              <p:nvPr/>
            </p:nvSpPr>
            <p:spPr bwMode="auto">
              <a:xfrm>
                <a:off x="5553076" y="459105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8" name="Freeform 175"/>
              <p:cNvSpPr/>
              <p:nvPr/>
            </p:nvSpPr>
            <p:spPr bwMode="auto">
              <a:xfrm>
                <a:off x="5221288" y="4662487"/>
                <a:ext cx="276225" cy="277813"/>
              </a:xfrm>
              <a:custGeom>
                <a:avLst/>
                <a:gdLst>
                  <a:gd name="T0" fmla="*/ 0 w 174"/>
                  <a:gd name="T1" fmla="*/ 23 h 175"/>
                  <a:gd name="T2" fmla="*/ 41 w 174"/>
                  <a:gd name="T3" fmla="*/ 175 h 175"/>
                  <a:gd name="T4" fmla="*/ 174 w 174"/>
                  <a:gd name="T5" fmla="*/ 157 h 175"/>
                  <a:gd name="T6" fmla="*/ 167 w 174"/>
                  <a:gd name="T7" fmla="*/ 0 h 175"/>
                  <a:gd name="T8" fmla="*/ 0 w 174"/>
                  <a:gd name="T9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3"/>
                    </a:moveTo>
                    <a:lnTo>
                      <a:pt x="41" y="175"/>
                    </a:lnTo>
                    <a:lnTo>
                      <a:pt x="174" y="157"/>
                    </a:lnTo>
                    <a:lnTo>
                      <a:pt x="16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9" name="Freeform 176"/>
              <p:cNvSpPr/>
              <p:nvPr/>
            </p:nvSpPr>
            <p:spPr bwMode="auto">
              <a:xfrm>
                <a:off x="5321301" y="4676775"/>
                <a:ext cx="90488" cy="252413"/>
              </a:xfrm>
              <a:custGeom>
                <a:avLst/>
                <a:gdLst>
                  <a:gd name="T0" fmla="*/ 0 w 57"/>
                  <a:gd name="T1" fmla="*/ 3 h 159"/>
                  <a:gd name="T2" fmla="*/ 33 w 57"/>
                  <a:gd name="T3" fmla="*/ 159 h 159"/>
                  <a:gd name="T4" fmla="*/ 57 w 57"/>
                  <a:gd name="T5" fmla="*/ 156 h 159"/>
                  <a:gd name="T6" fmla="*/ 44 w 57"/>
                  <a:gd name="T7" fmla="*/ 0 h 159"/>
                  <a:gd name="T8" fmla="*/ 0 w 57"/>
                  <a:gd name="T9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9">
                    <a:moveTo>
                      <a:pt x="0" y="3"/>
                    </a:moveTo>
                    <a:lnTo>
                      <a:pt x="33" y="159"/>
                    </a:lnTo>
                    <a:lnTo>
                      <a:pt x="57" y="156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0" name="Freeform 177"/>
              <p:cNvSpPr/>
              <p:nvPr/>
            </p:nvSpPr>
            <p:spPr bwMode="auto">
              <a:xfrm>
                <a:off x="5340351" y="4552950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8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1" name="Freeform 178"/>
              <p:cNvSpPr/>
              <p:nvPr/>
            </p:nvSpPr>
            <p:spPr bwMode="auto">
              <a:xfrm>
                <a:off x="5230813" y="4573587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5 h 43"/>
                  <a:gd name="T4" fmla="*/ 13 w 50"/>
                  <a:gd name="T5" fmla="*/ 0 h 43"/>
                  <a:gd name="T6" fmla="*/ 16 w 50"/>
                  <a:gd name="T7" fmla="*/ 20 h 43"/>
                  <a:gd name="T8" fmla="*/ 47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5" y="43"/>
                      <a:pt x="0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2" name="Freeform 179"/>
              <p:cNvSpPr/>
              <p:nvPr/>
            </p:nvSpPr>
            <p:spPr bwMode="auto">
              <a:xfrm>
                <a:off x="5326063" y="4535487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30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3" name="Freeform 180"/>
              <p:cNvSpPr/>
              <p:nvPr/>
            </p:nvSpPr>
            <p:spPr bwMode="auto">
              <a:xfrm>
                <a:off x="5229226" y="4545012"/>
                <a:ext cx="130175" cy="98425"/>
              </a:xfrm>
              <a:custGeom>
                <a:avLst/>
                <a:gdLst>
                  <a:gd name="T0" fmla="*/ 49 w 55"/>
                  <a:gd name="T1" fmla="*/ 41 h 41"/>
                  <a:gd name="T2" fmla="*/ 37 w 55"/>
                  <a:gd name="T3" fmla="*/ 15 h 41"/>
                  <a:gd name="T4" fmla="*/ 0 w 55"/>
                  <a:gd name="T5" fmla="*/ 11 h 41"/>
                  <a:gd name="T6" fmla="*/ 2 w 55"/>
                  <a:gd name="T7" fmla="*/ 20 h 41"/>
                  <a:gd name="T8" fmla="*/ 33 w 55"/>
                  <a:gd name="T9" fmla="*/ 20 h 41"/>
                  <a:gd name="T10" fmla="*/ 46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7" y="15"/>
                    </a:cubicBezTo>
                    <a:cubicBezTo>
                      <a:pt x="20" y="0"/>
                      <a:pt x="0" y="11"/>
                      <a:pt x="0" y="11"/>
                    </a:cubicBezTo>
                    <a:cubicBezTo>
                      <a:pt x="0" y="11"/>
                      <a:pt x="0" y="19"/>
                      <a:pt x="2" y="20"/>
                    </a:cubicBezTo>
                    <a:cubicBezTo>
                      <a:pt x="2" y="20"/>
                      <a:pt x="18" y="11"/>
                      <a:pt x="33" y="20"/>
                    </a:cubicBezTo>
                    <a:cubicBezTo>
                      <a:pt x="48" y="29"/>
                      <a:pt x="46" y="41"/>
                      <a:pt x="46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4" name="Freeform 181"/>
              <p:cNvSpPr/>
              <p:nvPr/>
            </p:nvSpPr>
            <p:spPr bwMode="auto">
              <a:xfrm>
                <a:off x="5197476" y="4610100"/>
                <a:ext cx="295275" cy="109538"/>
              </a:xfrm>
              <a:custGeom>
                <a:avLst/>
                <a:gdLst>
                  <a:gd name="T0" fmla="*/ 0 w 186"/>
                  <a:gd name="T1" fmla="*/ 35 h 69"/>
                  <a:gd name="T2" fmla="*/ 186 w 186"/>
                  <a:gd name="T3" fmla="*/ 0 h 69"/>
                  <a:gd name="T4" fmla="*/ 186 w 186"/>
                  <a:gd name="T5" fmla="*/ 44 h 69"/>
                  <a:gd name="T6" fmla="*/ 11 w 186"/>
                  <a:gd name="T7" fmla="*/ 69 h 69"/>
                  <a:gd name="T8" fmla="*/ 0 w 186"/>
                  <a:gd name="T9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5"/>
                    </a:moveTo>
                    <a:lnTo>
                      <a:pt x="186" y="0"/>
                    </a:lnTo>
                    <a:lnTo>
                      <a:pt x="186" y="44"/>
                    </a:lnTo>
                    <a:lnTo>
                      <a:pt x="11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5" name="Freeform 182"/>
              <p:cNvSpPr/>
              <p:nvPr/>
            </p:nvSpPr>
            <p:spPr bwMode="auto">
              <a:xfrm>
                <a:off x="5300663" y="4627562"/>
                <a:ext cx="92075" cy="80963"/>
              </a:xfrm>
              <a:custGeom>
                <a:avLst/>
                <a:gdLst>
                  <a:gd name="T0" fmla="*/ 0 w 58"/>
                  <a:gd name="T1" fmla="*/ 10 h 51"/>
                  <a:gd name="T2" fmla="*/ 10 w 58"/>
                  <a:gd name="T3" fmla="*/ 51 h 51"/>
                  <a:gd name="T4" fmla="*/ 58 w 58"/>
                  <a:gd name="T5" fmla="*/ 45 h 51"/>
                  <a:gd name="T6" fmla="*/ 55 w 58"/>
                  <a:gd name="T7" fmla="*/ 0 h 51"/>
                  <a:gd name="T8" fmla="*/ 0 w 58"/>
                  <a:gd name="T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1">
                    <a:moveTo>
                      <a:pt x="0" y="10"/>
                    </a:moveTo>
                    <a:lnTo>
                      <a:pt x="10" y="51"/>
                    </a:lnTo>
                    <a:lnTo>
                      <a:pt x="58" y="45"/>
                    </a:lnTo>
                    <a:lnTo>
                      <a:pt x="5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6" name="Freeform 183"/>
              <p:cNvSpPr/>
              <p:nvPr/>
            </p:nvSpPr>
            <p:spPr bwMode="auto">
              <a:xfrm>
                <a:off x="4837113" y="4646612"/>
                <a:ext cx="284163" cy="336550"/>
              </a:xfrm>
              <a:custGeom>
                <a:avLst/>
                <a:gdLst>
                  <a:gd name="T0" fmla="*/ 0 w 179"/>
                  <a:gd name="T1" fmla="*/ 24 h 212"/>
                  <a:gd name="T2" fmla="*/ 45 w 179"/>
                  <a:gd name="T3" fmla="*/ 212 h 212"/>
                  <a:gd name="T4" fmla="*/ 179 w 179"/>
                  <a:gd name="T5" fmla="*/ 194 h 212"/>
                  <a:gd name="T6" fmla="*/ 167 w 179"/>
                  <a:gd name="T7" fmla="*/ 0 h 212"/>
                  <a:gd name="T8" fmla="*/ 0 w 179"/>
                  <a:gd name="T9" fmla="*/ 2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12">
                    <a:moveTo>
                      <a:pt x="0" y="24"/>
                    </a:moveTo>
                    <a:lnTo>
                      <a:pt x="45" y="212"/>
                    </a:lnTo>
                    <a:lnTo>
                      <a:pt x="179" y="194"/>
                    </a:lnTo>
                    <a:lnTo>
                      <a:pt x="16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7" name="Freeform 184"/>
              <p:cNvSpPr/>
              <p:nvPr/>
            </p:nvSpPr>
            <p:spPr bwMode="auto">
              <a:xfrm>
                <a:off x="4935538" y="4660900"/>
                <a:ext cx="101600" cy="311150"/>
              </a:xfrm>
              <a:custGeom>
                <a:avLst/>
                <a:gdLst>
                  <a:gd name="T0" fmla="*/ 0 w 64"/>
                  <a:gd name="T1" fmla="*/ 3 h 196"/>
                  <a:gd name="T2" fmla="*/ 39 w 64"/>
                  <a:gd name="T3" fmla="*/ 196 h 196"/>
                  <a:gd name="T4" fmla="*/ 64 w 64"/>
                  <a:gd name="T5" fmla="*/ 193 h 196"/>
                  <a:gd name="T6" fmla="*/ 45 w 64"/>
                  <a:gd name="T7" fmla="*/ 0 h 196"/>
                  <a:gd name="T8" fmla="*/ 0 w 64"/>
                  <a:gd name="T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96">
                    <a:moveTo>
                      <a:pt x="0" y="3"/>
                    </a:moveTo>
                    <a:lnTo>
                      <a:pt x="39" y="196"/>
                    </a:lnTo>
                    <a:lnTo>
                      <a:pt x="64" y="193"/>
                    </a:lnTo>
                    <a:lnTo>
                      <a:pt x="4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8" name="Freeform 185"/>
              <p:cNvSpPr/>
              <p:nvPr/>
            </p:nvSpPr>
            <p:spPr bwMode="auto">
              <a:xfrm>
                <a:off x="4956176" y="453548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9" name="Freeform 186"/>
              <p:cNvSpPr/>
              <p:nvPr/>
            </p:nvSpPr>
            <p:spPr bwMode="auto">
              <a:xfrm>
                <a:off x="4845051" y="4557712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6 h 43"/>
                  <a:gd name="T4" fmla="*/ 13 w 50"/>
                  <a:gd name="T5" fmla="*/ 0 h 43"/>
                  <a:gd name="T6" fmla="*/ 17 w 50"/>
                  <a:gd name="T7" fmla="*/ 20 h 43"/>
                  <a:gd name="T8" fmla="*/ 48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6" y="43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7" y="20"/>
                    </a:cubicBezTo>
                    <a:cubicBezTo>
                      <a:pt x="29" y="31"/>
                      <a:pt x="48" y="26"/>
                      <a:pt x="48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0" name="Freeform 187"/>
              <p:cNvSpPr/>
              <p:nvPr/>
            </p:nvSpPr>
            <p:spPr bwMode="auto">
              <a:xfrm>
                <a:off x="4940301" y="4519612"/>
                <a:ext cx="119063" cy="107950"/>
              </a:xfrm>
              <a:custGeom>
                <a:avLst/>
                <a:gdLst>
                  <a:gd name="T0" fmla="*/ 9 w 50"/>
                  <a:gd name="T1" fmla="*/ 45 h 45"/>
                  <a:gd name="T2" fmla="*/ 13 w 50"/>
                  <a:gd name="T3" fmla="*/ 17 h 45"/>
                  <a:gd name="T4" fmla="*/ 48 w 50"/>
                  <a:gd name="T5" fmla="*/ 3 h 45"/>
                  <a:gd name="T6" fmla="*/ 48 w 50"/>
                  <a:gd name="T7" fmla="*/ 12 h 45"/>
                  <a:gd name="T8" fmla="*/ 18 w 50"/>
                  <a:gd name="T9" fmla="*/ 21 h 45"/>
                  <a:gd name="T10" fmla="*/ 11 w 50"/>
                  <a:gd name="T11" fmla="*/ 45 h 45"/>
                  <a:gd name="T12" fmla="*/ 9 w 50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9" y="45"/>
                    </a:moveTo>
                    <a:cubicBezTo>
                      <a:pt x="9" y="45"/>
                      <a:pt x="0" y="36"/>
                      <a:pt x="13" y="17"/>
                    </a:cubicBezTo>
                    <a:cubicBezTo>
                      <a:pt x="23" y="0"/>
                      <a:pt x="48" y="3"/>
                      <a:pt x="48" y="3"/>
                    </a:cubicBezTo>
                    <a:cubicBezTo>
                      <a:pt x="48" y="3"/>
                      <a:pt x="50" y="11"/>
                      <a:pt x="48" y="12"/>
                    </a:cubicBezTo>
                    <a:cubicBezTo>
                      <a:pt x="48" y="12"/>
                      <a:pt x="30" y="8"/>
                      <a:pt x="18" y="21"/>
                    </a:cubicBezTo>
                    <a:cubicBezTo>
                      <a:pt x="6" y="34"/>
                      <a:pt x="11" y="45"/>
                      <a:pt x="11" y="45"/>
                    </a:cubicBez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1" name="Freeform 188"/>
              <p:cNvSpPr/>
              <p:nvPr/>
            </p:nvSpPr>
            <p:spPr bwMode="auto">
              <a:xfrm>
                <a:off x="4841876" y="4529137"/>
                <a:ext cx="131763" cy="98425"/>
              </a:xfrm>
              <a:custGeom>
                <a:avLst/>
                <a:gdLst>
                  <a:gd name="T0" fmla="*/ 49 w 55"/>
                  <a:gd name="T1" fmla="*/ 41 h 41"/>
                  <a:gd name="T2" fmla="*/ 38 w 55"/>
                  <a:gd name="T3" fmla="*/ 15 h 41"/>
                  <a:gd name="T4" fmla="*/ 0 w 55"/>
                  <a:gd name="T5" fmla="*/ 11 h 41"/>
                  <a:gd name="T6" fmla="*/ 3 w 55"/>
                  <a:gd name="T7" fmla="*/ 20 h 41"/>
                  <a:gd name="T8" fmla="*/ 34 w 55"/>
                  <a:gd name="T9" fmla="*/ 20 h 41"/>
                  <a:gd name="T10" fmla="*/ 47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2" name="Freeform 189"/>
              <p:cNvSpPr/>
              <p:nvPr/>
            </p:nvSpPr>
            <p:spPr bwMode="auto">
              <a:xfrm>
                <a:off x="4813301" y="4594225"/>
                <a:ext cx="295275" cy="109538"/>
              </a:xfrm>
              <a:custGeom>
                <a:avLst/>
                <a:gdLst>
                  <a:gd name="T0" fmla="*/ 0 w 186"/>
                  <a:gd name="T1" fmla="*/ 34 h 69"/>
                  <a:gd name="T2" fmla="*/ 185 w 186"/>
                  <a:gd name="T3" fmla="*/ 0 h 69"/>
                  <a:gd name="T4" fmla="*/ 186 w 186"/>
                  <a:gd name="T5" fmla="*/ 43 h 69"/>
                  <a:gd name="T6" fmla="*/ 11 w 186"/>
                  <a:gd name="T7" fmla="*/ 69 h 69"/>
                  <a:gd name="T8" fmla="*/ 0 w 186"/>
                  <a:gd name="T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4"/>
                    </a:moveTo>
                    <a:lnTo>
                      <a:pt x="185" y="0"/>
                    </a:lnTo>
                    <a:lnTo>
                      <a:pt x="186" y="43"/>
                    </a:lnTo>
                    <a:lnTo>
                      <a:pt x="11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3" name="Freeform 190"/>
              <p:cNvSpPr/>
              <p:nvPr/>
            </p:nvSpPr>
            <p:spPr bwMode="auto">
              <a:xfrm>
                <a:off x="4913313" y="461010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4" name="Freeform 191"/>
              <p:cNvSpPr/>
              <p:nvPr/>
            </p:nvSpPr>
            <p:spPr bwMode="auto">
              <a:xfrm>
                <a:off x="5200651" y="4818062"/>
                <a:ext cx="111125" cy="136525"/>
              </a:xfrm>
              <a:custGeom>
                <a:avLst/>
                <a:gdLst>
                  <a:gd name="T0" fmla="*/ 70 w 70"/>
                  <a:gd name="T1" fmla="*/ 77 h 86"/>
                  <a:gd name="T2" fmla="*/ 10 w 70"/>
                  <a:gd name="T3" fmla="*/ 86 h 86"/>
                  <a:gd name="T4" fmla="*/ 0 w 70"/>
                  <a:gd name="T5" fmla="*/ 9 h 86"/>
                  <a:gd name="T6" fmla="*/ 60 w 70"/>
                  <a:gd name="T7" fmla="*/ 0 h 86"/>
                  <a:gd name="T8" fmla="*/ 70 w 70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70" y="77"/>
                    </a:moveTo>
                    <a:lnTo>
                      <a:pt x="10" y="86"/>
                    </a:lnTo>
                    <a:lnTo>
                      <a:pt x="0" y="9"/>
                    </a:lnTo>
                    <a:lnTo>
                      <a:pt x="60" y="0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664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5" name="Freeform 192"/>
              <p:cNvSpPr/>
              <p:nvPr/>
            </p:nvSpPr>
            <p:spPr bwMode="auto">
              <a:xfrm>
                <a:off x="4946651" y="3671887"/>
                <a:ext cx="630238" cy="1209675"/>
              </a:xfrm>
              <a:custGeom>
                <a:avLst/>
                <a:gdLst>
                  <a:gd name="T0" fmla="*/ 52 w 264"/>
                  <a:gd name="T1" fmla="*/ 0 h 505"/>
                  <a:gd name="T2" fmla="*/ 0 w 264"/>
                  <a:gd name="T3" fmla="*/ 505 h 505"/>
                  <a:gd name="T4" fmla="*/ 264 w 264"/>
                  <a:gd name="T5" fmla="*/ 467 h 505"/>
                  <a:gd name="T6" fmla="*/ 52 w 264"/>
                  <a:gd name="T7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505">
                    <a:moveTo>
                      <a:pt x="52" y="0"/>
                    </a:moveTo>
                    <a:cubicBezTo>
                      <a:pt x="52" y="0"/>
                      <a:pt x="7" y="446"/>
                      <a:pt x="0" y="505"/>
                    </a:cubicBezTo>
                    <a:cubicBezTo>
                      <a:pt x="0" y="505"/>
                      <a:pt x="118" y="503"/>
                      <a:pt x="264" y="46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6" name="Freeform 193"/>
              <p:cNvSpPr/>
              <p:nvPr/>
            </p:nvSpPr>
            <p:spPr bwMode="auto">
              <a:xfrm>
                <a:off x="5016501" y="4156075"/>
                <a:ext cx="295275" cy="71438"/>
              </a:xfrm>
              <a:custGeom>
                <a:avLst/>
                <a:gdLst>
                  <a:gd name="T0" fmla="*/ 0 w 124"/>
                  <a:gd name="T1" fmla="*/ 0 h 30"/>
                  <a:gd name="T2" fmla="*/ 5 w 124"/>
                  <a:gd name="T3" fmla="*/ 3 h 30"/>
                  <a:gd name="T4" fmla="*/ 11 w 124"/>
                  <a:gd name="T5" fmla="*/ 6 h 30"/>
                  <a:gd name="T6" fmla="*/ 14 w 124"/>
                  <a:gd name="T7" fmla="*/ 7 h 30"/>
                  <a:gd name="T8" fmla="*/ 18 w 124"/>
                  <a:gd name="T9" fmla="*/ 9 h 30"/>
                  <a:gd name="T10" fmla="*/ 27 w 124"/>
                  <a:gd name="T11" fmla="*/ 13 h 30"/>
                  <a:gd name="T12" fmla="*/ 32 w 124"/>
                  <a:gd name="T13" fmla="*/ 15 h 30"/>
                  <a:gd name="T14" fmla="*/ 38 w 124"/>
                  <a:gd name="T15" fmla="*/ 16 h 30"/>
                  <a:gd name="T16" fmla="*/ 49 w 124"/>
                  <a:gd name="T17" fmla="*/ 19 h 30"/>
                  <a:gd name="T18" fmla="*/ 60 w 124"/>
                  <a:gd name="T19" fmla="*/ 22 h 30"/>
                  <a:gd name="T20" fmla="*/ 72 w 124"/>
                  <a:gd name="T21" fmla="*/ 23 h 30"/>
                  <a:gd name="T22" fmla="*/ 83 w 124"/>
                  <a:gd name="T23" fmla="*/ 24 h 30"/>
                  <a:gd name="T24" fmla="*/ 89 w 124"/>
                  <a:gd name="T25" fmla="*/ 25 h 30"/>
                  <a:gd name="T26" fmla="*/ 94 w 124"/>
                  <a:gd name="T27" fmla="*/ 25 h 30"/>
                  <a:gd name="T28" fmla="*/ 104 w 124"/>
                  <a:gd name="T29" fmla="*/ 24 h 30"/>
                  <a:gd name="T30" fmla="*/ 108 w 124"/>
                  <a:gd name="T31" fmla="*/ 24 h 30"/>
                  <a:gd name="T32" fmla="*/ 112 w 124"/>
                  <a:gd name="T33" fmla="*/ 24 h 30"/>
                  <a:gd name="T34" fmla="*/ 118 w 124"/>
                  <a:gd name="T35" fmla="*/ 23 h 30"/>
                  <a:gd name="T36" fmla="*/ 124 w 124"/>
                  <a:gd name="T37" fmla="*/ 22 h 30"/>
                  <a:gd name="T38" fmla="*/ 118 w 124"/>
                  <a:gd name="T39" fmla="*/ 24 h 30"/>
                  <a:gd name="T40" fmla="*/ 112 w 124"/>
                  <a:gd name="T41" fmla="*/ 26 h 30"/>
                  <a:gd name="T42" fmla="*/ 108 w 124"/>
                  <a:gd name="T43" fmla="*/ 27 h 30"/>
                  <a:gd name="T44" fmla="*/ 104 w 124"/>
                  <a:gd name="T45" fmla="*/ 28 h 30"/>
                  <a:gd name="T46" fmla="*/ 94 w 124"/>
                  <a:gd name="T47" fmla="*/ 29 h 30"/>
                  <a:gd name="T48" fmla="*/ 89 w 124"/>
                  <a:gd name="T49" fmla="*/ 29 h 30"/>
                  <a:gd name="T50" fmla="*/ 83 w 124"/>
                  <a:gd name="T51" fmla="*/ 29 h 30"/>
                  <a:gd name="T52" fmla="*/ 71 w 124"/>
                  <a:gd name="T53" fmla="*/ 29 h 30"/>
                  <a:gd name="T54" fmla="*/ 59 w 124"/>
                  <a:gd name="T55" fmla="*/ 28 h 30"/>
                  <a:gd name="T56" fmla="*/ 47 w 124"/>
                  <a:gd name="T57" fmla="*/ 25 h 30"/>
                  <a:gd name="T58" fmla="*/ 36 w 124"/>
                  <a:gd name="T59" fmla="*/ 21 h 30"/>
                  <a:gd name="T60" fmla="*/ 31 w 124"/>
                  <a:gd name="T61" fmla="*/ 19 h 30"/>
                  <a:gd name="T62" fmla="*/ 26 w 124"/>
                  <a:gd name="T63" fmla="*/ 17 h 30"/>
                  <a:gd name="T64" fmla="*/ 17 w 124"/>
                  <a:gd name="T65" fmla="*/ 12 h 30"/>
                  <a:gd name="T66" fmla="*/ 13 w 124"/>
                  <a:gd name="T67" fmla="*/ 10 h 30"/>
                  <a:gd name="T68" fmla="*/ 10 w 124"/>
                  <a:gd name="T69" fmla="*/ 7 h 30"/>
                  <a:gd name="T70" fmla="*/ 5 w 124"/>
                  <a:gd name="T71" fmla="*/ 4 h 30"/>
                  <a:gd name="T72" fmla="*/ 0 w 124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0">
                    <a:moveTo>
                      <a:pt x="0" y="0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7" y="3"/>
                      <a:pt x="9" y="4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21" y="10"/>
                      <a:pt x="24" y="11"/>
                      <a:pt x="27" y="13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4" y="15"/>
                      <a:pt x="36" y="16"/>
                      <a:pt x="38" y="16"/>
                    </a:cubicBezTo>
                    <a:cubicBezTo>
                      <a:pt x="41" y="17"/>
                      <a:pt x="45" y="19"/>
                      <a:pt x="49" y="19"/>
                    </a:cubicBezTo>
                    <a:cubicBezTo>
                      <a:pt x="52" y="20"/>
                      <a:pt x="56" y="21"/>
                      <a:pt x="60" y="22"/>
                    </a:cubicBezTo>
                    <a:cubicBezTo>
                      <a:pt x="64" y="22"/>
                      <a:pt x="68" y="23"/>
                      <a:pt x="72" y="23"/>
                    </a:cubicBezTo>
                    <a:cubicBezTo>
                      <a:pt x="76" y="24"/>
                      <a:pt x="80" y="24"/>
                      <a:pt x="83" y="24"/>
                    </a:cubicBezTo>
                    <a:cubicBezTo>
                      <a:pt x="85" y="24"/>
                      <a:pt x="87" y="24"/>
                      <a:pt x="89" y="25"/>
                    </a:cubicBezTo>
                    <a:cubicBezTo>
                      <a:pt x="91" y="25"/>
                      <a:pt x="92" y="25"/>
                      <a:pt x="94" y="25"/>
                    </a:cubicBezTo>
                    <a:cubicBezTo>
                      <a:pt x="97" y="24"/>
                      <a:pt x="101" y="24"/>
                      <a:pt x="104" y="24"/>
                    </a:cubicBezTo>
                    <a:cubicBezTo>
                      <a:pt x="105" y="24"/>
                      <a:pt x="107" y="24"/>
                      <a:pt x="108" y="24"/>
                    </a:cubicBezTo>
                    <a:cubicBezTo>
                      <a:pt x="109" y="24"/>
                      <a:pt x="111" y="24"/>
                      <a:pt x="112" y="24"/>
                    </a:cubicBezTo>
                    <a:cubicBezTo>
                      <a:pt x="114" y="23"/>
                      <a:pt x="116" y="23"/>
                      <a:pt x="118" y="23"/>
                    </a:cubicBezTo>
                    <a:cubicBezTo>
                      <a:pt x="122" y="22"/>
                      <a:pt x="124" y="22"/>
                      <a:pt x="124" y="22"/>
                    </a:cubicBezTo>
                    <a:cubicBezTo>
                      <a:pt x="124" y="22"/>
                      <a:pt x="122" y="23"/>
                      <a:pt x="118" y="24"/>
                    </a:cubicBezTo>
                    <a:cubicBezTo>
                      <a:pt x="117" y="24"/>
                      <a:pt x="115" y="25"/>
                      <a:pt x="112" y="26"/>
                    </a:cubicBezTo>
                    <a:cubicBezTo>
                      <a:pt x="111" y="26"/>
                      <a:pt x="110" y="26"/>
                      <a:pt x="108" y="27"/>
                    </a:cubicBezTo>
                    <a:cubicBezTo>
                      <a:pt x="107" y="27"/>
                      <a:pt x="106" y="27"/>
                      <a:pt x="104" y="28"/>
                    </a:cubicBezTo>
                    <a:cubicBezTo>
                      <a:pt x="101" y="28"/>
                      <a:pt x="98" y="29"/>
                      <a:pt x="94" y="29"/>
                    </a:cubicBezTo>
                    <a:cubicBezTo>
                      <a:pt x="92" y="29"/>
                      <a:pt x="91" y="29"/>
                      <a:pt x="89" y="29"/>
                    </a:cubicBezTo>
                    <a:cubicBezTo>
                      <a:pt x="87" y="29"/>
                      <a:pt x="85" y="29"/>
                      <a:pt x="83" y="29"/>
                    </a:cubicBezTo>
                    <a:cubicBezTo>
                      <a:pt x="79" y="29"/>
                      <a:pt x="75" y="30"/>
                      <a:pt x="71" y="29"/>
                    </a:cubicBezTo>
                    <a:cubicBezTo>
                      <a:pt x="67" y="29"/>
                      <a:pt x="63" y="28"/>
                      <a:pt x="59" y="28"/>
                    </a:cubicBezTo>
                    <a:cubicBezTo>
                      <a:pt x="55" y="27"/>
                      <a:pt x="51" y="26"/>
                      <a:pt x="47" y="25"/>
                    </a:cubicBezTo>
                    <a:cubicBezTo>
                      <a:pt x="43" y="24"/>
                      <a:pt x="39" y="22"/>
                      <a:pt x="36" y="21"/>
                    </a:cubicBezTo>
                    <a:cubicBezTo>
                      <a:pt x="34" y="20"/>
                      <a:pt x="32" y="20"/>
                      <a:pt x="31" y="19"/>
                    </a:cubicBezTo>
                    <a:cubicBezTo>
                      <a:pt x="29" y="18"/>
                      <a:pt x="27" y="18"/>
                      <a:pt x="26" y="17"/>
                    </a:cubicBezTo>
                    <a:cubicBezTo>
                      <a:pt x="23" y="15"/>
                      <a:pt x="20" y="13"/>
                      <a:pt x="17" y="12"/>
                    </a:cubicBezTo>
                    <a:cubicBezTo>
                      <a:pt x="16" y="11"/>
                      <a:pt x="14" y="11"/>
                      <a:pt x="13" y="10"/>
                    </a:cubicBezTo>
                    <a:cubicBezTo>
                      <a:pt x="12" y="9"/>
                      <a:pt x="11" y="8"/>
                      <a:pt x="10" y="7"/>
                    </a:cubicBezTo>
                    <a:cubicBezTo>
                      <a:pt x="8" y="6"/>
                      <a:pt x="6" y="5"/>
                      <a:pt x="5" y="4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7" name="Freeform 194"/>
              <p:cNvSpPr/>
              <p:nvPr/>
            </p:nvSpPr>
            <p:spPr bwMode="auto">
              <a:xfrm>
                <a:off x="5051426" y="3865562"/>
                <a:ext cx="103188" cy="41275"/>
              </a:xfrm>
              <a:custGeom>
                <a:avLst/>
                <a:gdLst>
                  <a:gd name="T0" fmla="*/ 0 w 43"/>
                  <a:gd name="T1" fmla="*/ 17 h 17"/>
                  <a:gd name="T2" fmla="*/ 6 w 43"/>
                  <a:gd name="T3" fmla="*/ 13 h 17"/>
                  <a:gd name="T4" fmla="*/ 9 w 43"/>
                  <a:gd name="T5" fmla="*/ 12 h 17"/>
                  <a:gd name="T6" fmla="*/ 13 w 43"/>
                  <a:gd name="T7" fmla="*/ 10 h 17"/>
                  <a:gd name="T8" fmla="*/ 17 w 43"/>
                  <a:gd name="T9" fmla="*/ 8 h 17"/>
                  <a:gd name="T10" fmla="*/ 21 w 43"/>
                  <a:gd name="T11" fmla="*/ 7 h 17"/>
                  <a:gd name="T12" fmla="*/ 25 w 43"/>
                  <a:gd name="T13" fmla="*/ 5 h 17"/>
                  <a:gd name="T14" fmla="*/ 29 w 43"/>
                  <a:gd name="T15" fmla="*/ 4 h 17"/>
                  <a:gd name="T16" fmla="*/ 32 w 43"/>
                  <a:gd name="T17" fmla="*/ 3 h 17"/>
                  <a:gd name="T18" fmla="*/ 36 w 43"/>
                  <a:gd name="T19" fmla="*/ 1 h 17"/>
                  <a:gd name="T20" fmla="*/ 41 w 43"/>
                  <a:gd name="T21" fmla="*/ 0 h 17"/>
                  <a:gd name="T22" fmla="*/ 43 w 43"/>
                  <a:gd name="T23" fmla="*/ 0 h 17"/>
                  <a:gd name="T24" fmla="*/ 42 w 43"/>
                  <a:gd name="T25" fmla="*/ 1 h 17"/>
                  <a:gd name="T26" fmla="*/ 37 w 43"/>
                  <a:gd name="T27" fmla="*/ 4 h 17"/>
                  <a:gd name="T28" fmla="*/ 34 w 43"/>
                  <a:gd name="T29" fmla="*/ 7 h 17"/>
                  <a:gd name="T30" fmla="*/ 31 w 43"/>
                  <a:gd name="T31" fmla="*/ 8 h 17"/>
                  <a:gd name="T32" fmla="*/ 27 w 43"/>
                  <a:gd name="T33" fmla="*/ 10 h 17"/>
                  <a:gd name="T34" fmla="*/ 23 w 43"/>
                  <a:gd name="T35" fmla="*/ 12 h 17"/>
                  <a:gd name="T36" fmla="*/ 19 w 43"/>
                  <a:gd name="T37" fmla="*/ 14 h 17"/>
                  <a:gd name="T38" fmla="*/ 15 w 43"/>
                  <a:gd name="T39" fmla="*/ 15 h 17"/>
                  <a:gd name="T40" fmla="*/ 11 w 43"/>
                  <a:gd name="T41" fmla="*/ 16 h 17"/>
                  <a:gd name="T42" fmla="*/ 7 w 43"/>
                  <a:gd name="T43" fmla="*/ 16 h 17"/>
                  <a:gd name="T44" fmla="*/ 0 w 43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17">
                    <a:moveTo>
                      <a:pt x="0" y="17"/>
                    </a:moveTo>
                    <a:cubicBezTo>
                      <a:pt x="0" y="17"/>
                      <a:pt x="2" y="15"/>
                      <a:pt x="6" y="13"/>
                    </a:cubicBezTo>
                    <a:cubicBezTo>
                      <a:pt x="7" y="13"/>
                      <a:pt x="8" y="12"/>
                      <a:pt x="9" y="12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8" y="8"/>
                      <a:pt x="19" y="7"/>
                      <a:pt x="21" y="7"/>
                    </a:cubicBezTo>
                    <a:cubicBezTo>
                      <a:pt x="22" y="6"/>
                      <a:pt x="23" y="6"/>
                      <a:pt x="25" y="5"/>
                    </a:cubicBezTo>
                    <a:cubicBezTo>
                      <a:pt x="26" y="5"/>
                      <a:pt x="27" y="4"/>
                      <a:pt x="29" y="4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2"/>
                      <a:pt x="35" y="2"/>
                      <a:pt x="36" y="1"/>
                    </a:cubicBezTo>
                    <a:cubicBezTo>
                      <a:pt x="38" y="1"/>
                      <a:pt x="40" y="0"/>
                      <a:pt x="41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41" y="2"/>
                      <a:pt x="39" y="3"/>
                      <a:pt x="37" y="4"/>
                    </a:cubicBezTo>
                    <a:cubicBezTo>
                      <a:pt x="36" y="5"/>
                      <a:pt x="35" y="6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8" y="10"/>
                      <a:pt x="27" y="10"/>
                    </a:cubicBezTo>
                    <a:cubicBezTo>
                      <a:pt x="26" y="11"/>
                      <a:pt x="24" y="12"/>
                      <a:pt x="23" y="12"/>
                    </a:cubicBezTo>
                    <a:cubicBezTo>
                      <a:pt x="22" y="13"/>
                      <a:pt x="20" y="13"/>
                      <a:pt x="19" y="14"/>
                    </a:cubicBezTo>
                    <a:cubicBezTo>
                      <a:pt x="17" y="14"/>
                      <a:pt x="16" y="14"/>
                      <a:pt x="15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3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8" name="Freeform 195"/>
              <p:cNvSpPr/>
              <p:nvPr/>
            </p:nvSpPr>
            <p:spPr bwMode="auto">
              <a:xfrm>
                <a:off x="4973638" y="4408487"/>
                <a:ext cx="436563" cy="204788"/>
              </a:xfrm>
              <a:custGeom>
                <a:avLst/>
                <a:gdLst>
                  <a:gd name="T0" fmla="*/ 0 w 183"/>
                  <a:gd name="T1" fmla="*/ 68 h 85"/>
                  <a:gd name="T2" fmla="*/ 9 w 183"/>
                  <a:gd name="T3" fmla="*/ 71 h 85"/>
                  <a:gd name="T4" fmla="*/ 14 w 183"/>
                  <a:gd name="T5" fmla="*/ 73 h 85"/>
                  <a:gd name="T6" fmla="*/ 19 w 183"/>
                  <a:gd name="T7" fmla="*/ 75 h 85"/>
                  <a:gd name="T8" fmla="*/ 26 w 183"/>
                  <a:gd name="T9" fmla="*/ 77 h 85"/>
                  <a:gd name="T10" fmla="*/ 33 w 183"/>
                  <a:gd name="T11" fmla="*/ 78 h 85"/>
                  <a:gd name="T12" fmla="*/ 41 w 183"/>
                  <a:gd name="T13" fmla="*/ 79 h 85"/>
                  <a:gd name="T14" fmla="*/ 49 w 183"/>
                  <a:gd name="T15" fmla="*/ 80 h 85"/>
                  <a:gd name="T16" fmla="*/ 53 w 183"/>
                  <a:gd name="T17" fmla="*/ 80 h 85"/>
                  <a:gd name="T18" fmla="*/ 58 w 183"/>
                  <a:gd name="T19" fmla="*/ 80 h 85"/>
                  <a:gd name="T20" fmla="*/ 67 w 183"/>
                  <a:gd name="T21" fmla="*/ 80 h 85"/>
                  <a:gd name="T22" fmla="*/ 86 w 183"/>
                  <a:gd name="T23" fmla="*/ 78 h 85"/>
                  <a:gd name="T24" fmla="*/ 106 w 183"/>
                  <a:gd name="T25" fmla="*/ 72 h 85"/>
                  <a:gd name="T26" fmla="*/ 124 w 183"/>
                  <a:gd name="T27" fmla="*/ 64 h 85"/>
                  <a:gd name="T28" fmla="*/ 140 w 183"/>
                  <a:gd name="T29" fmla="*/ 53 h 85"/>
                  <a:gd name="T30" fmla="*/ 147 w 183"/>
                  <a:gd name="T31" fmla="*/ 47 h 85"/>
                  <a:gd name="T32" fmla="*/ 151 w 183"/>
                  <a:gd name="T33" fmla="*/ 44 h 85"/>
                  <a:gd name="T34" fmla="*/ 154 w 183"/>
                  <a:gd name="T35" fmla="*/ 41 h 85"/>
                  <a:gd name="T36" fmla="*/ 160 w 183"/>
                  <a:gd name="T37" fmla="*/ 35 h 85"/>
                  <a:gd name="T38" fmla="*/ 165 w 183"/>
                  <a:gd name="T39" fmla="*/ 29 h 85"/>
                  <a:gd name="T40" fmla="*/ 169 w 183"/>
                  <a:gd name="T41" fmla="*/ 23 h 85"/>
                  <a:gd name="T42" fmla="*/ 173 w 183"/>
                  <a:gd name="T43" fmla="*/ 18 h 85"/>
                  <a:gd name="T44" fmla="*/ 176 w 183"/>
                  <a:gd name="T45" fmla="*/ 13 h 85"/>
                  <a:gd name="T46" fmla="*/ 178 w 183"/>
                  <a:gd name="T47" fmla="*/ 9 h 85"/>
                  <a:gd name="T48" fmla="*/ 183 w 183"/>
                  <a:gd name="T49" fmla="*/ 0 h 85"/>
                  <a:gd name="T50" fmla="*/ 179 w 183"/>
                  <a:gd name="T51" fmla="*/ 9 h 85"/>
                  <a:gd name="T52" fmla="*/ 178 w 183"/>
                  <a:gd name="T53" fmla="*/ 14 h 85"/>
                  <a:gd name="T54" fmla="*/ 175 w 183"/>
                  <a:gd name="T55" fmla="*/ 19 h 85"/>
                  <a:gd name="T56" fmla="*/ 172 w 183"/>
                  <a:gd name="T57" fmla="*/ 25 h 85"/>
                  <a:gd name="T58" fmla="*/ 167 w 183"/>
                  <a:gd name="T59" fmla="*/ 31 h 85"/>
                  <a:gd name="T60" fmla="*/ 163 w 183"/>
                  <a:gd name="T61" fmla="*/ 38 h 85"/>
                  <a:gd name="T62" fmla="*/ 157 w 183"/>
                  <a:gd name="T63" fmla="*/ 44 h 85"/>
                  <a:gd name="T64" fmla="*/ 154 w 183"/>
                  <a:gd name="T65" fmla="*/ 48 h 85"/>
                  <a:gd name="T66" fmla="*/ 150 w 183"/>
                  <a:gd name="T67" fmla="*/ 51 h 85"/>
                  <a:gd name="T68" fmla="*/ 143 w 183"/>
                  <a:gd name="T69" fmla="*/ 57 h 85"/>
                  <a:gd name="T70" fmla="*/ 127 w 183"/>
                  <a:gd name="T71" fmla="*/ 69 h 85"/>
                  <a:gd name="T72" fmla="*/ 108 w 183"/>
                  <a:gd name="T73" fmla="*/ 78 h 85"/>
                  <a:gd name="T74" fmla="*/ 88 w 183"/>
                  <a:gd name="T75" fmla="*/ 83 h 85"/>
                  <a:gd name="T76" fmla="*/ 67 w 183"/>
                  <a:gd name="T77" fmla="*/ 85 h 85"/>
                  <a:gd name="T78" fmla="*/ 58 w 183"/>
                  <a:gd name="T79" fmla="*/ 85 h 85"/>
                  <a:gd name="T80" fmla="*/ 53 w 183"/>
                  <a:gd name="T81" fmla="*/ 85 h 85"/>
                  <a:gd name="T82" fmla="*/ 49 w 183"/>
                  <a:gd name="T83" fmla="*/ 84 h 85"/>
                  <a:gd name="T84" fmla="*/ 40 w 183"/>
                  <a:gd name="T85" fmla="*/ 83 h 85"/>
                  <a:gd name="T86" fmla="*/ 32 w 183"/>
                  <a:gd name="T87" fmla="*/ 81 h 85"/>
                  <a:gd name="T88" fmla="*/ 25 w 183"/>
                  <a:gd name="T89" fmla="*/ 79 h 85"/>
                  <a:gd name="T90" fmla="*/ 19 w 183"/>
                  <a:gd name="T91" fmla="*/ 77 h 85"/>
                  <a:gd name="T92" fmla="*/ 13 w 183"/>
                  <a:gd name="T93" fmla="*/ 75 h 85"/>
                  <a:gd name="T94" fmla="*/ 9 w 183"/>
                  <a:gd name="T95" fmla="*/ 72 h 85"/>
                  <a:gd name="T96" fmla="*/ 0 w 183"/>
                  <a:gd name="T97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3" h="85">
                    <a:moveTo>
                      <a:pt x="0" y="68"/>
                    </a:moveTo>
                    <a:cubicBezTo>
                      <a:pt x="0" y="68"/>
                      <a:pt x="4" y="69"/>
                      <a:pt x="9" y="71"/>
                    </a:cubicBezTo>
                    <a:cubicBezTo>
                      <a:pt x="11" y="72"/>
                      <a:pt x="12" y="73"/>
                      <a:pt x="14" y="73"/>
                    </a:cubicBezTo>
                    <a:cubicBezTo>
                      <a:pt x="15" y="74"/>
                      <a:pt x="17" y="74"/>
                      <a:pt x="19" y="75"/>
                    </a:cubicBezTo>
                    <a:cubicBezTo>
                      <a:pt x="21" y="75"/>
                      <a:pt x="23" y="76"/>
                      <a:pt x="26" y="77"/>
                    </a:cubicBezTo>
                    <a:cubicBezTo>
                      <a:pt x="28" y="77"/>
                      <a:pt x="30" y="77"/>
                      <a:pt x="33" y="78"/>
                    </a:cubicBezTo>
                    <a:cubicBezTo>
                      <a:pt x="35" y="78"/>
                      <a:pt x="38" y="79"/>
                      <a:pt x="41" y="79"/>
                    </a:cubicBezTo>
                    <a:cubicBezTo>
                      <a:pt x="43" y="80"/>
                      <a:pt x="46" y="80"/>
                      <a:pt x="49" y="80"/>
                    </a:cubicBezTo>
                    <a:cubicBezTo>
                      <a:pt x="51" y="80"/>
                      <a:pt x="52" y="80"/>
                      <a:pt x="53" y="80"/>
                    </a:cubicBezTo>
                    <a:cubicBezTo>
                      <a:pt x="55" y="80"/>
                      <a:pt x="56" y="80"/>
                      <a:pt x="58" y="80"/>
                    </a:cubicBezTo>
                    <a:cubicBezTo>
                      <a:pt x="61" y="80"/>
                      <a:pt x="64" y="80"/>
                      <a:pt x="67" y="80"/>
                    </a:cubicBezTo>
                    <a:cubicBezTo>
                      <a:pt x="74" y="80"/>
                      <a:pt x="80" y="79"/>
                      <a:pt x="86" y="78"/>
                    </a:cubicBezTo>
                    <a:cubicBezTo>
                      <a:pt x="93" y="77"/>
                      <a:pt x="99" y="74"/>
                      <a:pt x="106" y="72"/>
                    </a:cubicBezTo>
                    <a:cubicBezTo>
                      <a:pt x="112" y="70"/>
                      <a:pt x="118" y="67"/>
                      <a:pt x="124" y="64"/>
                    </a:cubicBezTo>
                    <a:cubicBezTo>
                      <a:pt x="130" y="61"/>
                      <a:pt x="135" y="57"/>
                      <a:pt x="140" y="53"/>
                    </a:cubicBezTo>
                    <a:cubicBezTo>
                      <a:pt x="143" y="51"/>
                      <a:pt x="145" y="49"/>
                      <a:pt x="147" y="47"/>
                    </a:cubicBezTo>
                    <a:cubicBezTo>
                      <a:pt x="148" y="46"/>
                      <a:pt x="149" y="45"/>
                      <a:pt x="151" y="44"/>
                    </a:cubicBezTo>
                    <a:cubicBezTo>
                      <a:pt x="152" y="43"/>
                      <a:pt x="153" y="42"/>
                      <a:pt x="154" y="41"/>
                    </a:cubicBezTo>
                    <a:cubicBezTo>
                      <a:pt x="156" y="39"/>
                      <a:pt x="158" y="37"/>
                      <a:pt x="160" y="35"/>
                    </a:cubicBezTo>
                    <a:cubicBezTo>
                      <a:pt x="161" y="33"/>
                      <a:pt x="163" y="31"/>
                      <a:pt x="165" y="29"/>
                    </a:cubicBezTo>
                    <a:cubicBezTo>
                      <a:pt x="166" y="27"/>
                      <a:pt x="168" y="25"/>
                      <a:pt x="169" y="23"/>
                    </a:cubicBezTo>
                    <a:cubicBezTo>
                      <a:pt x="170" y="21"/>
                      <a:pt x="172" y="20"/>
                      <a:pt x="173" y="18"/>
                    </a:cubicBezTo>
                    <a:cubicBezTo>
                      <a:pt x="174" y="16"/>
                      <a:pt x="175" y="14"/>
                      <a:pt x="176" y="13"/>
                    </a:cubicBezTo>
                    <a:cubicBezTo>
                      <a:pt x="177" y="11"/>
                      <a:pt x="178" y="10"/>
                      <a:pt x="178" y="9"/>
                    </a:cubicBezTo>
                    <a:cubicBezTo>
                      <a:pt x="181" y="3"/>
                      <a:pt x="183" y="0"/>
                      <a:pt x="183" y="0"/>
                    </a:cubicBezTo>
                    <a:cubicBezTo>
                      <a:pt x="183" y="0"/>
                      <a:pt x="182" y="4"/>
                      <a:pt x="179" y="9"/>
                    </a:cubicBezTo>
                    <a:cubicBezTo>
                      <a:pt x="179" y="11"/>
                      <a:pt x="178" y="12"/>
                      <a:pt x="178" y="14"/>
                    </a:cubicBezTo>
                    <a:cubicBezTo>
                      <a:pt x="177" y="15"/>
                      <a:pt x="176" y="17"/>
                      <a:pt x="175" y="19"/>
                    </a:cubicBezTo>
                    <a:cubicBezTo>
                      <a:pt x="174" y="21"/>
                      <a:pt x="173" y="23"/>
                      <a:pt x="172" y="25"/>
                    </a:cubicBezTo>
                    <a:cubicBezTo>
                      <a:pt x="170" y="27"/>
                      <a:pt x="169" y="29"/>
                      <a:pt x="167" y="31"/>
                    </a:cubicBezTo>
                    <a:cubicBezTo>
                      <a:pt x="166" y="33"/>
                      <a:pt x="164" y="36"/>
                      <a:pt x="163" y="38"/>
                    </a:cubicBezTo>
                    <a:cubicBezTo>
                      <a:pt x="161" y="40"/>
                      <a:pt x="159" y="42"/>
                      <a:pt x="157" y="44"/>
                    </a:cubicBezTo>
                    <a:cubicBezTo>
                      <a:pt x="156" y="45"/>
                      <a:pt x="155" y="47"/>
                      <a:pt x="154" y="48"/>
                    </a:cubicBezTo>
                    <a:cubicBezTo>
                      <a:pt x="153" y="49"/>
                      <a:pt x="152" y="50"/>
                      <a:pt x="150" y="51"/>
                    </a:cubicBezTo>
                    <a:cubicBezTo>
                      <a:pt x="148" y="53"/>
                      <a:pt x="146" y="55"/>
                      <a:pt x="143" y="57"/>
                    </a:cubicBezTo>
                    <a:cubicBezTo>
                      <a:pt x="138" y="61"/>
                      <a:pt x="133" y="65"/>
                      <a:pt x="127" y="69"/>
                    </a:cubicBezTo>
                    <a:cubicBezTo>
                      <a:pt x="121" y="72"/>
                      <a:pt x="114" y="75"/>
                      <a:pt x="108" y="78"/>
                    </a:cubicBezTo>
                    <a:cubicBezTo>
                      <a:pt x="101" y="80"/>
                      <a:pt x="94" y="82"/>
                      <a:pt x="88" y="83"/>
                    </a:cubicBezTo>
                    <a:cubicBezTo>
                      <a:pt x="81" y="85"/>
                      <a:pt x="74" y="85"/>
                      <a:pt x="67" y="85"/>
                    </a:cubicBezTo>
                    <a:cubicBezTo>
                      <a:pt x="64" y="85"/>
                      <a:pt x="61" y="85"/>
                      <a:pt x="58" y="85"/>
                    </a:cubicBezTo>
                    <a:cubicBezTo>
                      <a:pt x="56" y="85"/>
                      <a:pt x="55" y="85"/>
                      <a:pt x="53" y="85"/>
                    </a:cubicBezTo>
                    <a:cubicBezTo>
                      <a:pt x="52" y="85"/>
                      <a:pt x="50" y="84"/>
                      <a:pt x="49" y="84"/>
                    </a:cubicBezTo>
                    <a:cubicBezTo>
                      <a:pt x="46" y="84"/>
                      <a:pt x="43" y="83"/>
                      <a:pt x="40" y="83"/>
                    </a:cubicBezTo>
                    <a:cubicBezTo>
                      <a:pt x="37" y="83"/>
                      <a:pt x="35" y="82"/>
                      <a:pt x="32" y="81"/>
                    </a:cubicBezTo>
                    <a:cubicBezTo>
                      <a:pt x="30" y="80"/>
                      <a:pt x="27" y="80"/>
                      <a:pt x="25" y="79"/>
                    </a:cubicBezTo>
                    <a:cubicBezTo>
                      <a:pt x="23" y="78"/>
                      <a:pt x="21" y="78"/>
                      <a:pt x="19" y="77"/>
                    </a:cubicBezTo>
                    <a:cubicBezTo>
                      <a:pt x="17" y="76"/>
                      <a:pt x="15" y="75"/>
                      <a:pt x="13" y="75"/>
                    </a:cubicBezTo>
                    <a:cubicBezTo>
                      <a:pt x="11" y="74"/>
                      <a:pt x="10" y="73"/>
                      <a:pt x="9" y="72"/>
                    </a:cubicBezTo>
                    <a:cubicBezTo>
                      <a:pt x="3" y="70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9" name="Freeform 196"/>
              <p:cNvSpPr/>
              <p:nvPr/>
            </p:nvSpPr>
            <p:spPr bwMode="auto">
              <a:xfrm>
                <a:off x="5092701" y="3868737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0" name="Freeform 197"/>
              <p:cNvSpPr/>
              <p:nvPr/>
            </p:nvSpPr>
            <p:spPr bwMode="auto">
              <a:xfrm>
                <a:off x="5092701" y="418941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1" name="Freeform 198"/>
              <p:cNvSpPr/>
              <p:nvPr/>
            </p:nvSpPr>
            <p:spPr bwMode="auto">
              <a:xfrm>
                <a:off x="5357813" y="4464050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6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2" name="Freeform 199"/>
              <p:cNvSpPr/>
              <p:nvPr/>
            </p:nvSpPr>
            <p:spPr bwMode="auto">
              <a:xfrm>
                <a:off x="5137151" y="4591050"/>
                <a:ext cx="31750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3" name="Freeform 200"/>
              <p:cNvSpPr/>
              <p:nvPr/>
            </p:nvSpPr>
            <p:spPr bwMode="auto">
              <a:xfrm>
                <a:off x="5068888" y="458946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4" name="Freeform 201"/>
              <p:cNvSpPr/>
              <p:nvPr/>
            </p:nvSpPr>
            <p:spPr bwMode="auto">
              <a:xfrm>
                <a:off x="5319713" y="4505325"/>
                <a:ext cx="30163" cy="30163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8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5" name="Freeform 202"/>
              <p:cNvSpPr/>
              <p:nvPr/>
            </p:nvSpPr>
            <p:spPr bwMode="auto">
              <a:xfrm>
                <a:off x="5281613" y="4194175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6" name="Freeform 203"/>
              <p:cNvSpPr/>
              <p:nvPr/>
            </p:nvSpPr>
            <p:spPr bwMode="auto">
              <a:xfrm>
                <a:off x="5224463" y="4205287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7 h 13"/>
                  <a:gd name="T6" fmla="*/ 6 w 13"/>
                  <a:gd name="T7" fmla="*/ 0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7" name="Freeform 204"/>
              <p:cNvSpPr/>
              <p:nvPr/>
            </p:nvSpPr>
            <p:spPr bwMode="auto">
              <a:xfrm>
                <a:off x="5002213" y="4573587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8" name="Freeform 206"/>
              <p:cNvSpPr/>
              <p:nvPr/>
            </p:nvSpPr>
            <p:spPr bwMode="auto">
              <a:xfrm>
                <a:off x="5272088" y="4543425"/>
                <a:ext cx="30163" cy="30163"/>
              </a:xfrm>
              <a:custGeom>
                <a:avLst/>
                <a:gdLst>
                  <a:gd name="T0" fmla="*/ 12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5 w 13"/>
                  <a:gd name="T7" fmla="*/ 0 h 13"/>
                  <a:gd name="T8" fmla="*/ 12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4" y="13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2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9" name="Freeform 207"/>
              <p:cNvSpPr/>
              <p:nvPr/>
            </p:nvSpPr>
            <p:spPr bwMode="auto">
              <a:xfrm>
                <a:off x="5049838" y="3887788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0" name="Freeform 208"/>
              <p:cNvSpPr/>
              <p:nvPr/>
            </p:nvSpPr>
            <p:spPr bwMode="auto">
              <a:xfrm>
                <a:off x="5035551" y="4162425"/>
                <a:ext cx="33338" cy="31750"/>
              </a:xfrm>
              <a:custGeom>
                <a:avLst/>
                <a:gdLst>
                  <a:gd name="T0" fmla="*/ 13 w 14"/>
                  <a:gd name="T1" fmla="*/ 5 h 13"/>
                  <a:gd name="T2" fmla="*/ 8 w 14"/>
                  <a:gd name="T3" fmla="*/ 12 h 13"/>
                  <a:gd name="T4" fmla="*/ 1 w 14"/>
                  <a:gd name="T5" fmla="*/ 7 h 13"/>
                  <a:gd name="T6" fmla="*/ 6 w 14"/>
                  <a:gd name="T7" fmla="*/ 0 h 13"/>
                  <a:gd name="T8" fmla="*/ 13 w 14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14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3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1" name="Freeform 209"/>
              <p:cNvSpPr/>
              <p:nvPr/>
            </p:nvSpPr>
            <p:spPr bwMode="auto">
              <a:xfrm>
                <a:off x="5162551" y="4205288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2" name="Freeform 210"/>
              <p:cNvSpPr/>
              <p:nvPr/>
            </p:nvSpPr>
            <p:spPr bwMode="auto">
              <a:xfrm>
                <a:off x="5205413" y="4573588"/>
                <a:ext cx="30163" cy="31750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7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7"/>
                    </a:cubicBezTo>
                    <a:cubicBezTo>
                      <a:pt x="0" y="4"/>
                      <a:pt x="3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3" name="Freeform 211"/>
              <p:cNvSpPr/>
              <p:nvPr/>
            </p:nvSpPr>
            <p:spPr bwMode="auto">
              <a:xfrm>
                <a:off x="5381626" y="4430713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4" name="Freeform 212"/>
              <p:cNvSpPr/>
              <p:nvPr/>
            </p:nvSpPr>
            <p:spPr bwMode="auto">
              <a:xfrm>
                <a:off x="5132388" y="3849688"/>
                <a:ext cx="31750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5" name="Freeform 213"/>
              <p:cNvSpPr/>
              <p:nvPr/>
            </p:nvSpPr>
            <p:spPr bwMode="auto">
              <a:xfrm>
                <a:off x="5235576" y="4375150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1 w 43"/>
                  <a:gd name="T5" fmla="*/ 24 h 43"/>
                  <a:gd name="T6" fmla="*/ 18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5"/>
                      <a:pt x="1" y="24"/>
                    </a:cubicBezTo>
                    <a:cubicBezTo>
                      <a:pt x="0" y="14"/>
                      <a:pt x="7" y="3"/>
                      <a:pt x="18" y="2"/>
                    </a:cubicBezTo>
                    <a:cubicBezTo>
                      <a:pt x="29" y="0"/>
                      <a:pt x="39" y="8"/>
                      <a:pt x="41" y="19"/>
                    </a:cubicBezTo>
                    <a:close/>
                  </a:path>
                </a:pathLst>
              </a:custGeom>
              <a:solidFill>
                <a:srgbClr val="45B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6" name="Freeform 214"/>
              <p:cNvSpPr/>
              <p:nvPr/>
            </p:nvSpPr>
            <p:spPr bwMode="auto">
              <a:xfrm>
                <a:off x="4999038" y="4665663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2 w 43"/>
                  <a:gd name="T5" fmla="*/ 25 h 43"/>
                  <a:gd name="T6" fmla="*/ 19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6"/>
                      <a:pt x="2" y="25"/>
                    </a:cubicBezTo>
                    <a:cubicBezTo>
                      <a:pt x="0" y="14"/>
                      <a:pt x="8" y="3"/>
                      <a:pt x="19" y="2"/>
                    </a:cubicBezTo>
                    <a:cubicBezTo>
                      <a:pt x="30" y="0"/>
                      <a:pt x="40" y="8"/>
                      <a:pt x="41" y="19"/>
                    </a:cubicBezTo>
                    <a:close/>
                  </a:path>
                </a:pathLst>
              </a:custGeom>
              <a:solidFill>
                <a:srgbClr val="FF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7" name="Freeform 215"/>
              <p:cNvSpPr/>
              <p:nvPr/>
            </p:nvSpPr>
            <p:spPr bwMode="auto">
              <a:xfrm>
                <a:off x="5372101" y="4686300"/>
                <a:ext cx="101600" cy="101600"/>
              </a:xfrm>
              <a:custGeom>
                <a:avLst/>
                <a:gdLst>
                  <a:gd name="T0" fmla="*/ 41 w 43"/>
                  <a:gd name="T1" fmla="*/ 18 h 42"/>
                  <a:gd name="T2" fmla="*/ 24 w 43"/>
                  <a:gd name="T3" fmla="*/ 41 h 42"/>
                  <a:gd name="T4" fmla="*/ 2 w 43"/>
                  <a:gd name="T5" fmla="*/ 24 h 42"/>
                  <a:gd name="T6" fmla="*/ 19 w 43"/>
                  <a:gd name="T7" fmla="*/ 1 h 42"/>
                  <a:gd name="T8" fmla="*/ 41 w 43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2">
                    <a:moveTo>
                      <a:pt x="41" y="18"/>
                    </a:moveTo>
                    <a:cubicBezTo>
                      <a:pt x="43" y="29"/>
                      <a:pt x="35" y="39"/>
                      <a:pt x="24" y="41"/>
                    </a:cubicBezTo>
                    <a:cubicBezTo>
                      <a:pt x="13" y="42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8" name="Freeform 216"/>
              <p:cNvSpPr/>
              <p:nvPr/>
            </p:nvSpPr>
            <p:spPr bwMode="auto">
              <a:xfrm>
                <a:off x="5035551" y="4270375"/>
                <a:ext cx="101600" cy="103188"/>
              </a:xfrm>
              <a:custGeom>
                <a:avLst/>
                <a:gdLst>
                  <a:gd name="T0" fmla="*/ 41 w 43"/>
                  <a:gd name="T1" fmla="*/ 18 h 43"/>
                  <a:gd name="T2" fmla="*/ 24 w 43"/>
                  <a:gd name="T3" fmla="*/ 41 h 43"/>
                  <a:gd name="T4" fmla="*/ 2 w 43"/>
                  <a:gd name="T5" fmla="*/ 24 h 43"/>
                  <a:gd name="T6" fmla="*/ 19 w 43"/>
                  <a:gd name="T7" fmla="*/ 1 h 43"/>
                  <a:gd name="T8" fmla="*/ 41 w 43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43" y="29"/>
                      <a:pt x="35" y="40"/>
                      <a:pt x="24" y="41"/>
                    </a:cubicBezTo>
                    <a:cubicBezTo>
                      <a:pt x="13" y="43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C01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9" name="Freeform 217"/>
              <p:cNvSpPr/>
              <p:nvPr/>
            </p:nvSpPr>
            <p:spPr bwMode="auto">
              <a:xfrm>
                <a:off x="5159376" y="4062413"/>
                <a:ext cx="69850" cy="71438"/>
              </a:xfrm>
              <a:custGeom>
                <a:avLst/>
                <a:gdLst>
                  <a:gd name="T0" fmla="*/ 28 w 29"/>
                  <a:gd name="T1" fmla="*/ 13 h 30"/>
                  <a:gd name="T2" fmla="*/ 17 w 29"/>
                  <a:gd name="T3" fmla="*/ 28 h 30"/>
                  <a:gd name="T4" fmla="*/ 1 w 29"/>
                  <a:gd name="T5" fmla="*/ 17 h 30"/>
                  <a:gd name="T6" fmla="*/ 13 w 29"/>
                  <a:gd name="T7" fmla="*/ 2 h 30"/>
                  <a:gd name="T8" fmla="*/ 28 w 29"/>
                  <a:gd name="T9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3"/>
                    </a:moveTo>
                    <a:cubicBezTo>
                      <a:pt x="29" y="21"/>
                      <a:pt x="24" y="27"/>
                      <a:pt x="17" y="28"/>
                    </a:cubicBezTo>
                    <a:cubicBezTo>
                      <a:pt x="9" y="30"/>
                      <a:pt x="2" y="24"/>
                      <a:pt x="1" y="17"/>
                    </a:cubicBezTo>
                    <a:cubicBezTo>
                      <a:pt x="0" y="9"/>
                      <a:pt x="6" y="3"/>
                      <a:pt x="13" y="2"/>
                    </a:cubicBezTo>
                    <a:cubicBezTo>
                      <a:pt x="20" y="0"/>
                      <a:pt x="27" y="6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0" name="Freeform 218"/>
              <p:cNvSpPr/>
              <p:nvPr/>
            </p:nvSpPr>
            <p:spPr bwMode="auto">
              <a:xfrm>
                <a:off x="5056188" y="3951288"/>
                <a:ext cx="69850" cy="69850"/>
              </a:xfrm>
              <a:custGeom>
                <a:avLst/>
                <a:gdLst>
                  <a:gd name="T0" fmla="*/ 28 w 29"/>
                  <a:gd name="T1" fmla="*/ 12 h 29"/>
                  <a:gd name="T2" fmla="*/ 17 w 29"/>
                  <a:gd name="T3" fmla="*/ 28 h 29"/>
                  <a:gd name="T4" fmla="*/ 1 w 29"/>
                  <a:gd name="T5" fmla="*/ 16 h 29"/>
                  <a:gd name="T6" fmla="*/ 13 w 29"/>
                  <a:gd name="T7" fmla="*/ 1 h 29"/>
                  <a:gd name="T8" fmla="*/ 28 w 29"/>
                  <a:gd name="T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8" y="12"/>
                    </a:moveTo>
                    <a:cubicBezTo>
                      <a:pt x="29" y="20"/>
                      <a:pt x="24" y="27"/>
                      <a:pt x="17" y="28"/>
                    </a:cubicBezTo>
                    <a:cubicBezTo>
                      <a:pt x="9" y="29"/>
                      <a:pt x="2" y="24"/>
                      <a:pt x="1" y="16"/>
                    </a:cubicBez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5"/>
                      <a:pt x="28" y="12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1" name="Freeform 219"/>
              <p:cNvSpPr/>
              <p:nvPr/>
            </p:nvSpPr>
            <p:spPr bwMode="auto">
              <a:xfrm>
                <a:off x="4989513" y="3578225"/>
                <a:ext cx="153988" cy="146050"/>
              </a:xfrm>
              <a:custGeom>
                <a:avLst/>
                <a:gdLst>
                  <a:gd name="T0" fmla="*/ 30 w 64"/>
                  <a:gd name="T1" fmla="*/ 0 h 61"/>
                  <a:gd name="T2" fmla="*/ 22 w 64"/>
                  <a:gd name="T3" fmla="*/ 18 h 61"/>
                  <a:gd name="T4" fmla="*/ 4 w 64"/>
                  <a:gd name="T5" fmla="*/ 22 h 61"/>
                  <a:gd name="T6" fmla="*/ 17 w 64"/>
                  <a:gd name="T7" fmla="*/ 33 h 61"/>
                  <a:gd name="T8" fmla="*/ 15 w 64"/>
                  <a:gd name="T9" fmla="*/ 56 h 61"/>
                  <a:gd name="T10" fmla="*/ 34 w 64"/>
                  <a:gd name="T11" fmla="*/ 41 h 61"/>
                  <a:gd name="T12" fmla="*/ 55 w 64"/>
                  <a:gd name="T13" fmla="*/ 53 h 61"/>
                  <a:gd name="T14" fmla="*/ 51 w 64"/>
                  <a:gd name="T15" fmla="*/ 31 h 61"/>
                  <a:gd name="T16" fmla="*/ 64 w 64"/>
                  <a:gd name="T17" fmla="*/ 18 h 61"/>
                  <a:gd name="T18" fmla="*/ 43 w 64"/>
                  <a:gd name="T19" fmla="*/ 16 h 61"/>
                  <a:gd name="T20" fmla="*/ 30 w 64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61">
                    <a:moveTo>
                      <a:pt x="30" y="0"/>
                    </a:moveTo>
                    <a:cubicBezTo>
                      <a:pt x="26" y="0"/>
                      <a:pt x="22" y="18"/>
                      <a:pt x="22" y="18"/>
                    </a:cubicBezTo>
                    <a:cubicBezTo>
                      <a:pt x="22" y="18"/>
                      <a:pt x="8" y="18"/>
                      <a:pt x="4" y="22"/>
                    </a:cubicBezTo>
                    <a:cubicBezTo>
                      <a:pt x="0" y="26"/>
                      <a:pt x="17" y="33"/>
                      <a:pt x="17" y="33"/>
                    </a:cubicBezTo>
                    <a:cubicBezTo>
                      <a:pt x="17" y="33"/>
                      <a:pt x="10" y="52"/>
                      <a:pt x="15" y="56"/>
                    </a:cubicBezTo>
                    <a:cubicBezTo>
                      <a:pt x="23" y="61"/>
                      <a:pt x="34" y="41"/>
                      <a:pt x="34" y="41"/>
                    </a:cubicBezTo>
                    <a:cubicBezTo>
                      <a:pt x="34" y="41"/>
                      <a:pt x="50" y="54"/>
                      <a:pt x="55" y="53"/>
                    </a:cubicBezTo>
                    <a:cubicBezTo>
                      <a:pt x="61" y="52"/>
                      <a:pt x="51" y="31"/>
                      <a:pt x="51" y="31"/>
                    </a:cubicBezTo>
                    <a:cubicBezTo>
                      <a:pt x="51" y="31"/>
                      <a:pt x="64" y="24"/>
                      <a:pt x="64" y="18"/>
                    </a:cubicBezTo>
                    <a:cubicBezTo>
                      <a:pt x="64" y="14"/>
                      <a:pt x="43" y="16"/>
                      <a:pt x="43" y="16"/>
                    </a:cubicBezTo>
                    <a:cubicBezTo>
                      <a:pt x="43" y="16"/>
                      <a:pt x="36" y="1"/>
                      <a:pt x="3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2" name="Freeform 220"/>
              <p:cNvSpPr/>
              <p:nvPr/>
            </p:nvSpPr>
            <p:spPr bwMode="auto">
              <a:xfrm>
                <a:off x="5454651" y="4792663"/>
                <a:ext cx="279400" cy="160338"/>
              </a:xfrm>
              <a:custGeom>
                <a:avLst/>
                <a:gdLst>
                  <a:gd name="T0" fmla="*/ 0 w 176"/>
                  <a:gd name="T1" fmla="*/ 24 h 101"/>
                  <a:gd name="T2" fmla="*/ 20 w 176"/>
                  <a:gd name="T3" fmla="*/ 101 h 101"/>
                  <a:gd name="T4" fmla="*/ 176 w 176"/>
                  <a:gd name="T5" fmla="*/ 78 h 101"/>
                  <a:gd name="T6" fmla="*/ 172 w 176"/>
                  <a:gd name="T7" fmla="*/ 0 h 101"/>
                  <a:gd name="T8" fmla="*/ 0 w 176"/>
                  <a:gd name="T9" fmla="*/ 2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01">
                    <a:moveTo>
                      <a:pt x="0" y="24"/>
                    </a:moveTo>
                    <a:lnTo>
                      <a:pt x="20" y="101"/>
                    </a:lnTo>
                    <a:lnTo>
                      <a:pt x="176" y="78"/>
                    </a:lnTo>
                    <a:lnTo>
                      <a:pt x="17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359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3" name="Freeform 221"/>
              <p:cNvSpPr/>
              <p:nvPr/>
            </p:nvSpPr>
            <p:spPr bwMode="auto">
              <a:xfrm>
                <a:off x="5557838" y="4803775"/>
                <a:ext cx="76200" cy="131763"/>
              </a:xfrm>
              <a:custGeom>
                <a:avLst/>
                <a:gdLst>
                  <a:gd name="T0" fmla="*/ 0 w 48"/>
                  <a:gd name="T1" fmla="*/ 5 h 83"/>
                  <a:gd name="T2" fmla="*/ 23 w 48"/>
                  <a:gd name="T3" fmla="*/ 83 h 83"/>
                  <a:gd name="T4" fmla="*/ 48 w 48"/>
                  <a:gd name="T5" fmla="*/ 80 h 83"/>
                  <a:gd name="T6" fmla="*/ 45 w 48"/>
                  <a:gd name="T7" fmla="*/ 0 h 83"/>
                  <a:gd name="T8" fmla="*/ 0 w 48"/>
                  <a:gd name="T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3">
                    <a:moveTo>
                      <a:pt x="0" y="5"/>
                    </a:moveTo>
                    <a:lnTo>
                      <a:pt x="23" y="83"/>
                    </a:lnTo>
                    <a:lnTo>
                      <a:pt x="48" y="80"/>
                    </a:lnTo>
                    <a:lnTo>
                      <a:pt x="4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4" name="Freeform 222"/>
              <p:cNvSpPr/>
              <p:nvPr/>
            </p:nvSpPr>
            <p:spPr bwMode="auto">
              <a:xfrm>
                <a:off x="5576888" y="4679950"/>
                <a:ext cx="103188" cy="104775"/>
              </a:xfrm>
              <a:custGeom>
                <a:avLst/>
                <a:gdLst>
                  <a:gd name="T0" fmla="*/ 0 w 43"/>
                  <a:gd name="T1" fmla="*/ 39 h 44"/>
                  <a:gd name="T2" fmla="*/ 43 w 43"/>
                  <a:gd name="T3" fmla="*/ 2 h 44"/>
                  <a:gd name="T4" fmla="*/ 29 w 43"/>
                  <a:gd name="T5" fmla="*/ 0 h 44"/>
                  <a:gd name="T6" fmla="*/ 31 w 43"/>
                  <a:gd name="T7" fmla="*/ 21 h 44"/>
                  <a:gd name="T8" fmla="*/ 2 w 43"/>
                  <a:gd name="T9" fmla="*/ 36 h 44"/>
                  <a:gd name="T10" fmla="*/ 0 w 43"/>
                  <a:gd name="T1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0" y="39"/>
                    </a:moveTo>
                    <a:cubicBezTo>
                      <a:pt x="1" y="39"/>
                      <a:pt x="42" y="44"/>
                      <a:pt x="43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7" y="12"/>
                      <a:pt x="31" y="21"/>
                    </a:cubicBezTo>
                    <a:cubicBezTo>
                      <a:pt x="22" y="35"/>
                      <a:pt x="2" y="36"/>
                      <a:pt x="2" y="3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5" name="Freeform 223"/>
              <p:cNvSpPr/>
              <p:nvPr/>
            </p:nvSpPr>
            <p:spPr bwMode="auto">
              <a:xfrm>
                <a:off x="5462588" y="4699000"/>
                <a:ext cx="123825" cy="107950"/>
              </a:xfrm>
              <a:custGeom>
                <a:avLst/>
                <a:gdLst>
                  <a:gd name="T0" fmla="*/ 52 w 52"/>
                  <a:gd name="T1" fmla="*/ 30 h 45"/>
                  <a:gd name="T2" fmla="*/ 0 w 52"/>
                  <a:gd name="T3" fmla="*/ 6 h 45"/>
                  <a:gd name="T4" fmla="*/ 14 w 52"/>
                  <a:gd name="T5" fmla="*/ 0 h 45"/>
                  <a:gd name="T6" fmla="*/ 17 w 52"/>
                  <a:gd name="T7" fmla="*/ 21 h 45"/>
                  <a:gd name="T8" fmla="*/ 49 w 52"/>
                  <a:gd name="T9" fmla="*/ 28 h 45"/>
                  <a:gd name="T10" fmla="*/ 52 w 52"/>
                  <a:gd name="T11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52" y="30"/>
                    </a:moveTo>
                    <a:cubicBezTo>
                      <a:pt x="52" y="30"/>
                      <a:pt x="16" y="45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0" y="14"/>
                      <a:pt x="17" y="21"/>
                    </a:cubicBezTo>
                    <a:cubicBezTo>
                      <a:pt x="30" y="33"/>
                      <a:pt x="49" y="28"/>
                      <a:pt x="49" y="28"/>
                    </a:cubicBez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6" name="Freeform 224"/>
              <p:cNvSpPr/>
              <p:nvPr/>
            </p:nvSpPr>
            <p:spPr bwMode="auto">
              <a:xfrm>
                <a:off x="5561013" y="4656138"/>
                <a:ext cx="120650" cy="117475"/>
              </a:xfrm>
              <a:custGeom>
                <a:avLst/>
                <a:gdLst>
                  <a:gd name="T0" fmla="*/ 10 w 51"/>
                  <a:gd name="T1" fmla="*/ 49 h 49"/>
                  <a:gd name="T2" fmla="*/ 13 w 51"/>
                  <a:gd name="T3" fmla="*/ 19 h 49"/>
                  <a:gd name="T4" fmla="*/ 49 w 51"/>
                  <a:gd name="T5" fmla="*/ 5 h 49"/>
                  <a:gd name="T6" fmla="*/ 49 w 51"/>
                  <a:gd name="T7" fmla="*/ 15 h 49"/>
                  <a:gd name="T8" fmla="*/ 19 w 51"/>
                  <a:gd name="T9" fmla="*/ 23 h 49"/>
                  <a:gd name="T10" fmla="*/ 12 w 51"/>
                  <a:gd name="T11" fmla="*/ 48 h 49"/>
                  <a:gd name="T12" fmla="*/ 10 w 5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0" y="49"/>
                    </a:moveTo>
                    <a:cubicBezTo>
                      <a:pt x="10" y="49"/>
                      <a:pt x="0" y="39"/>
                      <a:pt x="13" y="19"/>
                    </a:cubicBezTo>
                    <a:cubicBezTo>
                      <a:pt x="26" y="0"/>
                      <a:pt x="49" y="5"/>
                      <a:pt x="49" y="5"/>
                    </a:cubicBezTo>
                    <a:cubicBezTo>
                      <a:pt x="49" y="5"/>
                      <a:pt x="51" y="13"/>
                      <a:pt x="49" y="15"/>
                    </a:cubicBezTo>
                    <a:cubicBezTo>
                      <a:pt x="49" y="15"/>
                      <a:pt x="31" y="10"/>
                      <a:pt x="19" y="23"/>
                    </a:cubicBezTo>
                    <a:cubicBezTo>
                      <a:pt x="6" y="37"/>
                      <a:pt x="12" y="48"/>
                      <a:pt x="12" y="48"/>
                    </a:cubicBez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7" name="Freeform 225"/>
              <p:cNvSpPr/>
              <p:nvPr/>
            </p:nvSpPr>
            <p:spPr bwMode="auto">
              <a:xfrm>
                <a:off x="5459413" y="4670425"/>
                <a:ext cx="136525" cy="103188"/>
              </a:xfrm>
              <a:custGeom>
                <a:avLst/>
                <a:gdLst>
                  <a:gd name="T0" fmla="*/ 51 w 57"/>
                  <a:gd name="T1" fmla="*/ 43 h 43"/>
                  <a:gd name="T2" fmla="*/ 39 w 57"/>
                  <a:gd name="T3" fmla="*/ 15 h 43"/>
                  <a:gd name="T4" fmla="*/ 0 w 57"/>
                  <a:gd name="T5" fmla="*/ 12 h 43"/>
                  <a:gd name="T6" fmla="*/ 3 w 57"/>
                  <a:gd name="T7" fmla="*/ 21 h 43"/>
                  <a:gd name="T8" fmla="*/ 35 w 57"/>
                  <a:gd name="T9" fmla="*/ 21 h 43"/>
                  <a:gd name="T10" fmla="*/ 48 w 57"/>
                  <a:gd name="T11" fmla="*/ 43 h 43"/>
                  <a:gd name="T12" fmla="*/ 51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1" y="43"/>
                    </a:moveTo>
                    <a:cubicBezTo>
                      <a:pt x="51" y="43"/>
                      <a:pt x="57" y="31"/>
                      <a:pt x="39" y="15"/>
                    </a:cubicBezTo>
                    <a:cubicBezTo>
                      <a:pt x="21" y="0"/>
                      <a:pt x="0" y="12"/>
                      <a:pt x="0" y="12"/>
                    </a:cubicBezTo>
                    <a:cubicBezTo>
                      <a:pt x="0" y="12"/>
                      <a:pt x="1" y="20"/>
                      <a:pt x="3" y="21"/>
                    </a:cubicBezTo>
                    <a:cubicBezTo>
                      <a:pt x="3" y="21"/>
                      <a:pt x="19" y="11"/>
                      <a:pt x="35" y="21"/>
                    </a:cubicBezTo>
                    <a:cubicBezTo>
                      <a:pt x="51" y="30"/>
                      <a:pt x="48" y="43"/>
                      <a:pt x="48" y="43"/>
                    </a:cubicBezTo>
                    <a:lnTo>
                      <a:pt x="51" y="43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8" name="Freeform 226"/>
              <p:cNvSpPr/>
              <p:nvPr/>
            </p:nvSpPr>
            <p:spPr bwMode="auto">
              <a:xfrm>
                <a:off x="5430838" y="4740275"/>
                <a:ext cx="303213" cy="109538"/>
              </a:xfrm>
              <a:custGeom>
                <a:avLst/>
                <a:gdLst>
                  <a:gd name="T0" fmla="*/ 0 w 191"/>
                  <a:gd name="T1" fmla="*/ 33 h 69"/>
                  <a:gd name="T2" fmla="*/ 191 w 191"/>
                  <a:gd name="T3" fmla="*/ 0 h 69"/>
                  <a:gd name="T4" fmla="*/ 191 w 191"/>
                  <a:gd name="T5" fmla="*/ 43 h 69"/>
                  <a:gd name="T6" fmla="*/ 11 w 191"/>
                  <a:gd name="T7" fmla="*/ 69 h 69"/>
                  <a:gd name="T8" fmla="*/ 0 w 191"/>
                  <a:gd name="T9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9">
                    <a:moveTo>
                      <a:pt x="0" y="33"/>
                    </a:moveTo>
                    <a:lnTo>
                      <a:pt x="191" y="0"/>
                    </a:lnTo>
                    <a:lnTo>
                      <a:pt x="191" y="43"/>
                    </a:lnTo>
                    <a:lnTo>
                      <a:pt x="11" y="6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73A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9" name="Freeform 227"/>
              <p:cNvSpPr/>
              <p:nvPr/>
            </p:nvSpPr>
            <p:spPr bwMode="auto">
              <a:xfrm>
                <a:off x="5534026" y="4754563"/>
                <a:ext cx="98425" cy="85725"/>
              </a:xfrm>
              <a:custGeom>
                <a:avLst/>
                <a:gdLst>
                  <a:gd name="T0" fmla="*/ 0 w 62"/>
                  <a:gd name="T1" fmla="*/ 12 h 54"/>
                  <a:gd name="T2" fmla="*/ 12 w 62"/>
                  <a:gd name="T3" fmla="*/ 54 h 54"/>
                  <a:gd name="T4" fmla="*/ 62 w 62"/>
                  <a:gd name="T5" fmla="*/ 46 h 54"/>
                  <a:gd name="T6" fmla="*/ 57 w 62"/>
                  <a:gd name="T7" fmla="*/ 0 h 54"/>
                  <a:gd name="T8" fmla="*/ 0 w 62"/>
                  <a:gd name="T9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0" y="12"/>
                    </a:moveTo>
                    <a:lnTo>
                      <a:pt x="12" y="54"/>
                    </a:lnTo>
                    <a:lnTo>
                      <a:pt x="62" y="46"/>
                    </a:lnTo>
                    <a:lnTo>
                      <a:pt x="57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0" name="Freeform 228"/>
              <p:cNvSpPr/>
              <p:nvPr/>
            </p:nvSpPr>
            <p:spPr bwMode="auto">
              <a:xfrm>
                <a:off x="4767263" y="4837113"/>
                <a:ext cx="207963" cy="215900"/>
              </a:xfrm>
              <a:custGeom>
                <a:avLst/>
                <a:gdLst>
                  <a:gd name="T0" fmla="*/ 0 w 131"/>
                  <a:gd name="T1" fmla="*/ 17 h 136"/>
                  <a:gd name="T2" fmla="*/ 31 w 131"/>
                  <a:gd name="T3" fmla="*/ 136 h 136"/>
                  <a:gd name="T4" fmla="*/ 131 w 131"/>
                  <a:gd name="T5" fmla="*/ 121 h 136"/>
                  <a:gd name="T6" fmla="*/ 121 w 131"/>
                  <a:gd name="T7" fmla="*/ 0 h 136"/>
                  <a:gd name="T8" fmla="*/ 0 w 131"/>
                  <a:gd name="T9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6">
                    <a:moveTo>
                      <a:pt x="0" y="17"/>
                    </a:moveTo>
                    <a:lnTo>
                      <a:pt x="31" y="136"/>
                    </a:lnTo>
                    <a:lnTo>
                      <a:pt x="131" y="121"/>
                    </a:lnTo>
                    <a:lnTo>
                      <a:pt x="1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E2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1" name="Freeform 229"/>
              <p:cNvSpPr/>
              <p:nvPr/>
            </p:nvSpPr>
            <p:spPr bwMode="auto">
              <a:xfrm>
                <a:off x="4835526" y="4846638"/>
                <a:ext cx="85725" cy="200025"/>
              </a:xfrm>
              <a:custGeom>
                <a:avLst/>
                <a:gdLst>
                  <a:gd name="T0" fmla="*/ 0 w 54"/>
                  <a:gd name="T1" fmla="*/ 5 h 126"/>
                  <a:gd name="T2" fmla="*/ 25 w 54"/>
                  <a:gd name="T3" fmla="*/ 126 h 126"/>
                  <a:gd name="T4" fmla="*/ 54 w 54"/>
                  <a:gd name="T5" fmla="*/ 121 h 126"/>
                  <a:gd name="T6" fmla="*/ 43 w 54"/>
                  <a:gd name="T7" fmla="*/ 0 h 126"/>
                  <a:gd name="T8" fmla="*/ 0 w 54"/>
                  <a:gd name="T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6">
                    <a:moveTo>
                      <a:pt x="0" y="5"/>
                    </a:moveTo>
                    <a:lnTo>
                      <a:pt x="25" y="126"/>
                    </a:lnTo>
                    <a:lnTo>
                      <a:pt x="54" y="121"/>
                    </a:lnTo>
                    <a:lnTo>
                      <a:pt x="4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2" name="Freeform 230"/>
              <p:cNvSpPr/>
              <p:nvPr/>
            </p:nvSpPr>
            <p:spPr bwMode="auto">
              <a:xfrm>
                <a:off x="4859338" y="4756150"/>
                <a:ext cx="68263" cy="69850"/>
              </a:xfrm>
              <a:custGeom>
                <a:avLst/>
                <a:gdLst>
                  <a:gd name="T0" fmla="*/ 0 w 29"/>
                  <a:gd name="T1" fmla="*/ 26 h 29"/>
                  <a:gd name="T2" fmla="*/ 29 w 29"/>
                  <a:gd name="T3" fmla="*/ 1 h 29"/>
                  <a:gd name="T4" fmla="*/ 19 w 29"/>
                  <a:gd name="T5" fmla="*/ 0 h 29"/>
                  <a:gd name="T6" fmla="*/ 21 w 29"/>
                  <a:gd name="T7" fmla="*/ 14 h 29"/>
                  <a:gd name="T8" fmla="*/ 1 w 29"/>
                  <a:gd name="T9" fmla="*/ 24 h 29"/>
                  <a:gd name="T10" fmla="*/ 0 w 29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26"/>
                    </a:moveTo>
                    <a:cubicBezTo>
                      <a:pt x="0" y="26"/>
                      <a:pt x="26" y="29"/>
                      <a:pt x="2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5" y="8"/>
                      <a:pt x="21" y="14"/>
                    </a:cubicBezTo>
                    <a:cubicBezTo>
                      <a:pt x="15" y="24"/>
                      <a:pt x="1" y="24"/>
                      <a:pt x="1" y="2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3" name="Freeform 231"/>
              <p:cNvSpPr/>
              <p:nvPr/>
            </p:nvSpPr>
            <p:spPr bwMode="auto">
              <a:xfrm>
                <a:off x="4783138" y="4768850"/>
                <a:ext cx="80963" cy="73025"/>
              </a:xfrm>
              <a:custGeom>
                <a:avLst/>
                <a:gdLst>
                  <a:gd name="T0" fmla="*/ 34 w 34"/>
                  <a:gd name="T1" fmla="*/ 20 h 31"/>
                  <a:gd name="T2" fmla="*/ 0 w 34"/>
                  <a:gd name="T3" fmla="*/ 5 h 31"/>
                  <a:gd name="T4" fmla="*/ 9 w 34"/>
                  <a:gd name="T5" fmla="*/ 0 h 31"/>
                  <a:gd name="T6" fmla="*/ 11 w 34"/>
                  <a:gd name="T7" fmla="*/ 15 h 31"/>
                  <a:gd name="T8" fmla="*/ 33 w 34"/>
                  <a:gd name="T9" fmla="*/ 19 h 31"/>
                  <a:gd name="T10" fmla="*/ 34 w 34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34" y="20"/>
                    </a:moveTo>
                    <a:cubicBezTo>
                      <a:pt x="34" y="20"/>
                      <a:pt x="10" y="31"/>
                      <a:pt x="0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6" y="10"/>
                      <a:pt x="11" y="15"/>
                    </a:cubicBezTo>
                    <a:cubicBezTo>
                      <a:pt x="20" y="22"/>
                      <a:pt x="33" y="19"/>
                      <a:pt x="33" y="19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4" name="Freeform 232"/>
              <p:cNvSpPr/>
              <p:nvPr/>
            </p:nvSpPr>
            <p:spPr bwMode="auto">
              <a:xfrm>
                <a:off x="4846638" y="4740275"/>
                <a:ext cx="84138" cy="77788"/>
              </a:xfrm>
              <a:custGeom>
                <a:avLst/>
                <a:gdLst>
                  <a:gd name="T0" fmla="*/ 7 w 35"/>
                  <a:gd name="T1" fmla="*/ 33 h 33"/>
                  <a:gd name="T2" fmla="*/ 9 w 35"/>
                  <a:gd name="T3" fmla="*/ 13 h 33"/>
                  <a:gd name="T4" fmla="*/ 34 w 35"/>
                  <a:gd name="T5" fmla="*/ 3 h 33"/>
                  <a:gd name="T6" fmla="*/ 33 w 35"/>
                  <a:gd name="T7" fmla="*/ 10 h 33"/>
                  <a:gd name="T8" fmla="*/ 13 w 35"/>
                  <a:gd name="T9" fmla="*/ 16 h 33"/>
                  <a:gd name="T10" fmla="*/ 8 w 35"/>
                  <a:gd name="T11" fmla="*/ 33 h 33"/>
                  <a:gd name="T12" fmla="*/ 7 w 3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7" y="33"/>
                    </a:moveTo>
                    <a:cubicBezTo>
                      <a:pt x="7" y="33"/>
                      <a:pt x="0" y="26"/>
                      <a:pt x="9" y="13"/>
                    </a:cubicBezTo>
                    <a:cubicBezTo>
                      <a:pt x="18" y="0"/>
                      <a:pt x="34" y="3"/>
                      <a:pt x="34" y="3"/>
                    </a:cubicBezTo>
                    <a:cubicBezTo>
                      <a:pt x="34" y="3"/>
                      <a:pt x="35" y="9"/>
                      <a:pt x="33" y="10"/>
                    </a:cubicBezTo>
                    <a:cubicBezTo>
                      <a:pt x="33" y="10"/>
                      <a:pt x="21" y="7"/>
                      <a:pt x="13" y="16"/>
                    </a:cubicBezTo>
                    <a:cubicBezTo>
                      <a:pt x="4" y="25"/>
                      <a:pt x="8" y="33"/>
                      <a:pt x="8" y="33"/>
                    </a:cubicBez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5" name="Freeform 233"/>
              <p:cNvSpPr/>
              <p:nvPr/>
            </p:nvSpPr>
            <p:spPr bwMode="auto">
              <a:xfrm>
                <a:off x="4779963" y="4749800"/>
                <a:ext cx="90488" cy="68263"/>
              </a:xfrm>
              <a:custGeom>
                <a:avLst/>
                <a:gdLst>
                  <a:gd name="T0" fmla="*/ 34 w 38"/>
                  <a:gd name="T1" fmla="*/ 29 h 29"/>
                  <a:gd name="T2" fmla="*/ 26 w 38"/>
                  <a:gd name="T3" fmla="*/ 11 h 29"/>
                  <a:gd name="T4" fmla="*/ 0 w 38"/>
                  <a:gd name="T5" fmla="*/ 8 h 29"/>
                  <a:gd name="T6" fmla="*/ 2 w 38"/>
                  <a:gd name="T7" fmla="*/ 14 h 29"/>
                  <a:gd name="T8" fmla="*/ 23 w 38"/>
                  <a:gd name="T9" fmla="*/ 14 h 29"/>
                  <a:gd name="T10" fmla="*/ 33 w 38"/>
                  <a:gd name="T11" fmla="*/ 29 h 29"/>
                  <a:gd name="T12" fmla="*/ 34 w 3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9">
                    <a:moveTo>
                      <a:pt x="34" y="29"/>
                    </a:moveTo>
                    <a:cubicBezTo>
                      <a:pt x="34" y="29"/>
                      <a:pt x="38" y="21"/>
                      <a:pt x="26" y="11"/>
                    </a:cubicBezTo>
                    <a:cubicBezTo>
                      <a:pt x="14" y="0"/>
                      <a:pt x="0" y="8"/>
                      <a:pt x="0" y="8"/>
                    </a:cubicBezTo>
                    <a:cubicBezTo>
                      <a:pt x="0" y="8"/>
                      <a:pt x="0" y="13"/>
                      <a:pt x="2" y="14"/>
                    </a:cubicBezTo>
                    <a:cubicBezTo>
                      <a:pt x="2" y="14"/>
                      <a:pt x="13" y="8"/>
                      <a:pt x="23" y="14"/>
                    </a:cubicBezTo>
                    <a:cubicBezTo>
                      <a:pt x="34" y="21"/>
                      <a:pt x="33" y="29"/>
                      <a:pt x="33" y="29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6" name="Freeform 234"/>
              <p:cNvSpPr/>
              <p:nvPr/>
            </p:nvSpPr>
            <p:spPr bwMode="auto">
              <a:xfrm>
                <a:off x="4751388" y="4792663"/>
                <a:ext cx="219075" cy="90488"/>
              </a:xfrm>
              <a:custGeom>
                <a:avLst/>
                <a:gdLst>
                  <a:gd name="T0" fmla="*/ 0 w 138"/>
                  <a:gd name="T1" fmla="*/ 25 h 57"/>
                  <a:gd name="T2" fmla="*/ 137 w 138"/>
                  <a:gd name="T3" fmla="*/ 0 h 57"/>
                  <a:gd name="T4" fmla="*/ 138 w 138"/>
                  <a:gd name="T5" fmla="*/ 39 h 57"/>
                  <a:gd name="T6" fmla="*/ 9 w 138"/>
                  <a:gd name="T7" fmla="*/ 57 h 57"/>
                  <a:gd name="T8" fmla="*/ 0 w 138"/>
                  <a:gd name="T9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57">
                    <a:moveTo>
                      <a:pt x="0" y="25"/>
                    </a:moveTo>
                    <a:lnTo>
                      <a:pt x="137" y="0"/>
                    </a:lnTo>
                    <a:lnTo>
                      <a:pt x="138" y="39"/>
                    </a:lnTo>
                    <a:lnTo>
                      <a:pt x="9" y="5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7" name="Freeform 235"/>
              <p:cNvSpPr/>
              <p:nvPr/>
            </p:nvSpPr>
            <p:spPr bwMode="auto">
              <a:xfrm>
                <a:off x="4821238" y="4802188"/>
                <a:ext cx="85725" cy="76200"/>
              </a:xfrm>
              <a:custGeom>
                <a:avLst/>
                <a:gdLst>
                  <a:gd name="T0" fmla="*/ 0 w 54"/>
                  <a:gd name="T1" fmla="*/ 10 h 48"/>
                  <a:gd name="T2" fmla="*/ 10 w 54"/>
                  <a:gd name="T3" fmla="*/ 48 h 48"/>
                  <a:gd name="T4" fmla="*/ 54 w 54"/>
                  <a:gd name="T5" fmla="*/ 42 h 48"/>
                  <a:gd name="T6" fmla="*/ 51 w 54"/>
                  <a:gd name="T7" fmla="*/ 0 h 48"/>
                  <a:gd name="T8" fmla="*/ 0 w 54"/>
                  <a:gd name="T9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0" y="10"/>
                    </a:moveTo>
                    <a:lnTo>
                      <a:pt x="10" y="48"/>
                    </a:lnTo>
                    <a:lnTo>
                      <a:pt x="54" y="42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8" name="Freeform 236"/>
              <p:cNvSpPr/>
              <p:nvPr/>
            </p:nvSpPr>
            <p:spPr bwMode="auto">
              <a:xfrm>
                <a:off x="4994276" y="4886325"/>
                <a:ext cx="179388" cy="165100"/>
              </a:xfrm>
              <a:custGeom>
                <a:avLst/>
                <a:gdLst>
                  <a:gd name="T0" fmla="*/ 0 w 113"/>
                  <a:gd name="T1" fmla="*/ 13 h 104"/>
                  <a:gd name="T2" fmla="*/ 23 w 113"/>
                  <a:gd name="T3" fmla="*/ 104 h 104"/>
                  <a:gd name="T4" fmla="*/ 113 w 113"/>
                  <a:gd name="T5" fmla="*/ 91 h 104"/>
                  <a:gd name="T6" fmla="*/ 100 w 113"/>
                  <a:gd name="T7" fmla="*/ 0 h 104"/>
                  <a:gd name="T8" fmla="*/ 0 w 113"/>
                  <a:gd name="T9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04">
                    <a:moveTo>
                      <a:pt x="0" y="13"/>
                    </a:moveTo>
                    <a:lnTo>
                      <a:pt x="23" y="104"/>
                    </a:lnTo>
                    <a:lnTo>
                      <a:pt x="113" y="91"/>
                    </a:lnTo>
                    <a:lnTo>
                      <a:pt x="10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5D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9" name="Freeform 237"/>
              <p:cNvSpPr/>
              <p:nvPr/>
            </p:nvSpPr>
            <p:spPr bwMode="auto">
              <a:xfrm>
                <a:off x="5046663" y="4895850"/>
                <a:ext cx="69850" cy="150813"/>
              </a:xfrm>
              <a:custGeom>
                <a:avLst/>
                <a:gdLst>
                  <a:gd name="T0" fmla="*/ 0 w 44"/>
                  <a:gd name="T1" fmla="*/ 3 h 95"/>
                  <a:gd name="T2" fmla="*/ 23 w 44"/>
                  <a:gd name="T3" fmla="*/ 95 h 95"/>
                  <a:gd name="T4" fmla="*/ 44 w 44"/>
                  <a:gd name="T5" fmla="*/ 90 h 95"/>
                  <a:gd name="T6" fmla="*/ 33 w 44"/>
                  <a:gd name="T7" fmla="*/ 0 h 95"/>
                  <a:gd name="T8" fmla="*/ 0 w 44"/>
                  <a:gd name="T9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5">
                    <a:moveTo>
                      <a:pt x="0" y="3"/>
                    </a:moveTo>
                    <a:lnTo>
                      <a:pt x="23" y="95"/>
                    </a:lnTo>
                    <a:lnTo>
                      <a:pt x="44" y="90"/>
                    </a:lnTo>
                    <a:lnTo>
                      <a:pt x="3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0" name="Freeform 238"/>
              <p:cNvSpPr/>
              <p:nvPr/>
            </p:nvSpPr>
            <p:spPr bwMode="auto">
              <a:xfrm>
                <a:off x="5064126" y="4818063"/>
                <a:ext cx="66675" cy="68263"/>
              </a:xfrm>
              <a:custGeom>
                <a:avLst/>
                <a:gdLst>
                  <a:gd name="T0" fmla="*/ 0 w 28"/>
                  <a:gd name="T1" fmla="*/ 25 h 28"/>
                  <a:gd name="T2" fmla="*/ 28 w 28"/>
                  <a:gd name="T3" fmla="*/ 2 h 28"/>
                  <a:gd name="T4" fmla="*/ 19 w 28"/>
                  <a:gd name="T5" fmla="*/ 0 h 28"/>
                  <a:gd name="T6" fmla="*/ 20 w 28"/>
                  <a:gd name="T7" fmla="*/ 14 h 28"/>
                  <a:gd name="T8" fmla="*/ 2 w 28"/>
                  <a:gd name="T9" fmla="*/ 23 h 28"/>
                  <a:gd name="T10" fmla="*/ 0 w 28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5"/>
                    </a:moveTo>
                    <a:cubicBezTo>
                      <a:pt x="0" y="25"/>
                      <a:pt x="25" y="28"/>
                      <a:pt x="28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4" y="8"/>
                      <a:pt x="20" y="14"/>
                    </a:cubicBezTo>
                    <a:cubicBezTo>
                      <a:pt x="14" y="23"/>
                      <a:pt x="2" y="23"/>
                      <a:pt x="2" y="2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1" name="Freeform 239"/>
              <p:cNvSpPr/>
              <p:nvPr/>
            </p:nvSpPr>
            <p:spPr bwMode="auto">
              <a:xfrm>
                <a:off x="4992688" y="4832350"/>
                <a:ext cx="77788" cy="68263"/>
              </a:xfrm>
              <a:custGeom>
                <a:avLst/>
                <a:gdLst>
                  <a:gd name="T0" fmla="*/ 33 w 33"/>
                  <a:gd name="T1" fmla="*/ 19 h 28"/>
                  <a:gd name="T2" fmla="*/ 0 w 33"/>
                  <a:gd name="T3" fmla="*/ 3 h 28"/>
                  <a:gd name="T4" fmla="*/ 8 w 33"/>
                  <a:gd name="T5" fmla="*/ 0 h 28"/>
                  <a:gd name="T6" fmla="*/ 10 w 33"/>
                  <a:gd name="T7" fmla="*/ 13 h 28"/>
                  <a:gd name="T8" fmla="*/ 31 w 33"/>
                  <a:gd name="T9" fmla="*/ 17 h 28"/>
                  <a:gd name="T10" fmla="*/ 33 w 33"/>
                  <a:gd name="T1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19"/>
                    </a:moveTo>
                    <a:cubicBezTo>
                      <a:pt x="33" y="19"/>
                      <a:pt x="10" y="28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5" y="9"/>
                      <a:pt x="10" y="13"/>
                    </a:cubicBezTo>
                    <a:cubicBezTo>
                      <a:pt x="18" y="21"/>
                      <a:pt x="31" y="17"/>
                      <a:pt x="31" y="17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2" name="Freeform 240"/>
              <p:cNvSpPr/>
              <p:nvPr/>
            </p:nvSpPr>
            <p:spPr bwMode="auto">
              <a:xfrm>
                <a:off x="5054601" y="4803775"/>
                <a:ext cx="77788" cy="74613"/>
              </a:xfrm>
              <a:custGeom>
                <a:avLst/>
                <a:gdLst>
                  <a:gd name="T0" fmla="*/ 6 w 33"/>
                  <a:gd name="T1" fmla="*/ 31 h 31"/>
                  <a:gd name="T2" fmla="*/ 8 w 33"/>
                  <a:gd name="T3" fmla="*/ 12 h 31"/>
                  <a:gd name="T4" fmla="*/ 31 w 33"/>
                  <a:gd name="T5" fmla="*/ 3 h 31"/>
                  <a:gd name="T6" fmla="*/ 31 w 33"/>
                  <a:gd name="T7" fmla="*/ 9 h 31"/>
                  <a:gd name="T8" fmla="*/ 12 w 33"/>
                  <a:gd name="T9" fmla="*/ 15 h 31"/>
                  <a:gd name="T10" fmla="*/ 7 w 33"/>
                  <a:gd name="T11" fmla="*/ 31 h 31"/>
                  <a:gd name="T12" fmla="*/ 6 w 3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6" y="31"/>
                    </a:moveTo>
                    <a:cubicBezTo>
                      <a:pt x="6" y="31"/>
                      <a:pt x="0" y="25"/>
                      <a:pt x="8" y="12"/>
                    </a:cubicBezTo>
                    <a:cubicBezTo>
                      <a:pt x="17" y="0"/>
                      <a:pt x="31" y="3"/>
                      <a:pt x="31" y="3"/>
                    </a:cubicBezTo>
                    <a:cubicBezTo>
                      <a:pt x="31" y="3"/>
                      <a:pt x="33" y="8"/>
                      <a:pt x="31" y="9"/>
                    </a:cubicBezTo>
                    <a:cubicBezTo>
                      <a:pt x="31" y="9"/>
                      <a:pt x="20" y="6"/>
                      <a:pt x="12" y="15"/>
                    </a:cubicBezTo>
                    <a:cubicBezTo>
                      <a:pt x="4" y="24"/>
                      <a:pt x="7" y="31"/>
                      <a:pt x="7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3" name="Freeform 241"/>
              <p:cNvSpPr/>
              <p:nvPr/>
            </p:nvSpPr>
            <p:spPr bwMode="auto">
              <a:xfrm>
                <a:off x="4989513" y="4813300"/>
                <a:ext cx="85725" cy="65088"/>
              </a:xfrm>
              <a:custGeom>
                <a:avLst/>
                <a:gdLst>
                  <a:gd name="T0" fmla="*/ 32 w 36"/>
                  <a:gd name="T1" fmla="*/ 27 h 27"/>
                  <a:gd name="T2" fmla="*/ 25 w 36"/>
                  <a:gd name="T3" fmla="*/ 10 h 27"/>
                  <a:gd name="T4" fmla="*/ 0 w 36"/>
                  <a:gd name="T5" fmla="*/ 7 h 27"/>
                  <a:gd name="T6" fmla="*/ 2 w 36"/>
                  <a:gd name="T7" fmla="*/ 13 h 27"/>
                  <a:gd name="T8" fmla="*/ 22 w 36"/>
                  <a:gd name="T9" fmla="*/ 13 h 27"/>
                  <a:gd name="T10" fmla="*/ 31 w 36"/>
                  <a:gd name="T11" fmla="*/ 27 h 27"/>
                  <a:gd name="T12" fmla="*/ 32 w 3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2" y="27"/>
                    </a:moveTo>
                    <a:cubicBezTo>
                      <a:pt x="32" y="27"/>
                      <a:pt x="36" y="19"/>
                      <a:pt x="25" y="10"/>
                    </a:cubicBezTo>
                    <a:cubicBezTo>
                      <a:pt x="13" y="0"/>
                      <a:pt x="0" y="7"/>
                      <a:pt x="0" y="7"/>
                    </a:cubicBezTo>
                    <a:cubicBezTo>
                      <a:pt x="0" y="7"/>
                      <a:pt x="0" y="12"/>
                      <a:pt x="2" y="13"/>
                    </a:cubicBezTo>
                    <a:cubicBezTo>
                      <a:pt x="2" y="13"/>
                      <a:pt x="12" y="7"/>
                      <a:pt x="22" y="13"/>
                    </a:cubicBezTo>
                    <a:cubicBezTo>
                      <a:pt x="32" y="19"/>
                      <a:pt x="31" y="27"/>
                      <a:pt x="31" y="27"/>
                    </a:cubicBez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4" name="Freeform 242"/>
              <p:cNvSpPr/>
              <p:nvPr/>
            </p:nvSpPr>
            <p:spPr bwMode="auto">
              <a:xfrm>
                <a:off x="4983163" y="4851400"/>
                <a:ext cx="179388" cy="73025"/>
              </a:xfrm>
              <a:custGeom>
                <a:avLst/>
                <a:gdLst>
                  <a:gd name="T0" fmla="*/ 0 w 113"/>
                  <a:gd name="T1" fmla="*/ 20 h 46"/>
                  <a:gd name="T2" fmla="*/ 111 w 113"/>
                  <a:gd name="T3" fmla="*/ 0 h 46"/>
                  <a:gd name="T4" fmla="*/ 113 w 113"/>
                  <a:gd name="T5" fmla="*/ 31 h 46"/>
                  <a:gd name="T6" fmla="*/ 7 w 113"/>
                  <a:gd name="T7" fmla="*/ 46 h 46"/>
                  <a:gd name="T8" fmla="*/ 0 w 113"/>
                  <a:gd name="T9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6">
                    <a:moveTo>
                      <a:pt x="0" y="20"/>
                    </a:moveTo>
                    <a:lnTo>
                      <a:pt x="111" y="0"/>
                    </a:lnTo>
                    <a:lnTo>
                      <a:pt x="113" y="31"/>
                    </a:lnTo>
                    <a:lnTo>
                      <a:pt x="7" y="4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B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5" name="Freeform 243"/>
              <p:cNvSpPr/>
              <p:nvPr/>
            </p:nvSpPr>
            <p:spPr bwMode="auto">
              <a:xfrm>
                <a:off x="5035551" y="4859338"/>
                <a:ext cx="63500" cy="57150"/>
              </a:xfrm>
              <a:custGeom>
                <a:avLst/>
                <a:gdLst>
                  <a:gd name="T0" fmla="*/ 0 w 40"/>
                  <a:gd name="T1" fmla="*/ 9 h 36"/>
                  <a:gd name="T2" fmla="*/ 7 w 40"/>
                  <a:gd name="T3" fmla="*/ 36 h 36"/>
                  <a:gd name="T4" fmla="*/ 40 w 40"/>
                  <a:gd name="T5" fmla="*/ 32 h 36"/>
                  <a:gd name="T6" fmla="*/ 39 w 40"/>
                  <a:gd name="T7" fmla="*/ 0 h 36"/>
                  <a:gd name="T8" fmla="*/ 0 w 40"/>
                  <a:gd name="T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0" y="9"/>
                    </a:moveTo>
                    <a:lnTo>
                      <a:pt x="7" y="36"/>
                    </a:lnTo>
                    <a:lnTo>
                      <a:pt x="40" y="32"/>
                    </a:lnTo>
                    <a:lnTo>
                      <a:pt x="3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6" name="Freeform 244"/>
              <p:cNvSpPr/>
              <p:nvPr/>
            </p:nvSpPr>
            <p:spPr bwMode="auto">
              <a:xfrm>
                <a:off x="4748213" y="4214813"/>
                <a:ext cx="188913" cy="168275"/>
              </a:xfrm>
              <a:custGeom>
                <a:avLst/>
                <a:gdLst>
                  <a:gd name="T0" fmla="*/ 0 w 119"/>
                  <a:gd name="T1" fmla="*/ 43 h 106"/>
                  <a:gd name="T2" fmla="*/ 38 w 119"/>
                  <a:gd name="T3" fmla="*/ 106 h 106"/>
                  <a:gd name="T4" fmla="*/ 119 w 119"/>
                  <a:gd name="T5" fmla="*/ 67 h 106"/>
                  <a:gd name="T6" fmla="*/ 91 w 119"/>
                  <a:gd name="T7" fmla="*/ 0 h 106"/>
                  <a:gd name="T8" fmla="*/ 0 w 119"/>
                  <a:gd name="T9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06">
                    <a:moveTo>
                      <a:pt x="0" y="43"/>
                    </a:moveTo>
                    <a:lnTo>
                      <a:pt x="38" y="106"/>
                    </a:lnTo>
                    <a:lnTo>
                      <a:pt x="119" y="67"/>
                    </a:lnTo>
                    <a:lnTo>
                      <a:pt x="9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D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7" name="Freeform 245"/>
              <p:cNvSpPr/>
              <p:nvPr/>
            </p:nvSpPr>
            <p:spPr bwMode="auto">
              <a:xfrm>
                <a:off x="4797426" y="4238625"/>
                <a:ext cx="90488" cy="122238"/>
              </a:xfrm>
              <a:custGeom>
                <a:avLst/>
                <a:gdLst>
                  <a:gd name="T0" fmla="*/ 0 w 57"/>
                  <a:gd name="T1" fmla="*/ 14 h 77"/>
                  <a:gd name="T2" fmla="*/ 37 w 57"/>
                  <a:gd name="T3" fmla="*/ 77 h 77"/>
                  <a:gd name="T4" fmla="*/ 57 w 57"/>
                  <a:gd name="T5" fmla="*/ 68 h 77"/>
                  <a:gd name="T6" fmla="*/ 30 w 57"/>
                  <a:gd name="T7" fmla="*/ 0 h 77"/>
                  <a:gd name="T8" fmla="*/ 0 w 57"/>
                  <a:gd name="T9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7">
                    <a:moveTo>
                      <a:pt x="0" y="14"/>
                    </a:moveTo>
                    <a:lnTo>
                      <a:pt x="37" y="77"/>
                    </a:lnTo>
                    <a:lnTo>
                      <a:pt x="57" y="68"/>
                    </a:lnTo>
                    <a:lnTo>
                      <a:pt x="3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8" name="Freeform 246"/>
              <p:cNvSpPr/>
              <p:nvPr/>
            </p:nvSpPr>
            <p:spPr bwMode="auto">
              <a:xfrm>
                <a:off x="4806951" y="4160838"/>
                <a:ext cx="58738" cy="73025"/>
              </a:xfrm>
              <a:custGeom>
                <a:avLst/>
                <a:gdLst>
                  <a:gd name="T0" fmla="*/ 0 w 25"/>
                  <a:gd name="T1" fmla="*/ 31 h 31"/>
                  <a:gd name="T2" fmla="*/ 19 w 25"/>
                  <a:gd name="T3" fmla="*/ 0 h 31"/>
                  <a:gd name="T4" fmla="*/ 10 w 25"/>
                  <a:gd name="T5" fmla="*/ 2 h 31"/>
                  <a:gd name="T6" fmla="*/ 16 w 25"/>
                  <a:gd name="T7" fmla="*/ 14 h 31"/>
                  <a:gd name="T8" fmla="*/ 1 w 25"/>
                  <a:gd name="T9" fmla="*/ 29 h 31"/>
                  <a:gd name="T10" fmla="*/ 0 w 25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31"/>
                    </a:moveTo>
                    <a:cubicBezTo>
                      <a:pt x="0" y="31"/>
                      <a:pt x="25" y="27"/>
                      <a:pt x="19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7" y="8"/>
                      <a:pt x="16" y="14"/>
                    </a:cubicBezTo>
                    <a:cubicBezTo>
                      <a:pt x="13" y="25"/>
                      <a:pt x="1" y="29"/>
                      <a:pt x="1" y="2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9" name="Freeform 247"/>
              <p:cNvSpPr/>
              <p:nvPr/>
            </p:nvSpPr>
            <p:spPr bwMode="auto">
              <a:xfrm>
                <a:off x="4724401" y="4205288"/>
                <a:ext cx="87313" cy="65088"/>
              </a:xfrm>
              <a:custGeom>
                <a:avLst/>
                <a:gdLst>
                  <a:gd name="T0" fmla="*/ 36 w 36"/>
                  <a:gd name="T1" fmla="*/ 11 h 27"/>
                  <a:gd name="T2" fmla="*/ 0 w 36"/>
                  <a:gd name="T3" fmla="*/ 6 h 27"/>
                  <a:gd name="T4" fmla="*/ 7 w 36"/>
                  <a:gd name="T5" fmla="*/ 0 h 27"/>
                  <a:gd name="T6" fmla="*/ 13 w 36"/>
                  <a:gd name="T7" fmla="*/ 12 h 27"/>
                  <a:gd name="T8" fmla="*/ 34 w 36"/>
                  <a:gd name="T9" fmla="*/ 10 h 27"/>
                  <a:gd name="T10" fmla="*/ 36 w 3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7">
                    <a:moveTo>
                      <a:pt x="36" y="11"/>
                    </a:moveTo>
                    <a:cubicBezTo>
                      <a:pt x="36" y="11"/>
                      <a:pt x="17" y="27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9"/>
                      <a:pt x="13" y="12"/>
                    </a:cubicBezTo>
                    <a:cubicBezTo>
                      <a:pt x="23" y="17"/>
                      <a:pt x="34" y="10"/>
                      <a:pt x="34" y="10"/>
                    </a:cubicBez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0" name="Freeform 248"/>
              <p:cNvSpPr/>
              <p:nvPr/>
            </p:nvSpPr>
            <p:spPr bwMode="auto">
              <a:xfrm>
                <a:off x="4792663" y="4151313"/>
                <a:ext cx="61913" cy="82550"/>
              </a:xfrm>
              <a:custGeom>
                <a:avLst/>
                <a:gdLst>
                  <a:gd name="T0" fmla="*/ 7 w 26"/>
                  <a:gd name="T1" fmla="*/ 35 h 35"/>
                  <a:gd name="T2" fmla="*/ 4 w 26"/>
                  <a:gd name="T3" fmla="*/ 16 h 35"/>
                  <a:gd name="T4" fmla="*/ 24 w 26"/>
                  <a:gd name="T5" fmla="*/ 0 h 35"/>
                  <a:gd name="T6" fmla="*/ 25 w 26"/>
                  <a:gd name="T7" fmla="*/ 6 h 35"/>
                  <a:gd name="T8" fmla="*/ 8 w 26"/>
                  <a:gd name="T9" fmla="*/ 17 h 35"/>
                  <a:gd name="T10" fmla="*/ 9 w 26"/>
                  <a:gd name="T11" fmla="*/ 34 h 35"/>
                  <a:gd name="T12" fmla="*/ 7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7" y="35"/>
                    </a:moveTo>
                    <a:cubicBezTo>
                      <a:pt x="7" y="35"/>
                      <a:pt x="0" y="31"/>
                      <a:pt x="4" y="16"/>
                    </a:cubicBezTo>
                    <a:cubicBezTo>
                      <a:pt x="8" y="2"/>
                      <a:pt x="24" y="0"/>
                      <a:pt x="24" y="0"/>
                    </a:cubicBezTo>
                    <a:cubicBezTo>
                      <a:pt x="24" y="0"/>
                      <a:pt x="26" y="5"/>
                      <a:pt x="25" y="6"/>
                    </a:cubicBezTo>
                    <a:cubicBezTo>
                      <a:pt x="25" y="6"/>
                      <a:pt x="13" y="7"/>
                      <a:pt x="8" y="17"/>
                    </a:cubicBezTo>
                    <a:cubicBezTo>
                      <a:pt x="3" y="28"/>
                      <a:pt x="9" y="34"/>
                      <a:pt x="9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1" name="Freeform 249"/>
              <p:cNvSpPr/>
              <p:nvPr/>
            </p:nvSpPr>
            <p:spPr bwMode="auto">
              <a:xfrm>
                <a:off x="4719638" y="4184650"/>
                <a:ext cx="92075" cy="49213"/>
              </a:xfrm>
              <a:custGeom>
                <a:avLst/>
                <a:gdLst>
                  <a:gd name="T0" fmla="*/ 37 w 38"/>
                  <a:gd name="T1" fmla="*/ 21 h 21"/>
                  <a:gd name="T2" fmla="*/ 25 w 38"/>
                  <a:gd name="T3" fmla="*/ 6 h 21"/>
                  <a:gd name="T4" fmla="*/ 0 w 38"/>
                  <a:gd name="T5" fmla="*/ 11 h 21"/>
                  <a:gd name="T6" fmla="*/ 4 w 38"/>
                  <a:gd name="T7" fmla="*/ 17 h 21"/>
                  <a:gd name="T8" fmla="*/ 23 w 38"/>
                  <a:gd name="T9" fmla="*/ 11 h 21"/>
                  <a:gd name="T10" fmla="*/ 36 w 38"/>
                  <a:gd name="T11" fmla="*/ 21 h 21"/>
                  <a:gd name="T12" fmla="*/ 37 w 38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1">
                    <a:moveTo>
                      <a:pt x="37" y="21"/>
                    </a:moveTo>
                    <a:cubicBezTo>
                      <a:pt x="37" y="21"/>
                      <a:pt x="38" y="12"/>
                      <a:pt x="25" y="6"/>
                    </a:cubicBezTo>
                    <a:cubicBezTo>
                      <a:pt x="11" y="0"/>
                      <a:pt x="0" y="11"/>
                      <a:pt x="0" y="11"/>
                    </a:cubicBezTo>
                    <a:cubicBezTo>
                      <a:pt x="0" y="11"/>
                      <a:pt x="2" y="16"/>
                      <a:pt x="4" y="17"/>
                    </a:cubicBezTo>
                    <a:cubicBezTo>
                      <a:pt x="4" y="17"/>
                      <a:pt x="11" y="8"/>
                      <a:pt x="23" y="11"/>
                    </a:cubicBezTo>
                    <a:cubicBezTo>
                      <a:pt x="34" y="13"/>
                      <a:pt x="36" y="21"/>
                      <a:pt x="36" y="21"/>
                    </a:cubicBez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2" name="Freeform 250"/>
              <p:cNvSpPr/>
              <p:nvPr/>
            </p:nvSpPr>
            <p:spPr bwMode="auto">
              <a:xfrm>
                <a:off x="4729163" y="4179888"/>
                <a:ext cx="174625" cy="119063"/>
              </a:xfrm>
              <a:custGeom>
                <a:avLst/>
                <a:gdLst>
                  <a:gd name="T0" fmla="*/ 0 w 110"/>
                  <a:gd name="T1" fmla="*/ 52 h 75"/>
                  <a:gd name="T2" fmla="*/ 101 w 110"/>
                  <a:gd name="T3" fmla="*/ 0 h 75"/>
                  <a:gd name="T4" fmla="*/ 110 w 110"/>
                  <a:gd name="T5" fmla="*/ 28 h 75"/>
                  <a:gd name="T6" fmla="*/ 14 w 110"/>
                  <a:gd name="T7" fmla="*/ 75 h 75"/>
                  <a:gd name="T8" fmla="*/ 0 w 110"/>
                  <a:gd name="T9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75">
                    <a:moveTo>
                      <a:pt x="0" y="52"/>
                    </a:moveTo>
                    <a:lnTo>
                      <a:pt x="101" y="0"/>
                    </a:lnTo>
                    <a:lnTo>
                      <a:pt x="110" y="28"/>
                    </a:lnTo>
                    <a:lnTo>
                      <a:pt x="14" y="7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D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3" name="Freeform 251"/>
              <p:cNvSpPr/>
              <p:nvPr/>
            </p:nvSpPr>
            <p:spPr bwMode="auto">
              <a:xfrm>
                <a:off x="4775201" y="4208463"/>
                <a:ext cx="74613" cy="69850"/>
              </a:xfrm>
              <a:custGeom>
                <a:avLst/>
                <a:gdLst>
                  <a:gd name="T0" fmla="*/ 0 w 47"/>
                  <a:gd name="T1" fmla="*/ 18 h 44"/>
                  <a:gd name="T2" fmla="*/ 17 w 47"/>
                  <a:gd name="T3" fmla="*/ 44 h 44"/>
                  <a:gd name="T4" fmla="*/ 47 w 47"/>
                  <a:gd name="T5" fmla="*/ 28 h 44"/>
                  <a:gd name="T6" fmla="*/ 35 w 47"/>
                  <a:gd name="T7" fmla="*/ 0 h 44"/>
                  <a:gd name="T8" fmla="*/ 0 w 47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0" y="18"/>
                    </a:moveTo>
                    <a:lnTo>
                      <a:pt x="17" y="44"/>
                    </a:lnTo>
                    <a:lnTo>
                      <a:pt x="47" y="28"/>
                    </a:lnTo>
                    <a:lnTo>
                      <a:pt x="3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4" name="Freeform 252"/>
              <p:cNvSpPr/>
              <p:nvPr/>
            </p:nvSpPr>
            <p:spPr bwMode="auto">
              <a:xfrm>
                <a:off x="5167313" y="4797425"/>
                <a:ext cx="219075" cy="203200"/>
              </a:xfrm>
              <a:custGeom>
                <a:avLst/>
                <a:gdLst>
                  <a:gd name="T0" fmla="*/ 0 w 138"/>
                  <a:gd name="T1" fmla="*/ 19 h 128"/>
                  <a:gd name="T2" fmla="*/ 31 w 138"/>
                  <a:gd name="T3" fmla="*/ 128 h 128"/>
                  <a:gd name="T4" fmla="*/ 138 w 138"/>
                  <a:gd name="T5" fmla="*/ 113 h 128"/>
                  <a:gd name="T6" fmla="*/ 133 w 138"/>
                  <a:gd name="T7" fmla="*/ 0 h 128"/>
                  <a:gd name="T8" fmla="*/ 0 w 138"/>
                  <a:gd name="T9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28">
                    <a:moveTo>
                      <a:pt x="0" y="19"/>
                    </a:moveTo>
                    <a:lnTo>
                      <a:pt x="31" y="128"/>
                    </a:lnTo>
                    <a:lnTo>
                      <a:pt x="138" y="113"/>
                    </a:lnTo>
                    <a:lnTo>
                      <a:pt x="13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C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5" name="Freeform 253"/>
              <p:cNvSpPr/>
              <p:nvPr/>
            </p:nvSpPr>
            <p:spPr bwMode="auto">
              <a:xfrm>
                <a:off x="5248276" y="4808538"/>
                <a:ext cx="68263" cy="182563"/>
              </a:xfrm>
              <a:custGeom>
                <a:avLst/>
                <a:gdLst>
                  <a:gd name="T0" fmla="*/ 0 w 43"/>
                  <a:gd name="T1" fmla="*/ 3 h 115"/>
                  <a:gd name="T2" fmla="*/ 24 w 43"/>
                  <a:gd name="T3" fmla="*/ 115 h 115"/>
                  <a:gd name="T4" fmla="*/ 43 w 43"/>
                  <a:gd name="T5" fmla="*/ 112 h 115"/>
                  <a:gd name="T6" fmla="*/ 34 w 43"/>
                  <a:gd name="T7" fmla="*/ 0 h 115"/>
                  <a:gd name="T8" fmla="*/ 0 w 43"/>
                  <a:gd name="T9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5">
                    <a:moveTo>
                      <a:pt x="0" y="3"/>
                    </a:moveTo>
                    <a:lnTo>
                      <a:pt x="24" y="115"/>
                    </a:lnTo>
                    <a:lnTo>
                      <a:pt x="43" y="112"/>
                    </a:lnTo>
                    <a:lnTo>
                      <a:pt x="3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9A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6" name="Freeform 254"/>
              <p:cNvSpPr/>
              <p:nvPr/>
            </p:nvSpPr>
            <p:spPr bwMode="auto">
              <a:xfrm>
                <a:off x="5262563" y="4710113"/>
                <a:ext cx="80963" cy="82550"/>
              </a:xfrm>
              <a:custGeom>
                <a:avLst/>
                <a:gdLst>
                  <a:gd name="T0" fmla="*/ 0 w 34"/>
                  <a:gd name="T1" fmla="*/ 30 h 34"/>
                  <a:gd name="T2" fmla="*/ 34 w 34"/>
                  <a:gd name="T3" fmla="*/ 1 h 34"/>
                  <a:gd name="T4" fmla="*/ 22 w 34"/>
                  <a:gd name="T5" fmla="*/ 0 h 34"/>
                  <a:gd name="T6" fmla="*/ 24 w 34"/>
                  <a:gd name="T7" fmla="*/ 16 h 34"/>
                  <a:gd name="T8" fmla="*/ 2 w 34"/>
                  <a:gd name="T9" fmla="*/ 28 h 34"/>
                  <a:gd name="T10" fmla="*/ 0 w 34"/>
                  <a:gd name="T1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30"/>
                    </a:moveTo>
                    <a:cubicBezTo>
                      <a:pt x="0" y="30"/>
                      <a:pt x="30" y="34"/>
                      <a:pt x="3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9"/>
                      <a:pt x="24" y="16"/>
                    </a:cubicBezTo>
                    <a:cubicBezTo>
                      <a:pt x="17" y="28"/>
                      <a:pt x="2" y="28"/>
                      <a:pt x="2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7" name="Freeform 255"/>
              <p:cNvSpPr/>
              <p:nvPr/>
            </p:nvSpPr>
            <p:spPr bwMode="auto">
              <a:xfrm>
                <a:off x="5173663" y="4724400"/>
                <a:ext cx="95250" cy="84138"/>
              </a:xfrm>
              <a:custGeom>
                <a:avLst/>
                <a:gdLst>
                  <a:gd name="T0" fmla="*/ 40 w 40"/>
                  <a:gd name="T1" fmla="*/ 23 h 35"/>
                  <a:gd name="T2" fmla="*/ 0 w 40"/>
                  <a:gd name="T3" fmla="*/ 5 h 35"/>
                  <a:gd name="T4" fmla="*/ 10 w 40"/>
                  <a:gd name="T5" fmla="*/ 0 h 35"/>
                  <a:gd name="T6" fmla="*/ 13 w 40"/>
                  <a:gd name="T7" fmla="*/ 17 h 35"/>
                  <a:gd name="T8" fmla="*/ 38 w 40"/>
                  <a:gd name="T9" fmla="*/ 22 h 35"/>
                  <a:gd name="T10" fmla="*/ 40 w 40"/>
                  <a:gd name="T11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23"/>
                    </a:moveTo>
                    <a:cubicBezTo>
                      <a:pt x="40" y="23"/>
                      <a:pt x="12" y="35"/>
                      <a:pt x="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1"/>
                      <a:pt x="13" y="17"/>
                    </a:cubicBezTo>
                    <a:cubicBezTo>
                      <a:pt x="23" y="26"/>
                      <a:pt x="38" y="22"/>
                      <a:pt x="38" y="22"/>
                    </a:cubicBez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8" name="Freeform 256"/>
              <p:cNvSpPr/>
              <p:nvPr/>
            </p:nvSpPr>
            <p:spPr bwMode="auto">
              <a:xfrm>
                <a:off x="5249863" y="4691063"/>
                <a:ext cx="95250" cy="92075"/>
              </a:xfrm>
              <a:custGeom>
                <a:avLst/>
                <a:gdLst>
                  <a:gd name="T0" fmla="*/ 7 w 40"/>
                  <a:gd name="T1" fmla="*/ 38 h 38"/>
                  <a:gd name="T2" fmla="*/ 10 w 40"/>
                  <a:gd name="T3" fmla="*/ 15 h 38"/>
                  <a:gd name="T4" fmla="*/ 38 w 40"/>
                  <a:gd name="T5" fmla="*/ 4 h 38"/>
                  <a:gd name="T6" fmla="*/ 38 w 40"/>
                  <a:gd name="T7" fmla="*/ 12 h 38"/>
                  <a:gd name="T8" fmla="*/ 14 w 40"/>
                  <a:gd name="T9" fmla="*/ 18 h 38"/>
                  <a:gd name="T10" fmla="*/ 9 w 40"/>
                  <a:gd name="T11" fmla="*/ 38 h 38"/>
                  <a:gd name="T12" fmla="*/ 7 w 4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7" y="38"/>
                    </a:moveTo>
                    <a:cubicBezTo>
                      <a:pt x="7" y="38"/>
                      <a:pt x="0" y="30"/>
                      <a:pt x="10" y="15"/>
                    </a:cubicBezTo>
                    <a:cubicBezTo>
                      <a:pt x="20" y="0"/>
                      <a:pt x="38" y="4"/>
                      <a:pt x="38" y="4"/>
                    </a:cubicBezTo>
                    <a:cubicBezTo>
                      <a:pt x="38" y="4"/>
                      <a:pt x="40" y="10"/>
                      <a:pt x="38" y="12"/>
                    </a:cubicBezTo>
                    <a:cubicBezTo>
                      <a:pt x="38" y="12"/>
                      <a:pt x="24" y="8"/>
                      <a:pt x="14" y="18"/>
                    </a:cubicBezTo>
                    <a:cubicBezTo>
                      <a:pt x="5" y="29"/>
                      <a:pt x="9" y="38"/>
                      <a:pt x="9" y="38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9" name="Freeform 257"/>
              <p:cNvSpPr/>
              <p:nvPr/>
            </p:nvSpPr>
            <p:spPr bwMode="auto">
              <a:xfrm>
                <a:off x="5172076" y="4703763"/>
                <a:ext cx="104775" cy="79375"/>
              </a:xfrm>
              <a:custGeom>
                <a:avLst/>
                <a:gdLst>
                  <a:gd name="T0" fmla="*/ 39 w 44"/>
                  <a:gd name="T1" fmla="*/ 33 h 33"/>
                  <a:gd name="T2" fmla="*/ 30 w 44"/>
                  <a:gd name="T3" fmla="*/ 12 h 33"/>
                  <a:gd name="T4" fmla="*/ 0 w 44"/>
                  <a:gd name="T5" fmla="*/ 9 h 33"/>
                  <a:gd name="T6" fmla="*/ 2 w 44"/>
                  <a:gd name="T7" fmla="*/ 16 h 33"/>
                  <a:gd name="T8" fmla="*/ 27 w 44"/>
                  <a:gd name="T9" fmla="*/ 16 h 33"/>
                  <a:gd name="T10" fmla="*/ 38 w 44"/>
                  <a:gd name="T11" fmla="*/ 33 h 33"/>
                  <a:gd name="T12" fmla="*/ 39 w 44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3">
                    <a:moveTo>
                      <a:pt x="39" y="33"/>
                    </a:moveTo>
                    <a:cubicBezTo>
                      <a:pt x="39" y="33"/>
                      <a:pt x="44" y="24"/>
                      <a:pt x="30" y="12"/>
                    </a:cubicBezTo>
                    <a:cubicBezTo>
                      <a:pt x="16" y="0"/>
                      <a:pt x="0" y="9"/>
                      <a:pt x="0" y="9"/>
                    </a:cubicBezTo>
                    <a:cubicBezTo>
                      <a:pt x="0" y="9"/>
                      <a:pt x="1" y="15"/>
                      <a:pt x="2" y="16"/>
                    </a:cubicBezTo>
                    <a:cubicBezTo>
                      <a:pt x="2" y="16"/>
                      <a:pt x="15" y="9"/>
                      <a:pt x="27" y="16"/>
                    </a:cubicBezTo>
                    <a:cubicBezTo>
                      <a:pt x="39" y="23"/>
                      <a:pt x="38" y="33"/>
                      <a:pt x="38" y="33"/>
                    </a:cubicBezTo>
                    <a:lnTo>
                      <a:pt x="39" y="33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0" name="Freeform 258"/>
              <p:cNvSpPr/>
              <p:nvPr/>
            </p:nvSpPr>
            <p:spPr bwMode="auto">
              <a:xfrm>
                <a:off x="5149851" y="4756150"/>
                <a:ext cx="236538" cy="85725"/>
              </a:xfrm>
              <a:custGeom>
                <a:avLst/>
                <a:gdLst>
                  <a:gd name="T0" fmla="*/ 0 w 149"/>
                  <a:gd name="T1" fmla="*/ 27 h 54"/>
                  <a:gd name="T2" fmla="*/ 147 w 149"/>
                  <a:gd name="T3" fmla="*/ 0 h 54"/>
                  <a:gd name="T4" fmla="*/ 149 w 149"/>
                  <a:gd name="T5" fmla="*/ 35 h 54"/>
                  <a:gd name="T6" fmla="*/ 8 w 149"/>
                  <a:gd name="T7" fmla="*/ 54 h 54"/>
                  <a:gd name="T8" fmla="*/ 0 w 149"/>
                  <a:gd name="T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4">
                    <a:moveTo>
                      <a:pt x="0" y="27"/>
                    </a:moveTo>
                    <a:lnTo>
                      <a:pt x="147" y="0"/>
                    </a:lnTo>
                    <a:lnTo>
                      <a:pt x="149" y="35"/>
                    </a:lnTo>
                    <a:lnTo>
                      <a:pt x="8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D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1" name="Freeform 259"/>
              <p:cNvSpPr/>
              <p:nvPr/>
            </p:nvSpPr>
            <p:spPr bwMode="auto">
              <a:xfrm>
                <a:off x="5229226" y="4768850"/>
                <a:ext cx="76200" cy="66675"/>
              </a:xfrm>
              <a:custGeom>
                <a:avLst/>
                <a:gdLst>
                  <a:gd name="T0" fmla="*/ 0 w 48"/>
                  <a:gd name="T1" fmla="*/ 9 h 42"/>
                  <a:gd name="T2" fmla="*/ 9 w 48"/>
                  <a:gd name="T3" fmla="*/ 42 h 42"/>
                  <a:gd name="T4" fmla="*/ 48 w 48"/>
                  <a:gd name="T5" fmla="*/ 36 h 42"/>
                  <a:gd name="T6" fmla="*/ 45 w 48"/>
                  <a:gd name="T7" fmla="*/ 0 h 42"/>
                  <a:gd name="T8" fmla="*/ 0 w 4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9"/>
                    </a:moveTo>
                    <a:lnTo>
                      <a:pt x="9" y="42"/>
                    </a:lnTo>
                    <a:lnTo>
                      <a:pt x="48" y="3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2" name="Freeform 260"/>
              <p:cNvSpPr>
                <a:spLocks noEditPoints="1"/>
              </p:cNvSpPr>
              <p:nvPr/>
            </p:nvSpPr>
            <p:spPr bwMode="auto">
              <a:xfrm>
                <a:off x="2371726" y="776288"/>
                <a:ext cx="3608388" cy="4770438"/>
              </a:xfrm>
              <a:custGeom>
                <a:avLst/>
                <a:gdLst>
                  <a:gd name="T0" fmla="*/ 1459 w 1512"/>
                  <a:gd name="T1" fmla="*/ 1826 h 1993"/>
                  <a:gd name="T2" fmla="*/ 1504 w 1512"/>
                  <a:gd name="T3" fmla="*/ 1745 h 1993"/>
                  <a:gd name="T4" fmla="*/ 1502 w 1512"/>
                  <a:gd name="T5" fmla="*/ 1649 h 1993"/>
                  <a:gd name="T6" fmla="*/ 1481 w 1512"/>
                  <a:gd name="T7" fmla="*/ 1555 h 1993"/>
                  <a:gd name="T8" fmla="*/ 1461 w 1512"/>
                  <a:gd name="T9" fmla="*/ 1413 h 1993"/>
                  <a:gd name="T10" fmla="*/ 1451 w 1512"/>
                  <a:gd name="T11" fmla="*/ 1342 h 1993"/>
                  <a:gd name="T12" fmla="*/ 1445 w 1512"/>
                  <a:gd name="T13" fmla="*/ 1246 h 1993"/>
                  <a:gd name="T14" fmla="*/ 1429 w 1512"/>
                  <a:gd name="T15" fmla="*/ 1127 h 1993"/>
                  <a:gd name="T16" fmla="*/ 1408 w 1512"/>
                  <a:gd name="T17" fmla="*/ 1033 h 1993"/>
                  <a:gd name="T18" fmla="*/ 1388 w 1512"/>
                  <a:gd name="T19" fmla="*/ 891 h 1993"/>
                  <a:gd name="T20" fmla="*/ 1378 w 1512"/>
                  <a:gd name="T21" fmla="*/ 819 h 1993"/>
                  <a:gd name="T22" fmla="*/ 1372 w 1512"/>
                  <a:gd name="T23" fmla="*/ 723 h 1993"/>
                  <a:gd name="T24" fmla="*/ 1356 w 1512"/>
                  <a:gd name="T25" fmla="*/ 605 h 1993"/>
                  <a:gd name="T26" fmla="*/ 1334 w 1512"/>
                  <a:gd name="T27" fmla="*/ 511 h 1993"/>
                  <a:gd name="T28" fmla="*/ 1314 w 1512"/>
                  <a:gd name="T29" fmla="*/ 368 h 1993"/>
                  <a:gd name="T30" fmla="*/ 1304 w 1512"/>
                  <a:gd name="T31" fmla="*/ 297 h 1993"/>
                  <a:gd name="T32" fmla="*/ 1299 w 1512"/>
                  <a:gd name="T33" fmla="*/ 201 h 1993"/>
                  <a:gd name="T34" fmla="*/ 1286 w 1512"/>
                  <a:gd name="T35" fmla="*/ 106 h 1993"/>
                  <a:gd name="T36" fmla="*/ 1240 w 1512"/>
                  <a:gd name="T37" fmla="*/ 22 h 1993"/>
                  <a:gd name="T38" fmla="*/ 1147 w 1512"/>
                  <a:gd name="T39" fmla="*/ 10 h 1993"/>
                  <a:gd name="T40" fmla="*/ 1050 w 1512"/>
                  <a:gd name="T41" fmla="*/ 16 h 1993"/>
                  <a:gd name="T42" fmla="*/ 932 w 1512"/>
                  <a:gd name="T43" fmla="*/ 32 h 1993"/>
                  <a:gd name="T44" fmla="*/ 838 w 1512"/>
                  <a:gd name="T45" fmla="*/ 54 h 1993"/>
                  <a:gd name="T46" fmla="*/ 695 w 1512"/>
                  <a:gd name="T47" fmla="*/ 74 h 1993"/>
                  <a:gd name="T48" fmla="*/ 624 w 1512"/>
                  <a:gd name="T49" fmla="*/ 84 h 1993"/>
                  <a:gd name="T50" fmla="*/ 528 w 1512"/>
                  <a:gd name="T51" fmla="*/ 89 h 1993"/>
                  <a:gd name="T52" fmla="*/ 409 w 1512"/>
                  <a:gd name="T53" fmla="*/ 106 h 1993"/>
                  <a:gd name="T54" fmla="*/ 315 w 1512"/>
                  <a:gd name="T55" fmla="*/ 127 h 1993"/>
                  <a:gd name="T56" fmla="*/ 173 w 1512"/>
                  <a:gd name="T57" fmla="*/ 147 h 1993"/>
                  <a:gd name="T58" fmla="*/ 102 w 1512"/>
                  <a:gd name="T59" fmla="*/ 157 h 1993"/>
                  <a:gd name="T60" fmla="*/ 19 w 1512"/>
                  <a:gd name="T61" fmla="*/ 200 h 1993"/>
                  <a:gd name="T62" fmla="*/ 9 w 1512"/>
                  <a:gd name="T63" fmla="*/ 270 h 1993"/>
                  <a:gd name="T64" fmla="*/ 29 w 1512"/>
                  <a:gd name="T65" fmla="*/ 412 h 1993"/>
                  <a:gd name="T66" fmla="*/ 39 w 1512"/>
                  <a:gd name="T67" fmla="*/ 484 h 1993"/>
                  <a:gd name="T68" fmla="*/ 45 w 1512"/>
                  <a:gd name="T69" fmla="*/ 580 h 1993"/>
                  <a:gd name="T70" fmla="*/ 61 w 1512"/>
                  <a:gd name="T71" fmla="*/ 698 h 1993"/>
                  <a:gd name="T72" fmla="*/ 82 w 1512"/>
                  <a:gd name="T73" fmla="*/ 792 h 1993"/>
                  <a:gd name="T74" fmla="*/ 102 w 1512"/>
                  <a:gd name="T75" fmla="*/ 935 h 1993"/>
                  <a:gd name="T76" fmla="*/ 112 w 1512"/>
                  <a:gd name="T77" fmla="*/ 1006 h 1993"/>
                  <a:gd name="T78" fmla="*/ 118 w 1512"/>
                  <a:gd name="T79" fmla="*/ 1102 h 1993"/>
                  <a:gd name="T80" fmla="*/ 134 w 1512"/>
                  <a:gd name="T81" fmla="*/ 1221 h 1993"/>
                  <a:gd name="T82" fmla="*/ 156 w 1512"/>
                  <a:gd name="T83" fmla="*/ 1315 h 1993"/>
                  <a:gd name="T84" fmla="*/ 176 w 1512"/>
                  <a:gd name="T85" fmla="*/ 1457 h 1993"/>
                  <a:gd name="T86" fmla="*/ 186 w 1512"/>
                  <a:gd name="T87" fmla="*/ 1528 h 1993"/>
                  <a:gd name="T88" fmla="*/ 191 w 1512"/>
                  <a:gd name="T89" fmla="*/ 1625 h 1993"/>
                  <a:gd name="T90" fmla="*/ 208 w 1512"/>
                  <a:gd name="T91" fmla="*/ 1743 h 1993"/>
                  <a:gd name="T92" fmla="*/ 229 w 1512"/>
                  <a:gd name="T93" fmla="*/ 1837 h 1993"/>
                  <a:gd name="T94" fmla="*/ 279 w 1512"/>
                  <a:gd name="T95" fmla="*/ 1963 h 1993"/>
                  <a:gd name="T96" fmla="*/ 358 w 1512"/>
                  <a:gd name="T97" fmla="*/ 1984 h 1993"/>
                  <a:gd name="T98" fmla="*/ 415 w 1512"/>
                  <a:gd name="T99" fmla="*/ 1984 h 1993"/>
                  <a:gd name="T100" fmla="*/ 509 w 1512"/>
                  <a:gd name="T101" fmla="*/ 1963 h 1993"/>
                  <a:gd name="T102" fmla="*/ 652 w 1512"/>
                  <a:gd name="T103" fmla="*/ 1943 h 1993"/>
                  <a:gd name="T104" fmla="*/ 723 w 1512"/>
                  <a:gd name="T105" fmla="*/ 1933 h 1993"/>
                  <a:gd name="T106" fmla="*/ 819 w 1512"/>
                  <a:gd name="T107" fmla="*/ 1927 h 1993"/>
                  <a:gd name="T108" fmla="*/ 938 w 1512"/>
                  <a:gd name="T109" fmla="*/ 1911 h 1993"/>
                  <a:gd name="T110" fmla="*/ 1032 w 1512"/>
                  <a:gd name="T111" fmla="*/ 1889 h 1993"/>
                  <a:gd name="T112" fmla="*/ 1174 w 1512"/>
                  <a:gd name="T113" fmla="*/ 1869 h 1993"/>
                  <a:gd name="T114" fmla="*/ 1245 w 1512"/>
                  <a:gd name="T115" fmla="*/ 1860 h 1993"/>
                  <a:gd name="T116" fmla="*/ 1341 w 1512"/>
                  <a:gd name="T117" fmla="*/ 1854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2" h="1993">
                    <a:moveTo>
                      <a:pt x="1412" y="1836"/>
                    </a:moveTo>
                    <a:cubicBezTo>
                      <a:pt x="1412" y="1836"/>
                      <a:pt x="1412" y="1836"/>
                      <a:pt x="1412" y="1836"/>
                    </a:cubicBezTo>
                    <a:cubicBezTo>
                      <a:pt x="1388" y="1840"/>
                      <a:pt x="1388" y="1840"/>
                      <a:pt x="1388" y="1840"/>
                    </a:cubicBezTo>
                    <a:cubicBezTo>
                      <a:pt x="1389" y="1847"/>
                      <a:pt x="1389" y="1847"/>
                      <a:pt x="1389" y="1847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2" y="1836"/>
                      <a:pt x="1412" y="1836"/>
                      <a:pt x="1412" y="1836"/>
                    </a:cubicBezTo>
                    <a:close/>
                    <a:moveTo>
                      <a:pt x="1455" y="1820"/>
                    </a:moveTo>
                    <a:cubicBezTo>
                      <a:pt x="1448" y="1824"/>
                      <a:pt x="1441" y="1827"/>
                      <a:pt x="1434" y="1830"/>
                    </a:cubicBezTo>
                    <a:cubicBezTo>
                      <a:pt x="1437" y="1838"/>
                      <a:pt x="1437" y="1838"/>
                      <a:pt x="1437" y="1838"/>
                    </a:cubicBezTo>
                    <a:cubicBezTo>
                      <a:pt x="1445" y="1835"/>
                      <a:pt x="1452" y="1831"/>
                      <a:pt x="1459" y="1826"/>
                    </a:cubicBezTo>
                    <a:cubicBezTo>
                      <a:pt x="1455" y="1820"/>
                      <a:pt x="1455" y="1820"/>
                      <a:pt x="1455" y="1820"/>
                    </a:cubicBezTo>
                    <a:close/>
                    <a:moveTo>
                      <a:pt x="1487" y="1787"/>
                    </a:moveTo>
                    <a:cubicBezTo>
                      <a:pt x="1483" y="1793"/>
                      <a:pt x="1478" y="1799"/>
                      <a:pt x="1472" y="1805"/>
                    </a:cubicBezTo>
                    <a:cubicBezTo>
                      <a:pt x="1478" y="1811"/>
                      <a:pt x="1478" y="1811"/>
                      <a:pt x="1478" y="1811"/>
                    </a:cubicBezTo>
                    <a:cubicBezTo>
                      <a:pt x="1484" y="1805"/>
                      <a:pt x="1489" y="1798"/>
                      <a:pt x="1494" y="1792"/>
                    </a:cubicBezTo>
                    <a:cubicBezTo>
                      <a:pt x="1487" y="1787"/>
                      <a:pt x="1487" y="1787"/>
                      <a:pt x="1487" y="1787"/>
                    </a:cubicBezTo>
                    <a:close/>
                    <a:moveTo>
                      <a:pt x="1504" y="1745"/>
                    </a:moveTo>
                    <a:cubicBezTo>
                      <a:pt x="1503" y="1752"/>
                      <a:pt x="1501" y="1759"/>
                      <a:pt x="1498" y="1767"/>
                    </a:cubicBezTo>
                    <a:cubicBezTo>
                      <a:pt x="1505" y="1770"/>
                      <a:pt x="1505" y="1770"/>
                      <a:pt x="1505" y="1770"/>
                    </a:cubicBezTo>
                    <a:cubicBezTo>
                      <a:pt x="1509" y="1762"/>
                      <a:pt x="1511" y="1754"/>
                      <a:pt x="1512" y="1746"/>
                    </a:cubicBezTo>
                    <a:lnTo>
                      <a:pt x="1504" y="1745"/>
                    </a:lnTo>
                    <a:close/>
                    <a:moveTo>
                      <a:pt x="1501" y="1698"/>
                    </a:moveTo>
                    <a:cubicBezTo>
                      <a:pt x="1504" y="1721"/>
                      <a:pt x="1504" y="1721"/>
                      <a:pt x="1504" y="1721"/>
                    </a:cubicBezTo>
                    <a:cubicBezTo>
                      <a:pt x="1504" y="1722"/>
                      <a:pt x="1504" y="1722"/>
                      <a:pt x="1504" y="1722"/>
                    </a:cubicBezTo>
                    <a:cubicBezTo>
                      <a:pt x="1512" y="1721"/>
                      <a:pt x="1512" y="1721"/>
                      <a:pt x="1512" y="1721"/>
                    </a:cubicBezTo>
                    <a:cubicBezTo>
                      <a:pt x="1512" y="1720"/>
                      <a:pt x="1512" y="1720"/>
                      <a:pt x="1512" y="1720"/>
                    </a:cubicBezTo>
                    <a:cubicBezTo>
                      <a:pt x="1509" y="1697"/>
                      <a:pt x="1509" y="1697"/>
                      <a:pt x="1509" y="1697"/>
                    </a:cubicBezTo>
                    <a:cubicBezTo>
                      <a:pt x="1501" y="1698"/>
                      <a:pt x="1501" y="1698"/>
                      <a:pt x="1501" y="1698"/>
                    </a:cubicBezTo>
                    <a:close/>
                    <a:moveTo>
                      <a:pt x="1494" y="1650"/>
                    </a:moveTo>
                    <a:cubicBezTo>
                      <a:pt x="1497" y="1674"/>
                      <a:pt x="1497" y="1674"/>
                      <a:pt x="1497" y="1674"/>
                    </a:cubicBezTo>
                    <a:cubicBezTo>
                      <a:pt x="1505" y="1673"/>
                      <a:pt x="1505" y="1673"/>
                      <a:pt x="1505" y="1673"/>
                    </a:cubicBezTo>
                    <a:cubicBezTo>
                      <a:pt x="1502" y="1649"/>
                      <a:pt x="1502" y="1649"/>
                      <a:pt x="1502" y="1649"/>
                    </a:cubicBezTo>
                    <a:lnTo>
                      <a:pt x="1494" y="1650"/>
                    </a:lnTo>
                    <a:close/>
                    <a:moveTo>
                      <a:pt x="1487" y="1603"/>
                    </a:moveTo>
                    <a:cubicBezTo>
                      <a:pt x="1491" y="1627"/>
                      <a:pt x="1491" y="1627"/>
                      <a:pt x="1491" y="1627"/>
                    </a:cubicBezTo>
                    <a:cubicBezTo>
                      <a:pt x="1499" y="1626"/>
                      <a:pt x="1499" y="1626"/>
                      <a:pt x="1499" y="1626"/>
                    </a:cubicBezTo>
                    <a:cubicBezTo>
                      <a:pt x="1495" y="1602"/>
                      <a:pt x="1495" y="1602"/>
                      <a:pt x="1495" y="1602"/>
                    </a:cubicBezTo>
                    <a:lnTo>
                      <a:pt x="1487" y="1603"/>
                    </a:lnTo>
                    <a:close/>
                    <a:moveTo>
                      <a:pt x="1481" y="1555"/>
                    </a:moveTo>
                    <a:cubicBezTo>
                      <a:pt x="1484" y="1579"/>
                      <a:pt x="1484" y="1579"/>
                      <a:pt x="1484" y="1579"/>
                    </a:cubicBezTo>
                    <a:cubicBezTo>
                      <a:pt x="1492" y="1578"/>
                      <a:pt x="1492" y="1578"/>
                      <a:pt x="1492" y="1578"/>
                    </a:cubicBezTo>
                    <a:cubicBezTo>
                      <a:pt x="1489" y="1554"/>
                      <a:pt x="1489" y="1554"/>
                      <a:pt x="1489" y="1554"/>
                    </a:cubicBezTo>
                    <a:lnTo>
                      <a:pt x="1481" y="1555"/>
                    </a:lnTo>
                    <a:close/>
                    <a:moveTo>
                      <a:pt x="1474" y="1508"/>
                    </a:moveTo>
                    <a:cubicBezTo>
                      <a:pt x="1477" y="1532"/>
                      <a:pt x="1477" y="1532"/>
                      <a:pt x="1477" y="1532"/>
                    </a:cubicBezTo>
                    <a:cubicBezTo>
                      <a:pt x="1485" y="1531"/>
                      <a:pt x="1485" y="1531"/>
                      <a:pt x="1485" y="1531"/>
                    </a:cubicBezTo>
                    <a:cubicBezTo>
                      <a:pt x="1482" y="1507"/>
                      <a:pt x="1482" y="1507"/>
                      <a:pt x="1482" y="1507"/>
                    </a:cubicBezTo>
                    <a:lnTo>
                      <a:pt x="1474" y="1508"/>
                    </a:lnTo>
                    <a:close/>
                    <a:moveTo>
                      <a:pt x="1467" y="1460"/>
                    </a:moveTo>
                    <a:cubicBezTo>
                      <a:pt x="1471" y="1484"/>
                      <a:pt x="1471" y="1484"/>
                      <a:pt x="1471" y="1484"/>
                    </a:cubicBezTo>
                    <a:cubicBezTo>
                      <a:pt x="1479" y="1483"/>
                      <a:pt x="1479" y="1483"/>
                      <a:pt x="1479" y="1483"/>
                    </a:cubicBezTo>
                    <a:cubicBezTo>
                      <a:pt x="1475" y="1459"/>
                      <a:pt x="1475" y="1459"/>
                      <a:pt x="1475" y="1459"/>
                    </a:cubicBezTo>
                    <a:lnTo>
                      <a:pt x="1467" y="1460"/>
                    </a:lnTo>
                    <a:close/>
                    <a:moveTo>
                      <a:pt x="1461" y="1413"/>
                    </a:moveTo>
                    <a:cubicBezTo>
                      <a:pt x="1464" y="1437"/>
                      <a:pt x="1464" y="1437"/>
                      <a:pt x="1464" y="1437"/>
                    </a:cubicBezTo>
                    <a:cubicBezTo>
                      <a:pt x="1472" y="1436"/>
                      <a:pt x="1472" y="1436"/>
                      <a:pt x="1472" y="1436"/>
                    </a:cubicBezTo>
                    <a:cubicBezTo>
                      <a:pt x="1469" y="1412"/>
                      <a:pt x="1469" y="1412"/>
                      <a:pt x="1469" y="1412"/>
                    </a:cubicBezTo>
                    <a:lnTo>
                      <a:pt x="1461" y="1413"/>
                    </a:lnTo>
                    <a:close/>
                    <a:moveTo>
                      <a:pt x="1454" y="1366"/>
                    </a:moveTo>
                    <a:cubicBezTo>
                      <a:pt x="1457" y="1389"/>
                      <a:pt x="1457" y="1389"/>
                      <a:pt x="1457" y="1389"/>
                    </a:cubicBezTo>
                    <a:cubicBezTo>
                      <a:pt x="1465" y="1388"/>
                      <a:pt x="1465" y="1388"/>
                      <a:pt x="1465" y="1388"/>
                    </a:cubicBezTo>
                    <a:cubicBezTo>
                      <a:pt x="1462" y="1364"/>
                      <a:pt x="1462" y="1364"/>
                      <a:pt x="1462" y="1364"/>
                    </a:cubicBezTo>
                    <a:lnTo>
                      <a:pt x="1454" y="1366"/>
                    </a:lnTo>
                    <a:close/>
                    <a:moveTo>
                      <a:pt x="1447" y="1318"/>
                    </a:moveTo>
                    <a:cubicBezTo>
                      <a:pt x="1451" y="1342"/>
                      <a:pt x="1451" y="1342"/>
                      <a:pt x="1451" y="1342"/>
                    </a:cubicBezTo>
                    <a:cubicBezTo>
                      <a:pt x="1459" y="1341"/>
                      <a:pt x="1459" y="1341"/>
                      <a:pt x="1459" y="1341"/>
                    </a:cubicBezTo>
                    <a:cubicBezTo>
                      <a:pt x="1455" y="1317"/>
                      <a:pt x="1455" y="1317"/>
                      <a:pt x="1455" y="1317"/>
                    </a:cubicBezTo>
                    <a:lnTo>
                      <a:pt x="1447" y="1318"/>
                    </a:lnTo>
                    <a:close/>
                    <a:moveTo>
                      <a:pt x="1441" y="1271"/>
                    </a:moveTo>
                    <a:cubicBezTo>
                      <a:pt x="1444" y="1294"/>
                      <a:pt x="1444" y="1294"/>
                      <a:pt x="1444" y="1294"/>
                    </a:cubicBezTo>
                    <a:cubicBezTo>
                      <a:pt x="1452" y="1293"/>
                      <a:pt x="1452" y="1293"/>
                      <a:pt x="1452" y="1293"/>
                    </a:cubicBezTo>
                    <a:cubicBezTo>
                      <a:pt x="1449" y="1269"/>
                      <a:pt x="1449" y="1269"/>
                      <a:pt x="1449" y="1269"/>
                    </a:cubicBezTo>
                    <a:lnTo>
                      <a:pt x="1441" y="1271"/>
                    </a:lnTo>
                    <a:close/>
                    <a:moveTo>
                      <a:pt x="1434" y="1223"/>
                    </a:moveTo>
                    <a:cubicBezTo>
                      <a:pt x="1437" y="1247"/>
                      <a:pt x="1437" y="1247"/>
                      <a:pt x="1437" y="1247"/>
                    </a:cubicBezTo>
                    <a:cubicBezTo>
                      <a:pt x="1445" y="1246"/>
                      <a:pt x="1445" y="1246"/>
                      <a:pt x="1445" y="1246"/>
                    </a:cubicBezTo>
                    <a:cubicBezTo>
                      <a:pt x="1442" y="1222"/>
                      <a:pt x="1442" y="1222"/>
                      <a:pt x="1442" y="1222"/>
                    </a:cubicBezTo>
                    <a:lnTo>
                      <a:pt x="1434" y="1223"/>
                    </a:lnTo>
                    <a:close/>
                    <a:moveTo>
                      <a:pt x="1427" y="1176"/>
                    </a:moveTo>
                    <a:cubicBezTo>
                      <a:pt x="1431" y="1199"/>
                      <a:pt x="1431" y="1199"/>
                      <a:pt x="1431" y="1199"/>
                    </a:cubicBezTo>
                    <a:cubicBezTo>
                      <a:pt x="1439" y="1198"/>
                      <a:pt x="1439" y="1198"/>
                      <a:pt x="1439" y="1198"/>
                    </a:cubicBezTo>
                    <a:cubicBezTo>
                      <a:pt x="1435" y="1174"/>
                      <a:pt x="1435" y="1174"/>
                      <a:pt x="1435" y="1174"/>
                    </a:cubicBezTo>
                    <a:lnTo>
                      <a:pt x="1427" y="1176"/>
                    </a:lnTo>
                    <a:close/>
                    <a:moveTo>
                      <a:pt x="1421" y="1128"/>
                    </a:moveTo>
                    <a:cubicBezTo>
                      <a:pt x="1424" y="1152"/>
                      <a:pt x="1424" y="1152"/>
                      <a:pt x="1424" y="1152"/>
                    </a:cubicBezTo>
                    <a:cubicBezTo>
                      <a:pt x="1432" y="1151"/>
                      <a:pt x="1432" y="1151"/>
                      <a:pt x="1432" y="1151"/>
                    </a:cubicBezTo>
                    <a:cubicBezTo>
                      <a:pt x="1429" y="1127"/>
                      <a:pt x="1429" y="1127"/>
                      <a:pt x="1429" y="1127"/>
                    </a:cubicBezTo>
                    <a:lnTo>
                      <a:pt x="1421" y="1128"/>
                    </a:lnTo>
                    <a:close/>
                    <a:moveTo>
                      <a:pt x="1414" y="1081"/>
                    </a:moveTo>
                    <a:cubicBezTo>
                      <a:pt x="1418" y="1104"/>
                      <a:pt x="1418" y="1104"/>
                      <a:pt x="1418" y="1104"/>
                    </a:cubicBezTo>
                    <a:cubicBezTo>
                      <a:pt x="1425" y="1103"/>
                      <a:pt x="1425" y="1103"/>
                      <a:pt x="1425" y="1103"/>
                    </a:cubicBezTo>
                    <a:cubicBezTo>
                      <a:pt x="1422" y="1079"/>
                      <a:pt x="1422" y="1079"/>
                      <a:pt x="1422" y="1079"/>
                    </a:cubicBezTo>
                    <a:lnTo>
                      <a:pt x="1414" y="1081"/>
                    </a:lnTo>
                    <a:close/>
                    <a:moveTo>
                      <a:pt x="1408" y="1033"/>
                    </a:moveTo>
                    <a:cubicBezTo>
                      <a:pt x="1411" y="1057"/>
                      <a:pt x="1411" y="1057"/>
                      <a:pt x="1411" y="1057"/>
                    </a:cubicBezTo>
                    <a:cubicBezTo>
                      <a:pt x="1419" y="1056"/>
                      <a:pt x="1419" y="1056"/>
                      <a:pt x="1419" y="1056"/>
                    </a:cubicBezTo>
                    <a:cubicBezTo>
                      <a:pt x="1415" y="1032"/>
                      <a:pt x="1415" y="1032"/>
                      <a:pt x="1415" y="1032"/>
                    </a:cubicBezTo>
                    <a:lnTo>
                      <a:pt x="1408" y="1033"/>
                    </a:lnTo>
                    <a:close/>
                    <a:moveTo>
                      <a:pt x="1401" y="986"/>
                    </a:moveTo>
                    <a:cubicBezTo>
                      <a:pt x="1404" y="1009"/>
                      <a:pt x="1404" y="1009"/>
                      <a:pt x="1404" y="1009"/>
                    </a:cubicBezTo>
                    <a:cubicBezTo>
                      <a:pt x="1412" y="1008"/>
                      <a:pt x="1412" y="1008"/>
                      <a:pt x="1412" y="1008"/>
                    </a:cubicBezTo>
                    <a:cubicBezTo>
                      <a:pt x="1409" y="984"/>
                      <a:pt x="1409" y="984"/>
                      <a:pt x="1409" y="984"/>
                    </a:cubicBezTo>
                    <a:lnTo>
                      <a:pt x="1401" y="986"/>
                    </a:lnTo>
                    <a:close/>
                    <a:moveTo>
                      <a:pt x="1394" y="938"/>
                    </a:moveTo>
                    <a:cubicBezTo>
                      <a:pt x="1398" y="962"/>
                      <a:pt x="1398" y="962"/>
                      <a:pt x="1398" y="962"/>
                    </a:cubicBezTo>
                    <a:cubicBezTo>
                      <a:pt x="1405" y="961"/>
                      <a:pt x="1405" y="961"/>
                      <a:pt x="1405" y="961"/>
                    </a:cubicBezTo>
                    <a:cubicBezTo>
                      <a:pt x="1402" y="937"/>
                      <a:pt x="1402" y="937"/>
                      <a:pt x="1402" y="937"/>
                    </a:cubicBezTo>
                    <a:lnTo>
                      <a:pt x="1394" y="938"/>
                    </a:lnTo>
                    <a:close/>
                    <a:moveTo>
                      <a:pt x="1388" y="891"/>
                    </a:moveTo>
                    <a:cubicBezTo>
                      <a:pt x="1391" y="914"/>
                      <a:pt x="1391" y="914"/>
                      <a:pt x="1391" y="914"/>
                    </a:cubicBezTo>
                    <a:cubicBezTo>
                      <a:pt x="1399" y="913"/>
                      <a:pt x="1399" y="913"/>
                      <a:pt x="1399" y="913"/>
                    </a:cubicBezTo>
                    <a:cubicBezTo>
                      <a:pt x="1395" y="889"/>
                      <a:pt x="1395" y="889"/>
                      <a:pt x="1395" y="889"/>
                    </a:cubicBezTo>
                    <a:lnTo>
                      <a:pt x="1388" y="891"/>
                    </a:lnTo>
                    <a:close/>
                    <a:moveTo>
                      <a:pt x="1381" y="843"/>
                    </a:moveTo>
                    <a:cubicBezTo>
                      <a:pt x="1384" y="867"/>
                      <a:pt x="1384" y="867"/>
                      <a:pt x="1384" y="867"/>
                    </a:cubicBezTo>
                    <a:cubicBezTo>
                      <a:pt x="1392" y="866"/>
                      <a:pt x="1392" y="866"/>
                      <a:pt x="1392" y="866"/>
                    </a:cubicBezTo>
                    <a:cubicBezTo>
                      <a:pt x="1389" y="842"/>
                      <a:pt x="1389" y="842"/>
                      <a:pt x="1389" y="842"/>
                    </a:cubicBezTo>
                    <a:lnTo>
                      <a:pt x="1381" y="843"/>
                    </a:lnTo>
                    <a:close/>
                    <a:moveTo>
                      <a:pt x="1374" y="796"/>
                    </a:moveTo>
                    <a:cubicBezTo>
                      <a:pt x="1378" y="819"/>
                      <a:pt x="1378" y="819"/>
                      <a:pt x="1378" y="819"/>
                    </a:cubicBezTo>
                    <a:cubicBezTo>
                      <a:pt x="1386" y="818"/>
                      <a:pt x="1386" y="818"/>
                      <a:pt x="1386" y="818"/>
                    </a:cubicBezTo>
                    <a:cubicBezTo>
                      <a:pt x="1382" y="795"/>
                      <a:pt x="1382" y="795"/>
                      <a:pt x="1382" y="795"/>
                    </a:cubicBezTo>
                    <a:lnTo>
                      <a:pt x="1374" y="796"/>
                    </a:lnTo>
                    <a:close/>
                    <a:moveTo>
                      <a:pt x="1368" y="748"/>
                    </a:moveTo>
                    <a:cubicBezTo>
                      <a:pt x="1371" y="772"/>
                      <a:pt x="1371" y="772"/>
                      <a:pt x="1371" y="772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6" y="747"/>
                      <a:pt x="1376" y="747"/>
                      <a:pt x="1376" y="747"/>
                    </a:cubicBezTo>
                    <a:lnTo>
                      <a:pt x="1368" y="748"/>
                    </a:lnTo>
                    <a:close/>
                    <a:moveTo>
                      <a:pt x="1361" y="701"/>
                    </a:moveTo>
                    <a:cubicBezTo>
                      <a:pt x="1364" y="724"/>
                      <a:pt x="1364" y="724"/>
                      <a:pt x="1364" y="724"/>
                    </a:cubicBezTo>
                    <a:cubicBezTo>
                      <a:pt x="1372" y="723"/>
                      <a:pt x="1372" y="723"/>
                      <a:pt x="1372" y="723"/>
                    </a:cubicBezTo>
                    <a:cubicBezTo>
                      <a:pt x="1369" y="700"/>
                      <a:pt x="1369" y="700"/>
                      <a:pt x="1369" y="700"/>
                    </a:cubicBezTo>
                    <a:lnTo>
                      <a:pt x="1361" y="701"/>
                    </a:lnTo>
                    <a:close/>
                    <a:moveTo>
                      <a:pt x="1354" y="653"/>
                    </a:moveTo>
                    <a:cubicBezTo>
                      <a:pt x="1358" y="677"/>
                      <a:pt x="1358" y="677"/>
                      <a:pt x="1358" y="677"/>
                    </a:cubicBezTo>
                    <a:cubicBezTo>
                      <a:pt x="1366" y="676"/>
                      <a:pt x="1366" y="676"/>
                      <a:pt x="1366" y="676"/>
                    </a:cubicBezTo>
                    <a:cubicBezTo>
                      <a:pt x="1362" y="652"/>
                      <a:pt x="1362" y="652"/>
                      <a:pt x="1362" y="652"/>
                    </a:cubicBezTo>
                    <a:lnTo>
                      <a:pt x="1354" y="653"/>
                    </a:lnTo>
                    <a:close/>
                    <a:moveTo>
                      <a:pt x="1348" y="606"/>
                    </a:moveTo>
                    <a:cubicBezTo>
                      <a:pt x="1351" y="629"/>
                      <a:pt x="1351" y="629"/>
                      <a:pt x="1351" y="629"/>
                    </a:cubicBezTo>
                    <a:cubicBezTo>
                      <a:pt x="1359" y="628"/>
                      <a:pt x="1359" y="628"/>
                      <a:pt x="1359" y="628"/>
                    </a:cubicBezTo>
                    <a:cubicBezTo>
                      <a:pt x="1356" y="605"/>
                      <a:pt x="1356" y="605"/>
                      <a:pt x="1356" y="605"/>
                    </a:cubicBezTo>
                    <a:lnTo>
                      <a:pt x="1348" y="606"/>
                    </a:lnTo>
                    <a:close/>
                    <a:moveTo>
                      <a:pt x="1341" y="558"/>
                    </a:moveTo>
                    <a:cubicBezTo>
                      <a:pt x="1344" y="582"/>
                      <a:pt x="1344" y="582"/>
                      <a:pt x="1344" y="582"/>
                    </a:cubicBezTo>
                    <a:cubicBezTo>
                      <a:pt x="1352" y="581"/>
                      <a:pt x="1352" y="581"/>
                      <a:pt x="1352" y="581"/>
                    </a:cubicBezTo>
                    <a:cubicBezTo>
                      <a:pt x="1349" y="557"/>
                      <a:pt x="1349" y="557"/>
                      <a:pt x="1349" y="557"/>
                    </a:cubicBezTo>
                    <a:lnTo>
                      <a:pt x="1341" y="558"/>
                    </a:lnTo>
                    <a:close/>
                    <a:moveTo>
                      <a:pt x="1334" y="511"/>
                    </a:moveTo>
                    <a:cubicBezTo>
                      <a:pt x="1338" y="534"/>
                      <a:pt x="1338" y="534"/>
                      <a:pt x="1338" y="534"/>
                    </a:cubicBezTo>
                    <a:cubicBezTo>
                      <a:pt x="1346" y="533"/>
                      <a:pt x="1346" y="533"/>
                      <a:pt x="1346" y="533"/>
                    </a:cubicBezTo>
                    <a:cubicBezTo>
                      <a:pt x="1342" y="510"/>
                      <a:pt x="1342" y="510"/>
                      <a:pt x="1342" y="510"/>
                    </a:cubicBezTo>
                    <a:lnTo>
                      <a:pt x="1334" y="511"/>
                    </a:lnTo>
                    <a:close/>
                    <a:moveTo>
                      <a:pt x="1328" y="463"/>
                    </a:moveTo>
                    <a:cubicBezTo>
                      <a:pt x="1331" y="487"/>
                      <a:pt x="1331" y="487"/>
                      <a:pt x="1331" y="487"/>
                    </a:cubicBezTo>
                    <a:cubicBezTo>
                      <a:pt x="1339" y="486"/>
                      <a:pt x="1339" y="486"/>
                      <a:pt x="1339" y="486"/>
                    </a:cubicBezTo>
                    <a:cubicBezTo>
                      <a:pt x="1336" y="462"/>
                      <a:pt x="1336" y="462"/>
                      <a:pt x="1336" y="462"/>
                    </a:cubicBezTo>
                    <a:lnTo>
                      <a:pt x="1328" y="463"/>
                    </a:lnTo>
                    <a:close/>
                    <a:moveTo>
                      <a:pt x="1321" y="416"/>
                    </a:moveTo>
                    <a:cubicBezTo>
                      <a:pt x="1324" y="439"/>
                      <a:pt x="1324" y="439"/>
                      <a:pt x="1324" y="439"/>
                    </a:cubicBezTo>
                    <a:cubicBezTo>
                      <a:pt x="1332" y="438"/>
                      <a:pt x="1332" y="438"/>
                      <a:pt x="1332" y="438"/>
                    </a:cubicBezTo>
                    <a:cubicBezTo>
                      <a:pt x="1329" y="415"/>
                      <a:pt x="1329" y="415"/>
                      <a:pt x="1329" y="415"/>
                    </a:cubicBezTo>
                    <a:lnTo>
                      <a:pt x="1321" y="416"/>
                    </a:lnTo>
                    <a:close/>
                    <a:moveTo>
                      <a:pt x="1314" y="368"/>
                    </a:moveTo>
                    <a:cubicBezTo>
                      <a:pt x="1318" y="392"/>
                      <a:pt x="1318" y="392"/>
                      <a:pt x="1318" y="392"/>
                    </a:cubicBezTo>
                    <a:cubicBezTo>
                      <a:pt x="1326" y="391"/>
                      <a:pt x="1326" y="391"/>
                      <a:pt x="1326" y="391"/>
                    </a:cubicBezTo>
                    <a:cubicBezTo>
                      <a:pt x="1322" y="367"/>
                      <a:pt x="1322" y="367"/>
                      <a:pt x="1322" y="367"/>
                    </a:cubicBezTo>
                    <a:lnTo>
                      <a:pt x="1314" y="368"/>
                    </a:lnTo>
                    <a:close/>
                    <a:moveTo>
                      <a:pt x="1308" y="321"/>
                    </a:moveTo>
                    <a:cubicBezTo>
                      <a:pt x="1311" y="344"/>
                      <a:pt x="1311" y="344"/>
                      <a:pt x="1311" y="344"/>
                    </a:cubicBezTo>
                    <a:cubicBezTo>
                      <a:pt x="1319" y="343"/>
                      <a:pt x="1319" y="343"/>
                      <a:pt x="1319" y="343"/>
                    </a:cubicBezTo>
                    <a:cubicBezTo>
                      <a:pt x="1316" y="320"/>
                      <a:pt x="1316" y="320"/>
                      <a:pt x="1316" y="320"/>
                    </a:cubicBezTo>
                    <a:lnTo>
                      <a:pt x="1308" y="321"/>
                    </a:lnTo>
                    <a:close/>
                    <a:moveTo>
                      <a:pt x="1301" y="273"/>
                    </a:moveTo>
                    <a:cubicBezTo>
                      <a:pt x="1304" y="297"/>
                      <a:pt x="1304" y="297"/>
                      <a:pt x="1304" y="297"/>
                    </a:cubicBezTo>
                    <a:cubicBezTo>
                      <a:pt x="1312" y="296"/>
                      <a:pt x="1312" y="296"/>
                      <a:pt x="1312" y="296"/>
                    </a:cubicBezTo>
                    <a:cubicBezTo>
                      <a:pt x="1309" y="272"/>
                      <a:pt x="1309" y="272"/>
                      <a:pt x="1309" y="272"/>
                    </a:cubicBezTo>
                    <a:lnTo>
                      <a:pt x="1301" y="273"/>
                    </a:lnTo>
                    <a:close/>
                    <a:moveTo>
                      <a:pt x="1294" y="226"/>
                    </a:moveTo>
                    <a:cubicBezTo>
                      <a:pt x="1298" y="249"/>
                      <a:pt x="1298" y="249"/>
                      <a:pt x="1298" y="249"/>
                    </a:cubicBezTo>
                    <a:cubicBezTo>
                      <a:pt x="1306" y="248"/>
                      <a:pt x="1306" y="248"/>
                      <a:pt x="1306" y="248"/>
                    </a:cubicBezTo>
                    <a:cubicBezTo>
                      <a:pt x="1302" y="225"/>
                      <a:pt x="1302" y="225"/>
                      <a:pt x="1302" y="225"/>
                    </a:cubicBezTo>
                    <a:lnTo>
                      <a:pt x="1294" y="226"/>
                    </a:lnTo>
                    <a:close/>
                    <a:moveTo>
                      <a:pt x="1288" y="178"/>
                    </a:moveTo>
                    <a:cubicBezTo>
                      <a:pt x="1291" y="202"/>
                      <a:pt x="1291" y="202"/>
                      <a:pt x="1291" y="202"/>
                    </a:cubicBezTo>
                    <a:cubicBezTo>
                      <a:pt x="1299" y="201"/>
                      <a:pt x="1299" y="201"/>
                      <a:pt x="1299" y="201"/>
                    </a:cubicBezTo>
                    <a:cubicBezTo>
                      <a:pt x="1296" y="177"/>
                      <a:pt x="1296" y="177"/>
                      <a:pt x="1296" y="177"/>
                    </a:cubicBezTo>
                    <a:lnTo>
                      <a:pt x="1288" y="178"/>
                    </a:lnTo>
                    <a:close/>
                    <a:moveTo>
                      <a:pt x="1281" y="131"/>
                    </a:moveTo>
                    <a:cubicBezTo>
                      <a:pt x="1284" y="154"/>
                      <a:pt x="1284" y="154"/>
                      <a:pt x="1284" y="154"/>
                    </a:cubicBezTo>
                    <a:cubicBezTo>
                      <a:pt x="1292" y="153"/>
                      <a:pt x="1292" y="153"/>
                      <a:pt x="1292" y="153"/>
                    </a:cubicBezTo>
                    <a:cubicBezTo>
                      <a:pt x="1289" y="130"/>
                      <a:pt x="1289" y="130"/>
                      <a:pt x="1289" y="130"/>
                    </a:cubicBezTo>
                    <a:lnTo>
                      <a:pt x="1281" y="131"/>
                    </a:lnTo>
                    <a:close/>
                    <a:moveTo>
                      <a:pt x="1274" y="84"/>
                    </a:moveTo>
                    <a:cubicBezTo>
                      <a:pt x="1275" y="86"/>
                      <a:pt x="1275" y="88"/>
                      <a:pt x="1276" y="91"/>
                    </a:cubicBezTo>
                    <a:cubicBezTo>
                      <a:pt x="1278" y="107"/>
                      <a:pt x="1278" y="107"/>
                      <a:pt x="1278" y="107"/>
                    </a:cubicBezTo>
                    <a:cubicBezTo>
                      <a:pt x="1286" y="106"/>
                      <a:pt x="1286" y="106"/>
                      <a:pt x="1286" y="106"/>
                    </a:cubicBezTo>
                    <a:cubicBezTo>
                      <a:pt x="1284" y="90"/>
                      <a:pt x="1284" y="90"/>
                      <a:pt x="1284" y="90"/>
                    </a:cubicBezTo>
                    <a:cubicBezTo>
                      <a:pt x="1283" y="87"/>
                      <a:pt x="1283" y="84"/>
                      <a:pt x="1282" y="82"/>
                    </a:cubicBezTo>
                    <a:cubicBezTo>
                      <a:pt x="1274" y="84"/>
                      <a:pt x="1274" y="84"/>
                      <a:pt x="1274" y="84"/>
                    </a:cubicBezTo>
                    <a:close/>
                    <a:moveTo>
                      <a:pt x="1253" y="44"/>
                    </a:moveTo>
                    <a:cubicBezTo>
                      <a:pt x="1258" y="49"/>
                      <a:pt x="1262" y="56"/>
                      <a:pt x="1266" y="62"/>
                    </a:cubicBezTo>
                    <a:cubicBezTo>
                      <a:pt x="1273" y="59"/>
                      <a:pt x="1273" y="59"/>
                      <a:pt x="1273" y="59"/>
                    </a:cubicBezTo>
                    <a:cubicBezTo>
                      <a:pt x="1269" y="51"/>
                      <a:pt x="1264" y="44"/>
                      <a:pt x="1258" y="38"/>
                    </a:cubicBezTo>
                    <a:lnTo>
                      <a:pt x="1253" y="44"/>
                    </a:lnTo>
                    <a:close/>
                    <a:moveTo>
                      <a:pt x="1215" y="18"/>
                    </a:moveTo>
                    <a:cubicBezTo>
                      <a:pt x="1222" y="21"/>
                      <a:pt x="1229" y="24"/>
                      <a:pt x="1235" y="29"/>
                    </a:cubicBezTo>
                    <a:cubicBezTo>
                      <a:pt x="1240" y="22"/>
                      <a:pt x="1240" y="22"/>
                      <a:pt x="1240" y="22"/>
                    </a:cubicBezTo>
                    <a:cubicBezTo>
                      <a:pt x="1233" y="17"/>
                      <a:pt x="1226" y="13"/>
                      <a:pt x="1218" y="10"/>
                    </a:cubicBezTo>
                    <a:lnTo>
                      <a:pt x="1215" y="18"/>
                    </a:lnTo>
                    <a:close/>
                    <a:moveTo>
                      <a:pt x="1170" y="8"/>
                    </a:moveTo>
                    <a:cubicBezTo>
                      <a:pt x="1170" y="8"/>
                      <a:pt x="1170" y="8"/>
                      <a:pt x="1170" y="8"/>
                    </a:cubicBezTo>
                    <a:cubicBezTo>
                      <a:pt x="1178" y="8"/>
                      <a:pt x="1185" y="9"/>
                      <a:pt x="1193" y="11"/>
                    </a:cubicBezTo>
                    <a:cubicBezTo>
                      <a:pt x="1194" y="3"/>
                      <a:pt x="1194" y="3"/>
                      <a:pt x="1194" y="3"/>
                    </a:cubicBezTo>
                    <a:cubicBezTo>
                      <a:pt x="1186" y="1"/>
                      <a:pt x="1178" y="0"/>
                      <a:pt x="1170" y="0"/>
                    </a:cubicBezTo>
                    <a:cubicBezTo>
                      <a:pt x="1170" y="0"/>
                      <a:pt x="1170" y="0"/>
                      <a:pt x="1170" y="0"/>
                    </a:cubicBezTo>
                    <a:cubicBezTo>
                      <a:pt x="1170" y="8"/>
                      <a:pt x="1170" y="8"/>
                      <a:pt x="1170" y="8"/>
                    </a:cubicBezTo>
                    <a:close/>
                    <a:moveTo>
                      <a:pt x="1123" y="14"/>
                    </a:moveTo>
                    <a:cubicBezTo>
                      <a:pt x="1147" y="10"/>
                      <a:pt x="1147" y="10"/>
                      <a:pt x="1147" y="10"/>
                    </a:cubicBezTo>
                    <a:cubicBezTo>
                      <a:pt x="1145" y="2"/>
                      <a:pt x="1145" y="2"/>
                      <a:pt x="1145" y="2"/>
                    </a:cubicBezTo>
                    <a:cubicBezTo>
                      <a:pt x="1122" y="6"/>
                      <a:pt x="1122" y="6"/>
                      <a:pt x="1122" y="6"/>
                    </a:cubicBezTo>
                    <a:lnTo>
                      <a:pt x="1123" y="14"/>
                    </a:lnTo>
                    <a:close/>
                    <a:moveTo>
                      <a:pt x="1075" y="20"/>
                    </a:moveTo>
                    <a:cubicBezTo>
                      <a:pt x="1099" y="17"/>
                      <a:pt x="1099" y="17"/>
                      <a:pt x="1099" y="17"/>
                    </a:cubicBezTo>
                    <a:cubicBezTo>
                      <a:pt x="1098" y="9"/>
                      <a:pt x="1098" y="9"/>
                      <a:pt x="1098" y="9"/>
                    </a:cubicBezTo>
                    <a:cubicBezTo>
                      <a:pt x="1074" y="12"/>
                      <a:pt x="1074" y="12"/>
                      <a:pt x="1074" y="12"/>
                    </a:cubicBezTo>
                    <a:lnTo>
                      <a:pt x="1075" y="20"/>
                    </a:lnTo>
                    <a:close/>
                    <a:moveTo>
                      <a:pt x="1028" y="27"/>
                    </a:moveTo>
                    <a:cubicBezTo>
                      <a:pt x="1052" y="24"/>
                      <a:pt x="1052" y="24"/>
                      <a:pt x="1052" y="24"/>
                    </a:cubicBezTo>
                    <a:cubicBezTo>
                      <a:pt x="1050" y="16"/>
                      <a:pt x="1050" y="16"/>
                      <a:pt x="1050" y="16"/>
                    </a:cubicBezTo>
                    <a:cubicBezTo>
                      <a:pt x="1027" y="19"/>
                      <a:pt x="1027" y="19"/>
                      <a:pt x="1027" y="19"/>
                    </a:cubicBezTo>
                    <a:lnTo>
                      <a:pt x="1028" y="27"/>
                    </a:lnTo>
                    <a:close/>
                    <a:moveTo>
                      <a:pt x="980" y="34"/>
                    </a:moveTo>
                    <a:cubicBezTo>
                      <a:pt x="1004" y="30"/>
                      <a:pt x="1004" y="30"/>
                      <a:pt x="1004" y="30"/>
                    </a:cubicBezTo>
                    <a:cubicBezTo>
                      <a:pt x="1003" y="22"/>
                      <a:pt x="1003" y="22"/>
                      <a:pt x="1003" y="22"/>
                    </a:cubicBezTo>
                    <a:cubicBezTo>
                      <a:pt x="979" y="26"/>
                      <a:pt x="979" y="26"/>
                      <a:pt x="979" y="26"/>
                    </a:cubicBezTo>
                    <a:lnTo>
                      <a:pt x="980" y="34"/>
                    </a:lnTo>
                    <a:close/>
                    <a:moveTo>
                      <a:pt x="933" y="40"/>
                    </a:moveTo>
                    <a:cubicBezTo>
                      <a:pt x="957" y="37"/>
                      <a:pt x="957" y="37"/>
                      <a:pt x="957" y="37"/>
                    </a:cubicBezTo>
                    <a:cubicBezTo>
                      <a:pt x="955" y="29"/>
                      <a:pt x="955" y="29"/>
                      <a:pt x="955" y="29"/>
                    </a:cubicBezTo>
                    <a:cubicBezTo>
                      <a:pt x="932" y="32"/>
                      <a:pt x="932" y="32"/>
                      <a:pt x="932" y="32"/>
                    </a:cubicBezTo>
                    <a:lnTo>
                      <a:pt x="933" y="40"/>
                    </a:lnTo>
                    <a:close/>
                    <a:moveTo>
                      <a:pt x="885" y="47"/>
                    </a:moveTo>
                    <a:cubicBezTo>
                      <a:pt x="909" y="44"/>
                      <a:pt x="909" y="44"/>
                      <a:pt x="909" y="44"/>
                    </a:cubicBezTo>
                    <a:cubicBezTo>
                      <a:pt x="908" y="36"/>
                      <a:pt x="908" y="36"/>
                      <a:pt x="908" y="36"/>
                    </a:cubicBezTo>
                    <a:cubicBezTo>
                      <a:pt x="884" y="39"/>
                      <a:pt x="884" y="39"/>
                      <a:pt x="884" y="39"/>
                    </a:cubicBezTo>
                    <a:lnTo>
                      <a:pt x="885" y="47"/>
                    </a:lnTo>
                    <a:close/>
                    <a:moveTo>
                      <a:pt x="838" y="54"/>
                    </a:moveTo>
                    <a:cubicBezTo>
                      <a:pt x="862" y="50"/>
                      <a:pt x="862" y="50"/>
                      <a:pt x="862" y="50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37" y="46"/>
                      <a:pt x="837" y="46"/>
                      <a:pt x="837" y="46"/>
                    </a:cubicBezTo>
                    <a:lnTo>
                      <a:pt x="838" y="54"/>
                    </a:lnTo>
                    <a:close/>
                    <a:moveTo>
                      <a:pt x="790" y="60"/>
                    </a:moveTo>
                    <a:cubicBezTo>
                      <a:pt x="814" y="57"/>
                      <a:pt x="814" y="57"/>
                      <a:pt x="814" y="57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89" y="52"/>
                      <a:pt x="789" y="52"/>
                      <a:pt x="789" y="52"/>
                    </a:cubicBezTo>
                    <a:lnTo>
                      <a:pt x="790" y="60"/>
                    </a:lnTo>
                    <a:close/>
                    <a:moveTo>
                      <a:pt x="743" y="67"/>
                    </a:moveTo>
                    <a:cubicBezTo>
                      <a:pt x="767" y="64"/>
                      <a:pt x="767" y="64"/>
                      <a:pt x="767" y="64"/>
                    </a:cubicBezTo>
                    <a:cubicBezTo>
                      <a:pt x="765" y="56"/>
                      <a:pt x="765" y="56"/>
                      <a:pt x="765" y="56"/>
                    </a:cubicBezTo>
                    <a:cubicBezTo>
                      <a:pt x="742" y="59"/>
                      <a:pt x="742" y="59"/>
                      <a:pt x="742" y="59"/>
                    </a:cubicBezTo>
                    <a:lnTo>
                      <a:pt x="743" y="67"/>
                    </a:lnTo>
                    <a:close/>
                    <a:moveTo>
                      <a:pt x="695" y="74"/>
                    </a:moveTo>
                    <a:cubicBezTo>
                      <a:pt x="719" y="70"/>
                      <a:pt x="719" y="70"/>
                      <a:pt x="719" y="70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694" y="66"/>
                      <a:pt x="694" y="66"/>
                      <a:pt x="694" y="66"/>
                    </a:cubicBezTo>
                    <a:lnTo>
                      <a:pt x="695" y="74"/>
                    </a:lnTo>
                    <a:close/>
                    <a:moveTo>
                      <a:pt x="648" y="80"/>
                    </a:moveTo>
                    <a:cubicBezTo>
                      <a:pt x="672" y="77"/>
                      <a:pt x="672" y="77"/>
                      <a:pt x="672" y="77"/>
                    </a:cubicBezTo>
                    <a:cubicBezTo>
                      <a:pt x="670" y="69"/>
                      <a:pt x="670" y="69"/>
                      <a:pt x="670" y="69"/>
                    </a:cubicBezTo>
                    <a:cubicBezTo>
                      <a:pt x="647" y="72"/>
                      <a:pt x="647" y="72"/>
                      <a:pt x="647" y="72"/>
                    </a:cubicBezTo>
                    <a:lnTo>
                      <a:pt x="648" y="80"/>
                    </a:lnTo>
                    <a:close/>
                    <a:moveTo>
                      <a:pt x="600" y="87"/>
                    </a:moveTo>
                    <a:cubicBezTo>
                      <a:pt x="624" y="84"/>
                      <a:pt x="624" y="84"/>
                      <a:pt x="624" y="84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599" y="79"/>
                      <a:pt x="599" y="79"/>
                      <a:pt x="599" y="79"/>
                    </a:cubicBezTo>
                    <a:lnTo>
                      <a:pt x="600" y="87"/>
                    </a:lnTo>
                    <a:close/>
                    <a:moveTo>
                      <a:pt x="553" y="94"/>
                    </a:moveTo>
                    <a:cubicBezTo>
                      <a:pt x="577" y="90"/>
                      <a:pt x="577" y="90"/>
                      <a:pt x="577" y="90"/>
                    </a:cubicBezTo>
                    <a:cubicBezTo>
                      <a:pt x="576" y="82"/>
                      <a:pt x="576" y="82"/>
                      <a:pt x="576" y="82"/>
                    </a:cubicBezTo>
                    <a:cubicBezTo>
                      <a:pt x="552" y="86"/>
                      <a:pt x="552" y="86"/>
                      <a:pt x="552" y="86"/>
                    </a:cubicBezTo>
                    <a:lnTo>
                      <a:pt x="553" y="94"/>
                    </a:lnTo>
                    <a:close/>
                    <a:moveTo>
                      <a:pt x="505" y="100"/>
                    </a:moveTo>
                    <a:cubicBezTo>
                      <a:pt x="529" y="97"/>
                      <a:pt x="529" y="97"/>
                      <a:pt x="529" y="97"/>
                    </a:cubicBezTo>
                    <a:cubicBezTo>
                      <a:pt x="528" y="89"/>
                      <a:pt x="528" y="89"/>
                      <a:pt x="528" y="89"/>
                    </a:cubicBezTo>
                    <a:cubicBezTo>
                      <a:pt x="504" y="92"/>
                      <a:pt x="504" y="92"/>
                      <a:pt x="504" y="92"/>
                    </a:cubicBezTo>
                    <a:lnTo>
                      <a:pt x="505" y="100"/>
                    </a:lnTo>
                    <a:close/>
                    <a:moveTo>
                      <a:pt x="458" y="107"/>
                    </a:moveTo>
                    <a:cubicBezTo>
                      <a:pt x="482" y="104"/>
                      <a:pt x="482" y="104"/>
                      <a:pt x="482" y="104"/>
                    </a:cubicBezTo>
                    <a:cubicBezTo>
                      <a:pt x="481" y="96"/>
                      <a:pt x="481" y="96"/>
                      <a:pt x="481" y="96"/>
                    </a:cubicBezTo>
                    <a:cubicBezTo>
                      <a:pt x="457" y="99"/>
                      <a:pt x="457" y="99"/>
                      <a:pt x="457" y="99"/>
                    </a:cubicBezTo>
                    <a:lnTo>
                      <a:pt x="458" y="107"/>
                    </a:lnTo>
                    <a:close/>
                    <a:moveTo>
                      <a:pt x="410" y="113"/>
                    </a:moveTo>
                    <a:cubicBezTo>
                      <a:pt x="434" y="110"/>
                      <a:pt x="434" y="110"/>
                      <a:pt x="434" y="110"/>
                    </a:cubicBezTo>
                    <a:cubicBezTo>
                      <a:pt x="433" y="102"/>
                      <a:pt x="433" y="102"/>
                      <a:pt x="433" y="102"/>
                    </a:cubicBezTo>
                    <a:cubicBezTo>
                      <a:pt x="409" y="106"/>
                      <a:pt x="409" y="106"/>
                      <a:pt x="409" y="106"/>
                    </a:cubicBezTo>
                    <a:lnTo>
                      <a:pt x="410" y="113"/>
                    </a:lnTo>
                    <a:close/>
                    <a:moveTo>
                      <a:pt x="363" y="120"/>
                    </a:moveTo>
                    <a:cubicBezTo>
                      <a:pt x="387" y="117"/>
                      <a:pt x="387" y="117"/>
                      <a:pt x="387" y="117"/>
                    </a:cubicBezTo>
                    <a:cubicBezTo>
                      <a:pt x="386" y="109"/>
                      <a:pt x="386" y="109"/>
                      <a:pt x="386" y="109"/>
                    </a:cubicBezTo>
                    <a:cubicBezTo>
                      <a:pt x="362" y="112"/>
                      <a:pt x="362" y="112"/>
                      <a:pt x="362" y="112"/>
                    </a:cubicBezTo>
                    <a:lnTo>
                      <a:pt x="363" y="120"/>
                    </a:lnTo>
                    <a:close/>
                    <a:moveTo>
                      <a:pt x="315" y="127"/>
                    </a:move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8" y="116"/>
                      <a:pt x="338" y="116"/>
                      <a:pt x="338" y="116"/>
                    </a:cubicBezTo>
                    <a:cubicBezTo>
                      <a:pt x="314" y="119"/>
                      <a:pt x="314" y="119"/>
                      <a:pt x="314" y="119"/>
                    </a:cubicBezTo>
                    <a:lnTo>
                      <a:pt x="315" y="127"/>
                    </a:lnTo>
                    <a:close/>
                    <a:moveTo>
                      <a:pt x="268" y="133"/>
                    </a:move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91" y="122"/>
                      <a:pt x="291" y="122"/>
                      <a:pt x="291" y="122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8" y="133"/>
                    </a:lnTo>
                    <a:close/>
                    <a:moveTo>
                      <a:pt x="220" y="140"/>
                    </a:move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19" y="132"/>
                      <a:pt x="219" y="132"/>
                      <a:pt x="219" y="132"/>
                    </a:cubicBezTo>
                    <a:lnTo>
                      <a:pt x="220" y="140"/>
                    </a:lnTo>
                    <a:close/>
                    <a:moveTo>
                      <a:pt x="173" y="147"/>
                    </a:move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72" y="139"/>
                      <a:pt x="172" y="139"/>
                      <a:pt x="172" y="139"/>
                    </a:cubicBezTo>
                    <a:lnTo>
                      <a:pt x="173" y="147"/>
                    </a:lnTo>
                    <a:close/>
                    <a:moveTo>
                      <a:pt x="125" y="153"/>
                    </a:moveTo>
                    <a:cubicBezTo>
                      <a:pt x="149" y="150"/>
                      <a:pt x="149" y="150"/>
                      <a:pt x="149" y="150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24" y="145"/>
                      <a:pt x="124" y="145"/>
                      <a:pt x="124" y="145"/>
                    </a:cubicBezTo>
                    <a:lnTo>
                      <a:pt x="125" y="153"/>
                    </a:lnTo>
                    <a:close/>
                    <a:moveTo>
                      <a:pt x="79" y="162"/>
                    </a:moveTo>
                    <a:cubicBezTo>
                      <a:pt x="87" y="160"/>
                      <a:pt x="94" y="158"/>
                      <a:pt x="102" y="157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92" y="150"/>
                      <a:pt x="84" y="152"/>
                      <a:pt x="77" y="155"/>
                    </a:cubicBezTo>
                    <a:cubicBezTo>
                      <a:pt x="79" y="162"/>
                      <a:pt x="79" y="162"/>
                      <a:pt x="79" y="162"/>
                    </a:cubicBezTo>
                    <a:close/>
                    <a:moveTo>
                      <a:pt x="40" y="187"/>
                    </a:moveTo>
                    <a:cubicBezTo>
                      <a:pt x="46" y="182"/>
                      <a:pt x="52" y="177"/>
                      <a:pt x="59" y="173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47" y="170"/>
                      <a:pt x="41" y="176"/>
                      <a:pt x="35" y="181"/>
                    </a:cubicBezTo>
                    <a:cubicBezTo>
                      <a:pt x="40" y="187"/>
                      <a:pt x="40" y="187"/>
                      <a:pt x="40" y="187"/>
                    </a:cubicBezTo>
                    <a:close/>
                    <a:moveTo>
                      <a:pt x="15" y="225"/>
                    </a:moveTo>
                    <a:cubicBezTo>
                      <a:pt x="17" y="218"/>
                      <a:pt x="21" y="211"/>
                      <a:pt x="25" y="205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4" y="207"/>
                      <a:pt x="10" y="214"/>
                      <a:pt x="7" y="222"/>
                    </a:cubicBezTo>
                    <a:cubicBezTo>
                      <a:pt x="15" y="225"/>
                      <a:pt x="15" y="225"/>
                      <a:pt x="15" y="225"/>
                    </a:cubicBezTo>
                    <a:close/>
                    <a:moveTo>
                      <a:pt x="9" y="270"/>
                    </a:move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4"/>
                      <a:pt x="8" y="261"/>
                      <a:pt x="8" y="257"/>
                    </a:cubicBezTo>
                    <a:cubicBezTo>
                      <a:pt x="8" y="254"/>
                      <a:pt x="8" y="250"/>
                      <a:pt x="9" y="247"/>
                    </a:cubicBezTo>
                    <a:cubicBezTo>
                      <a:pt x="1" y="246"/>
                      <a:pt x="1" y="246"/>
                      <a:pt x="1" y="246"/>
                    </a:cubicBezTo>
                    <a:cubicBezTo>
                      <a:pt x="0" y="250"/>
                      <a:pt x="0" y="253"/>
                      <a:pt x="0" y="257"/>
                    </a:cubicBezTo>
                    <a:cubicBezTo>
                      <a:pt x="0" y="261"/>
                      <a:pt x="1" y="265"/>
                      <a:pt x="1" y="269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9" y="270"/>
                      <a:pt x="9" y="270"/>
                      <a:pt x="9" y="270"/>
                    </a:cubicBezTo>
                    <a:close/>
                    <a:moveTo>
                      <a:pt x="16" y="317"/>
                    </a:moveTo>
                    <a:cubicBezTo>
                      <a:pt x="13" y="294"/>
                      <a:pt x="13" y="294"/>
                      <a:pt x="13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8" y="319"/>
                      <a:pt x="8" y="319"/>
                      <a:pt x="8" y="319"/>
                    </a:cubicBezTo>
                    <a:lnTo>
                      <a:pt x="16" y="317"/>
                    </a:lnTo>
                    <a:close/>
                    <a:moveTo>
                      <a:pt x="23" y="365"/>
                    </a:moveTo>
                    <a:cubicBezTo>
                      <a:pt x="19" y="341"/>
                      <a:pt x="19" y="341"/>
                      <a:pt x="19" y="341"/>
                    </a:cubicBezTo>
                    <a:cubicBezTo>
                      <a:pt x="11" y="342"/>
                      <a:pt x="11" y="342"/>
                      <a:pt x="11" y="342"/>
                    </a:cubicBezTo>
                    <a:cubicBezTo>
                      <a:pt x="15" y="366"/>
                      <a:pt x="15" y="366"/>
                      <a:pt x="15" y="366"/>
                    </a:cubicBezTo>
                    <a:lnTo>
                      <a:pt x="23" y="365"/>
                    </a:lnTo>
                    <a:close/>
                    <a:moveTo>
                      <a:pt x="29" y="412"/>
                    </a:moveTo>
                    <a:cubicBezTo>
                      <a:pt x="26" y="389"/>
                      <a:pt x="26" y="389"/>
                      <a:pt x="26" y="389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21" y="413"/>
                      <a:pt x="21" y="413"/>
                      <a:pt x="21" y="413"/>
                    </a:cubicBezTo>
                    <a:lnTo>
                      <a:pt x="29" y="412"/>
                    </a:lnTo>
                    <a:close/>
                    <a:moveTo>
                      <a:pt x="36" y="460"/>
                    </a:moveTo>
                    <a:cubicBezTo>
                      <a:pt x="33" y="436"/>
                      <a:pt x="33" y="436"/>
                      <a:pt x="33" y="436"/>
                    </a:cubicBezTo>
                    <a:cubicBezTo>
                      <a:pt x="25" y="437"/>
                      <a:pt x="25" y="437"/>
                      <a:pt x="25" y="437"/>
                    </a:cubicBezTo>
                    <a:cubicBezTo>
                      <a:pt x="28" y="461"/>
                      <a:pt x="28" y="461"/>
                      <a:pt x="28" y="461"/>
                    </a:cubicBezTo>
                    <a:lnTo>
                      <a:pt x="36" y="460"/>
                    </a:lnTo>
                    <a:close/>
                    <a:moveTo>
                      <a:pt x="43" y="507"/>
                    </a:moveTo>
                    <a:cubicBezTo>
                      <a:pt x="39" y="484"/>
                      <a:pt x="39" y="484"/>
                      <a:pt x="39" y="484"/>
                    </a:cubicBezTo>
                    <a:cubicBezTo>
                      <a:pt x="31" y="485"/>
                      <a:pt x="31" y="485"/>
                      <a:pt x="31" y="485"/>
                    </a:cubicBezTo>
                    <a:cubicBezTo>
                      <a:pt x="35" y="508"/>
                      <a:pt x="35" y="508"/>
                      <a:pt x="35" y="508"/>
                    </a:cubicBezTo>
                    <a:lnTo>
                      <a:pt x="43" y="507"/>
                    </a:lnTo>
                    <a:close/>
                    <a:moveTo>
                      <a:pt x="49" y="555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38" y="532"/>
                      <a:pt x="38" y="532"/>
                      <a:pt x="38" y="532"/>
                    </a:cubicBezTo>
                    <a:cubicBezTo>
                      <a:pt x="41" y="556"/>
                      <a:pt x="41" y="556"/>
                      <a:pt x="41" y="556"/>
                    </a:cubicBezTo>
                    <a:lnTo>
                      <a:pt x="49" y="555"/>
                    </a:lnTo>
                    <a:close/>
                    <a:moveTo>
                      <a:pt x="56" y="602"/>
                    </a:moveTo>
                    <a:cubicBezTo>
                      <a:pt x="52" y="579"/>
                      <a:pt x="52" y="579"/>
                      <a:pt x="52" y="579"/>
                    </a:cubicBezTo>
                    <a:cubicBezTo>
                      <a:pt x="45" y="580"/>
                      <a:pt x="45" y="580"/>
                      <a:pt x="45" y="580"/>
                    </a:cubicBezTo>
                    <a:cubicBezTo>
                      <a:pt x="48" y="603"/>
                      <a:pt x="48" y="603"/>
                      <a:pt x="48" y="603"/>
                    </a:cubicBezTo>
                    <a:lnTo>
                      <a:pt x="56" y="602"/>
                    </a:lnTo>
                    <a:close/>
                    <a:moveTo>
                      <a:pt x="62" y="650"/>
                    </a:moveTo>
                    <a:cubicBezTo>
                      <a:pt x="59" y="626"/>
                      <a:pt x="59" y="626"/>
                      <a:pt x="59" y="626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55" y="651"/>
                      <a:pt x="55" y="651"/>
                      <a:pt x="55" y="651"/>
                    </a:cubicBezTo>
                    <a:lnTo>
                      <a:pt x="62" y="650"/>
                    </a:lnTo>
                    <a:close/>
                    <a:moveTo>
                      <a:pt x="69" y="697"/>
                    </a:moveTo>
                    <a:cubicBezTo>
                      <a:pt x="66" y="674"/>
                      <a:pt x="66" y="674"/>
                      <a:pt x="66" y="674"/>
                    </a:cubicBezTo>
                    <a:cubicBezTo>
                      <a:pt x="58" y="675"/>
                      <a:pt x="58" y="675"/>
                      <a:pt x="58" y="675"/>
                    </a:cubicBezTo>
                    <a:cubicBezTo>
                      <a:pt x="61" y="698"/>
                      <a:pt x="61" y="698"/>
                      <a:pt x="61" y="698"/>
                    </a:cubicBezTo>
                    <a:lnTo>
                      <a:pt x="69" y="697"/>
                    </a:lnTo>
                    <a:close/>
                    <a:moveTo>
                      <a:pt x="76" y="745"/>
                    </a:moveTo>
                    <a:cubicBezTo>
                      <a:pt x="72" y="721"/>
                      <a:pt x="72" y="721"/>
                      <a:pt x="72" y="721"/>
                    </a:cubicBezTo>
                    <a:cubicBezTo>
                      <a:pt x="65" y="722"/>
                      <a:pt x="65" y="722"/>
                      <a:pt x="65" y="722"/>
                    </a:cubicBezTo>
                    <a:cubicBezTo>
                      <a:pt x="68" y="746"/>
                      <a:pt x="68" y="746"/>
                      <a:pt x="68" y="746"/>
                    </a:cubicBezTo>
                    <a:lnTo>
                      <a:pt x="76" y="745"/>
                    </a:lnTo>
                    <a:close/>
                    <a:moveTo>
                      <a:pt x="82" y="792"/>
                    </a:moveTo>
                    <a:cubicBezTo>
                      <a:pt x="79" y="769"/>
                      <a:pt x="79" y="769"/>
                      <a:pt x="79" y="769"/>
                    </a:cubicBezTo>
                    <a:cubicBezTo>
                      <a:pt x="71" y="770"/>
                      <a:pt x="71" y="770"/>
                      <a:pt x="71" y="770"/>
                    </a:cubicBezTo>
                    <a:cubicBezTo>
                      <a:pt x="75" y="793"/>
                      <a:pt x="75" y="793"/>
                      <a:pt x="75" y="793"/>
                    </a:cubicBezTo>
                    <a:lnTo>
                      <a:pt x="82" y="792"/>
                    </a:lnTo>
                    <a:close/>
                    <a:moveTo>
                      <a:pt x="89" y="840"/>
                    </a:moveTo>
                    <a:cubicBezTo>
                      <a:pt x="86" y="816"/>
                      <a:pt x="86" y="816"/>
                      <a:pt x="86" y="816"/>
                    </a:cubicBezTo>
                    <a:cubicBezTo>
                      <a:pt x="78" y="817"/>
                      <a:pt x="78" y="817"/>
                      <a:pt x="78" y="817"/>
                    </a:cubicBezTo>
                    <a:cubicBezTo>
                      <a:pt x="81" y="841"/>
                      <a:pt x="81" y="841"/>
                      <a:pt x="81" y="841"/>
                    </a:cubicBezTo>
                    <a:lnTo>
                      <a:pt x="89" y="840"/>
                    </a:lnTo>
                    <a:close/>
                    <a:moveTo>
                      <a:pt x="96" y="887"/>
                    </a:moveTo>
                    <a:cubicBezTo>
                      <a:pt x="92" y="864"/>
                      <a:pt x="92" y="864"/>
                      <a:pt x="92" y="864"/>
                    </a:cubicBezTo>
                    <a:cubicBezTo>
                      <a:pt x="84" y="865"/>
                      <a:pt x="84" y="865"/>
                      <a:pt x="84" y="865"/>
                    </a:cubicBezTo>
                    <a:cubicBezTo>
                      <a:pt x="88" y="888"/>
                      <a:pt x="88" y="888"/>
                      <a:pt x="88" y="888"/>
                    </a:cubicBezTo>
                    <a:lnTo>
                      <a:pt x="96" y="887"/>
                    </a:lnTo>
                    <a:close/>
                    <a:moveTo>
                      <a:pt x="102" y="935"/>
                    </a:moveTo>
                    <a:cubicBezTo>
                      <a:pt x="99" y="911"/>
                      <a:pt x="99" y="911"/>
                      <a:pt x="99" y="911"/>
                    </a:cubicBezTo>
                    <a:cubicBezTo>
                      <a:pt x="91" y="912"/>
                      <a:pt x="91" y="912"/>
                      <a:pt x="91" y="912"/>
                    </a:cubicBezTo>
                    <a:cubicBezTo>
                      <a:pt x="94" y="936"/>
                      <a:pt x="94" y="936"/>
                      <a:pt x="94" y="936"/>
                    </a:cubicBezTo>
                    <a:lnTo>
                      <a:pt x="102" y="935"/>
                    </a:lnTo>
                    <a:close/>
                    <a:moveTo>
                      <a:pt x="109" y="982"/>
                    </a:moveTo>
                    <a:cubicBezTo>
                      <a:pt x="106" y="959"/>
                      <a:pt x="106" y="959"/>
                      <a:pt x="106" y="959"/>
                    </a:cubicBezTo>
                    <a:cubicBezTo>
                      <a:pt x="98" y="960"/>
                      <a:pt x="98" y="960"/>
                      <a:pt x="98" y="960"/>
                    </a:cubicBezTo>
                    <a:cubicBezTo>
                      <a:pt x="101" y="983"/>
                      <a:pt x="101" y="983"/>
                      <a:pt x="101" y="983"/>
                    </a:cubicBezTo>
                    <a:lnTo>
                      <a:pt x="109" y="982"/>
                    </a:lnTo>
                    <a:close/>
                    <a:moveTo>
                      <a:pt x="116" y="1030"/>
                    </a:moveTo>
                    <a:cubicBezTo>
                      <a:pt x="112" y="1006"/>
                      <a:pt x="112" y="1006"/>
                      <a:pt x="112" y="1006"/>
                    </a:cubicBezTo>
                    <a:cubicBezTo>
                      <a:pt x="104" y="1007"/>
                      <a:pt x="104" y="1007"/>
                      <a:pt x="104" y="1007"/>
                    </a:cubicBezTo>
                    <a:cubicBezTo>
                      <a:pt x="108" y="1031"/>
                      <a:pt x="108" y="1031"/>
                      <a:pt x="108" y="1031"/>
                    </a:cubicBezTo>
                    <a:lnTo>
                      <a:pt x="116" y="1030"/>
                    </a:lnTo>
                    <a:close/>
                    <a:moveTo>
                      <a:pt x="122" y="1077"/>
                    </a:moveTo>
                    <a:cubicBezTo>
                      <a:pt x="119" y="1054"/>
                      <a:pt x="119" y="1054"/>
                      <a:pt x="119" y="1054"/>
                    </a:cubicBezTo>
                    <a:cubicBezTo>
                      <a:pt x="111" y="1055"/>
                      <a:pt x="111" y="1055"/>
                      <a:pt x="111" y="1055"/>
                    </a:cubicBezTo>
                    <a:cubicBezTo>
                      <a:pt x="114" y="1078"/>
                      <a:pt x="114" y="1078"/>
                      <a:pt x="114" y="1078"/>
                    </a:cubicBezTo>
                    <a:lnTo>
                      <a:pt x="122" y="1077"/>
                    </a:lnTo>
                    <a:close/>
                    <a:moveTo>
                      <a:pt x="129" y="1125"/>
                    </a:moveTo>
                    <a:cubicBezTo>
                      <a:pt x="126" y="1101"/>
                      <a:pt x="126" y="1101"/>
                      <a:pt x="126" y="1101"/>
                    </a:cubicBezTo>
                    <a:cubicBezTo>
                      <a:pt x="118" y="1102"/>
                      <a:pt x="118" y="1102"/>
                      <a:pt x="118" y="1102"/>
                    </a:cubicBezTo>
                    <a:cubicBezTo>
                      <a:pt x="121" y="1126"/>
                      <a:pt x="121" y="1126"/>
                      <a:pt x="121" y="1126"/>
                    </a:cubicBezTo>
                    <a:lnTo>
                      <a:pt x="129" y="1125"/>
                    </a:lnTo>
                    <a:close/>
                    <a:moveTo>
                      <a:pt x="136" y="1172"/>
                    </a:moveTo>
                    <a:cubicBezTo>
                      <a:pt x="132" y="1148"/>
                      <a:pt x="132" y="1148"/>
                      <a:pt x="132" y="1148"/>
                    </a:cubicBezTo>
                    <a:cubicBezTo>
                      <a:pt x="124" y="1150"/>
                      <a:pt x="124" y="1150"/>
                      <a:pt x="124" y="1150"/>
                    </a:cubicBezTo>
                    <a:cubicBezTo>
                      <a:pt x="128" y="1173"/>
                      <a:pt x="128" y="1173"/>
                      <a:pt x="128" y="1173"/>
                    </a:cubicBezTo>
                    <a:lnTo>
                      <a:pt x="136" y="1172"/>
                    </a:lnTo>
                    <a:close/>
                    <a:moveTo>
                      <a:pt x="142" y="1220"/>
                    </a:moveTo>
                    <a:cubicBezTo>
                      <a:pt x="139" y="1196"/>
                      <a:pt x="139" y="1196"/>
                      <a:pt x="139" y="1196"/>
                    </a:cubicBezTo>
                    <a:cubicBezTo>
                      <a:pt x="131" y="1197"/>
                      <a:pt x="131" y="1197"/>
                      <a:pt x="131" y="1197"/>
                    </a:cubicBezTo>
                    <a:cubicBezTo>
                      <a:pt x="134" y="1221"/>
                      <a:pt x="134" y="1221"/>
                      <a:pt x="134" y="1221"/>
                    </a:cubicBezTo>
                    <a:lnTo>
                      <a:pt x="142" y="1220"/>
                    </a:lnTo>
                    <a:close/>
                    <a:moveTo>
                      <a:pt x="149" y="1267"/>
                    </a:moveTo>
                    <a:cubicBezTo>
                      <a:pt x="146" y="1243"/>
                      <a:pt x="146" y="1243"/>
                      <a:pt x="146" y="1243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41" y="1268"/>
                      <a:pt x="141" y="1268"/>
                      <a:pt x="141" y="1268"/>
                    </a:cubicBezTo>
                    <a:lnTo>
                      <a:pt x="149" y="1267"/>
                    </a:lnTo>
                    <a:close/>
                    <a:moveTo>
                      <a:pt x="156" y="1315"/>
                    </a:moveTo>
                    <a:cubicBezTo>
                      <a:pt x="152" y="1291"/>
                      <a:pt x="152" y="1291"/>
                      <a:pt x="152" y="1291"/>
                    </a:cubicBezTo>
                    <a:cubicBezTo>
                      <a:pt x="144" y="1292"/>
                      <a:pt x="144" y="1292"/>
                      <a:pt x="144" y="1292"/>
                    </a:cubicBezTo>
                    <a:cubicBezTo>
                      <a:pt x="148" y="1316"/>
                      <a:pt x="148" y="1316"/>
                      <a:pt x="148" y="1316"/>
                    </a:cubicBezTo>
                    <a:lnTo>
                      <a:pt x="156" y="1315"/>
                    </a:lnTo>
                    <a:close/>
                    <a:moveTo>
                      <a:pt x="162" y="1362"/>
                    </a:moveTo>
                    <a:cubicBezTo>
                      <a:pt x="159" y="1338"/>
                      <a:pt x="159" y="1338"/>
                      <a:pt x="159" y="1338"/>
                    </a:cubicBezTo>
                    <a:cubicBezTo>
                      <a:pt x="151" y="1340"/>
                      <a:pt x="151" y="1340"/>
                      <a:pt x="151" y="1340"/>
                    </a:cubicBezTo>
                    <a:cubicBezTo>
                      <a:pt x="154" y="1363"/>
                      <a:pt x="154" y="1363"/>
                      <a:pt x="154" y="1363"/>
                    </a:cubicBezTo>
                    <a:lnTo>
                      <a:pt x="162" y="1362"/>
                    </a:lnTo>
                    <a:close/>
                    <a:moveTo>
                      <a:pt x="169" y="1410"/>
                    </a:moveTo>
                    <a:cubicBezTo>
                      <a:pt x="166" y="1386"/>
                      <a:pt x="166" y="1386"/>
                      <a:pt x="166" y="1386"/>
                    </a:cubicBezTo>
                    <a:cubicBezTo>
                      <a:pt x="158" y="1387"/>
                      <a:pt x="158" y="1387"/>
                      <a:pt x="158" y="1387"/>
                    </a:cubicBezTo>
                    <a:cubicBezTo>
                      <a:pt x="161" y="1411"/>
                      <a:pt x="161" y="1411"/>
                      <a:pt x="161" y="1411"/>
                    </a:cubicBezTo>
                    <a:lnTo>
                      <a:pt x="169" y="1410"/>
                    </a:lnTo>
                    <a:close/>
                    <a:moveTo>
                      <a:pt x="176" y="1457"/>
                    </a:moveTo>
                    <a:cubicBezTo>
                      <a:pt x="172" y="1433"/>
                      <a:pt x="172" y="1433"/>
                      <a:pt x="172" y="1433"/>
                    </a:cubicBezTo>
                    <a:cubicBezTo>
                      <a:pt x="164" y="1435"/>
                      <a:pt x="164" y="1435"/>
                      <a:pt x="164" y="1435"/>
                    </a:cubicBezTo>
                    <a:cubicBezTo>
                      <a:pt x="168" y="1458"/>
                      <a:pt x="168" y="1458"/>
                      <a:pt x="168" y="1458"/>
                    </a:cubicBezTo>
                    <a:lnTo>
                      <a:pt x="176" y="1457"/>
                    </a:lnTo>
                    <a:close/>
                    <a:moveTo>
                      <a:pt x="182" y="1505"/>
                    </a:moveTo>
                    <a:cubicBezTo>
                      <a:pt x="179" y="1481"/>
                      <a:pt x="179" y="1481"/>
                      <a:pt x="179" y="1481"/>
                    </a:cubicBezTo>
                    <a:cubicBezTo>
                      <a:pt x="171" y="1482"/>
                      <a:pt x="171" y="1482"/>
                      <a:pt x="171" y="1482"/>
                    </a:cubicBezTo>
                    <a:cubicBezTo>
                      <a:pt x="174" y="1506"/>
                      <a:pt x="174" y="1506"/>
                      <a:pt x="174" y="1506"/>
                    </a:cubicBezTo>
                    <a:lnTo>
                      <a:pt x="182" y="1505"/>
                    </a:lnTo>
                    <a:close/>
                    <a:moveTo>
                      <a:pt x="189" y="1552"/>
                    </a:moveTo>
                    <a:cubicBezTo>
                      <a:pt x="186" y="1528"/>
                      <a:pt x="186" y="1528"/>
                      <a:pt x="186" y="1528"/>
                    </a:cubicBezTo>
                    <a:cubicBezTo>
                      <a:pt x="178" y="1530"/>
                      <a:pt x="178" y="1530"/>
                      <a:pt x="178" y="1530"/>
                    </a:cubicBezTo>
                    <a:cubicBezTo>
                      <a:pt x="181" y="1553"/>
                      <a:pt x="181" y="1553"/>
                      <a:pt x="181" y="1553"/>
                    </a:cubicBezTo>
                    <a:lnTo>
                      <a:pt x="189" y="1552"/>
                    </a:lnTo>
                    <a:close/>
                    <a:moveTo>
                      <a:pt x="195" y="1600"/>
                    </a:moveTo>
                    <a:cubicBezTo>
                      <a:pt x="192" y="1576"/>
                      <a:pt x="192" y="1576"/>
                      <a:pt x="192" y="1576"/>
                    </a:cubicBezTo>
                    <a:cubicBezTo>
                      <a:pt x="184" y="1577"/>
                      <a:pt x="184" y="1577"/>
                      <a:pt x="184" y="1577"/>
                    </a:cubicBezTo>
                    <a:cubicBezTo>
                      <a:pt x="188" y="1601"/>
                      <a:pt x="188" y="1601"/>
                      <a:pt x="188" y="1601"/>
                    </a:cubicBezTo>
                    <a:lnTo>
                      <a:pt x="195" y="1600"/>
                    </a:lnTo>
                    <a:close/>
                    <a:moveTo>
                      <a:pt x="202" y="1647"/>
                    </a:moveTo>
                    <a:cubicBezTo>
                      <a:pt x="199" y="1623"/>
                      <a:pt x="199" y="1623"/>
                      <a:pt x="199" y="1623"/>
                    </a:cubicBezTo>
                    <a:cubicBezTo>
                      <a:pt x="191" y="1625"/>
                      <a:pt x="191" y="1625"/>
                      <a:pt x="191" y="1625"/>
                    </a:cubicBezTo>
                    <a:cubicBezTo>
                      <a:pt x="194" y="1648"/>
                      <a:pt x="194" y="1648"/>
                      <a:pt x="194" y="1648"/>
                    </a:cubicBezTo>
                    <a:lnTo>
                      <a:pt x="202" y="1647"/>
                    </a:lnTo>
                    <a:close/>
                    <a:moveTo>
                      <a:pt x="209" y="1695"/>
                    </a:moveTo>
                    <a:cubicBezTo>
                      <a:pt x="205" y="1671"/>
                      <a:pt x="205" y="1671"/>
                      <a:pt x="205" y="1671"/>
                    </a:cubicBezTo>
                    <a:cubicBezTo>
                      <a:pt x="198" y="1672"/>
                      <a:pt x="198" y="1672"/>
                      <a:pt x="198" y="1672"/>
                    </a:cubicBezTo>
                    <a:cubicBezTo>
                      <a:pt x="201" y="1696"/>
                      <a:pt x="201" y="1696"/>
                      <a:pt x="201" y="1696"/>
                    </a:cubicBezTo>
                    <a:lnTo>
                      <a:pt x="209" y="1695"/>
                    </a:lnTo>
                    <a:close/>
                    <a:moveTo>
                      <a:pt x="215" y="1742"/>
                    </a:moveTo>
                    <a:cubicBezTo>
                      <a:pt x="212" y="1718"/>
                      <a:pt x="212" y="1718"/>
                      <a:pt x="212" y="1718"/>
                    </a:cubicBezTo>
                    <a:cubicBezTo>
                      <a:pt x="204" y="1720"/>
                      <a:pt x="204" y="1720"/>
                      <a:pt x="204" y="1720"/>
                    </a:cubicBezTo>
                    <a:cubicBezTo>
                      <a:pt x="208" y="1743"/>
                      <a:pt x="208" y="1743"/>
                      <a:pt x="208" y="1743"/>
                    </a:cubicBezTo>
                    <a:lnTo>
                      <a:pt x="215" y="1742"/>
                    </a:lnTo>
                    <a:close/>
                    <a:moveTo>
                      <a:pt x="222" y="1790"/>
                    </a:moveTo>
                    <a:cubicBezTo>
                      <a:pt x="219" y="1766"/>
                      <a:pt x="219" y="1766"/>
                      <a:pt x="219" y="1766"/>
                    </a:cubicBezTo>
                    <a:cubicBezTo>
                      <a:pt x="211" y="1767"/>
                      <a:pt x="211" y="1767"/>
                      <a:pt x="211" y="1767"/>
                    </a:cubicBezTo>
                    <a:cubicBezTo>
                      <a:pt x="214" y="1791"/>
                      <a:pt x="214" y="1791"/>
                      <a:pt x="214" y="1791"/>
                    </a:cubicBezTo>
                    <a:lnTo>
                      <a:pt x="222" y="1790"/>
                    </a:lnTo>
                    <a:close/>
                    <a:moveTo>
                      <a:pt x="229" y="1837"/>
                    </a:moveTo>
                    <a:cubicBezTo>
                      <a:pt x="225" y="1813"/>
                      <a:pt x="225" y="1813"/>
                      <a:pt x="225" y="1813"/>
                    </a:cubicBezTo>
                    <a:cubicBezTo>
                      <a:pt x="217" y="1814"/>
                      <a:pt x="217" y="1814"/>
                      <a:pt x="217" y="1814"/>
                    </a:cubicBezTo>
                    <a:cubicBezTo>
                      <a:pt x="221" y="1838"/>
                      <a:pt x="221" y="1838"/>
                      <a:pt x="221" y="1838"/>
                    </a:cubicBezTo>
                    <a:lnTo>
                      <a:pt x="229" y="1837"/>
                    </a:lnTo>
                    <a:close/>
                    <a:moveTo>
                      <a:pt x="235" y="1885"/>
                    </a:moveTo>
                    <a:cubicBezTo>
                      <a:pt x="232" y="1861"/>
                      <a:pt x="232" y="1861"/>
                      <a:pt x="232" y="1861"/>
                    </a:cubicBezTo>
                    <a:cubicBezTo>
                      <a:pt x="224" y="1862"/>
                      <a:pt x="224" y="1862"/>
                      <a:pt x="224" y="1862"/>
                    </a:cubicBezTo>
                    <a:cubicBezTo>
                      <a:pt x="227" y="1886"/>
                      <a:pt x="227" y="1886"/>
                      <a:pt x="227" y="1886"/>
                    </a:cubicBezTo>
                    <a:lnTo>
                      <a:pt x="235" y="1885"/>
                    </a:lnTo>
                    <a:close/>
                    <a:moveTo>
                      <a:pt x="248" y="1929"/>
                    </a:moveTo>
                    <a:cubicBezTo>
                      <a:pt x="244" y="1922"/>
                      <a:pt x="241" y="1915"/>
                      <a:pt x="239" y="1908"/>
                    </a:cubicBezTo>
                    <a:cubicBezTo>
                      <a:pt x="231" y="1910"/>
                      <a:pt x="231" y="1910"/>
                      <a:pt x="231" y="1910"/>
                    </a:cubicBezTo>
                    <a:cubicBezTo>
                      <a:pt x="233" y="1918"/>
                      <a:pt x="237" y="1926"/>
                      <a:pt x="241" y="1933"/>
                    </a:cubicBezTo>
                    <a:cubicBezTo>
                      <a:pt x="248" y="1929"/>
                      <a:pt x="248" y="1929"/>
                      <a:pt x="248" y="1929"/>
                    </a:cubicBezTo>
                    <a:close/>
                    <a:moveTo>
                      <a:pt x="279" y="1963"/>
                    </a:moveTo>
                    <a:cubicBezTo>
                      <a:pt x="272" y="1958"/>
                      <a:pt x="266" y="1953"/>
                      <a:pt x="261" y="1948"/>
                    </a:cubicBezTo>
                    <a:cubicBezTo>
                      <a:pt x="255" y="1953"/>
                      <a:pt x="255" y="1953"/>
                      <a:pt x="255" y="1953"/>
                    </a:cubicBezTo>
                    <a:cubicBezTo>
                      <a:pt x="261" y="1959"/>
                      <a:pt x="267" y="1965"/>
                      <a:pt x="274" y="1969"/>
                    </a:cubicBezTo>
                    <a:cubicBezTo>
                      <a:pt x="279" y="1963"/>
                      <a:pt x="279" y="1963"/>
                      <a:pt x="279" y="1963"/>
                    </a:cubicBezTo>
                    <a:close/>
                    <a:moveTo>
                      <a:pt x="321" y="1982"/>
                    </a:moveTo>
                    <a:cubicBezTo>
                      <a:pt x="313" y="1980"/>
                      <a:pt x="306" y="1978"/>
                      <a:pt x="299" y="1974"/>
                    </a:cubicBezTo>
                    <a:cubicBezTo>
                      <a:pt x="295" y="1982"/>
                      <a:pt x="295" y="1982"/>
                      <a:pt x="295" y="1982"/>
                    </a:cubicBezTo>
                    <a:cubicBezTo>
                      <a:pt x="303" y="1985"/>
                      <a:pt x="311" y="1988"/>
                      <a:pt x="319" y="1990"/>
                    </a:cubicBezTo>
                    <a:cubicBezTo>
                      <a:pt x="321" y="1982"/>
                      <a:pt x="321" y="1982"/>
                      <a:pt x="321" y="1982"/>
                    </a:cubicBezTo>
                    <a:close/>
                    <a:moveTo>
                      <a:pt x="367" y="1983"/>
                    </a:moveTo>
                    <a:cubicBezTo>
                      <a:pt x="358" y="1984"/>
                      <a:pt x="358" y="1984"/>
                      <a:pt x="358" y="1984"/>
                    </a:cubicBezTo>
                    <a:cubicBezTo>
                      <a:pt x="353" y="1984"/>
                      <a:pt x="349" y="1985"/>
                      <a:pt x="344" y="1985"/>
                    </a:cubicBezTo>
                    <a:cubicBezTo>
                      <a:pt x="343" y="1985"/>
                      <a:pt x="343" y="1985"/>
                      <a:pt x="343" y="1985"/>
                    </a:cubicBezTo>
                    <a:cubicBezTo>
                      <a:pt x="343" y="1993"/>
                      <a:pt x="343" y="1993"/>
                      <a:pt x="343" y="1993"/>
                    </a:cubicBezTo>
                    <a:cubicBezTo>
                      <a:pt x="344" y="1993"/>
                      <a:pt x="344" y="1993"/>
                      <a:pt x="344" y="1993"/>
                    </a:cubicBezTo>
                    <a:cubicBezTo>
                      <a:pt x="349" y="1993"/>
                      <a:pt x="354" y="1992"/>
                      <a:pt x="359" y="1992"/>
                    </a:cubicBezTo>
                    <a:cubicBezTo>
                      <a:pt x="368" y="1990"/>
                      <a:pt x="368" y="1990"/>
                      <a:pt x="368" y="1990"/>
                    </a:cubicBezTo>
                    <a:cubicBezTo>
                      <a:pt x="367" y="1983"/>
                      <a:pt x="367" y="1983"/>
                      <a:pt x="367" y="1983"/>
                    </a:cubicBezTo>
                    <a:close/>
                    <a:moveTo>
                      <a:pt x="414" y="1976"/>
                    </a:moveTo>
                    <a:cubicBezTo>
                      <a:pt x="390" y="1979"/>
                      <a:pt x="390" y="1979"/>
                      <a:pt x="390" y="1979"/>
                    </a:cubicBezTo>
                    <a:cubicBezTo>
                      <a:pt x="392" y="1987"/>
                      <a:pt x="392" y="1987"/>
                      <a:pt x="392" y="1987"/>
                    </a:cubicBezTo>
                    <a:cubicBezTo>
                      <a:pt x="415" y="1984"/>
                      <a:pt x="415" y="1984"/>
                      <a:pt x="415" y="1984"/>
                    </a:cubicBezTo>
                    <a:lnTo>
                      <a:pt x="414" y="1976"/>
                    </a:lnTo>
                    <a:close/>
                    <a:moveTo>
                      <a:pt x="462" y="1969"/>
                    </a:moveTo>
                    <a:cubicBezTo>
                      <a:pt x="438" y="1973"/>
                      <a:pt x="438" y="1973"/>
                      <a:pt x="438" y="1973"/>
                    </a:cubicBezTo>
                    <a:cubicBezTo>
                      <a:pt x="439" y="1980"/>
                      <a:pt x="439" y="1980"/>
                      <a:pt x="439" y="1980"/>
                    </a:cubicBezTo>
                    <a:cubicBezTo>
                      <a:pt x="463" y="1977"/>
                      <a:pt x="463" y="1977"/>
                      <a:pt x="463" y="1977"/>
                    </a:cubicBezTo>
                    <a:lnTo>
                      <a:pt x="462" y="1969"/>
                    </a:lnTo>
                    <a:close/>
                    <a:moveTo>
                      <a:pt x="509" y="1963"/>
                    </a:moveTo>
                    <a:cubicBezTo>
                      <a:pt x="485" y="1966"/>
                      <a:pt x="485" y="1966"/>
                      <a:pt x="485" y="1966"/>
                    </a:cubicBezTo>
                    <a:cubicBezTo>
                      <a:pt x="487" y="1974"/>
                      <a:pt x="487" y="1974"/>
                      <a:pt x="487" y="1974"/>
                    </a:cubicBezTo>
                    <a:cubicBezTo>
                      <a:pt x="510" y="1971"/>
                      <a:pt x="510" y="1971"/>
                      <a:pt x="510" y="1971"/>
                    </a:cubicBezTo>
                    <a:lnTo>
                      <a:pt x="509" y="1963"/>
                    </a:lnTo>
                    <a:close/>
                    <a:moveTo>
                      <a:pt x="557" y="1956"/>
                    </a:moveTo>
                    <a:cubicBezTo>
                      <a:pt x="533" y="1959"/>
                      <a:pt x="533" y="1959"/>
                      <a:pt x="533" y="1959"/>
                    </a:cubicBezTo>
                    <a:cubicBezTo>
                      <a:pt x="534" y="1967"/>
                      <a:pt x="534" y="1967"/>
                      <a:pt x="534" y="1967"/>
                    </a:cubicBezTo>
                    <a:cubicBezTo>
                      <a:pt x="558" y="1964"/>
                      <a:pt x="558" y="1964"/>
                      <a:pt x="558" y="1964"/>
                    </a:cubicBezTo>
                    <a:lnTo>
                      <a:pt x="557" y="1956"/>
                    </a:lnTo>
                    <a:close/>
                    <a:moveTo>
                      <a:pt x="604" y="1949"/>
                    </a:moveTo>
                    <a:cubicBezTo>
                      <a:pt x="580" y="1953"/>
                      <a:pt x="580" y="1953"/>
                      <a:pt x="580" y="1953"/>
                    </a:cubicBezTo>
                    <a:cubicBezTo>
                      <a:pt x="582" y="1961"/>
                      <a:pt x="582" y="1961"/>
                      <a:pt x="582" y="1961"/>
                    </a:cubicBezTo>
                    <a:cubicBezTo>
                      <a:pt x="605" y="1957"/>
                      <a:pt x="605" y="1957"/>
                      <a:pt x="605" y="1957"/>
                    </a:cubicBezTo>
                    <a:lnTo>
                      <a:pt x="604" y="1949"/>
                    </a:lnTo>
                    <a:close/>
                    <a:moveTo>
                      <a:pt x="652" y="1943"/>
                    </a:moveTo>
                    <a:cubicBezTo>
                      <a:pt x="628" y="1946"/>
                      <a:pt x="628" y="1946"/>
                      <a:pt x="628" y="1946"/>
                    </a:cubicBezTo>
                    <a:cubicBezTo>
                      <a:pt x="629" y="1954"/>
                      <a:pt x="629" y="1954"/>
                      <a:pt x="629" y="1954"/>
                    </a:cubicBezTo>
                    <a:cubicBezTo>
                      <a:pt x="653" y="1951"/>
                      <a:pt x="653" y="1951"/>
                      <a:pt x="653" y="1951"/>
                    </a:cubicBezTo>
                    <a:lnTo>
                      <a:pt x="652" y="1943"/>
                    </a:lnTo>
                    <a:close/>
                    <a:moveTo>
                      <a:pt x="699" y="1936"/>
                    </a:moveTo>
                    <a:cubicBezTo>
                      <a:pt x="675" y="1939"/>
                      <a:pt x="675" y="1939"/>
                      <a:pt x="675" y="1939"/>
                    </a:cubicBezTo>
                    <a:cubicBezTo>
                      <a:pt x="677" y="1947"/>
                      <a:pt x="677" y="1947"/>
                      <a:pt x="677" y="1947"/>
                    </a:cubicBezTo>
                    <a:cubicBezTo>
                      <a:pt x="700" y="1944"/>
                      <a:pt x="700" y="1944"/>
                      <a:pt x="700" y="1944"/>
                    </a:cubicBezTo>
                    <a:lnTo>
                      <a:pt x="699" y="1936"/>
                    </a:lnTo>
                    <a:close/>
                    <a:moveTo>
                      <a:pt x="747" y="1929"/>
                    </a:moveTo>
                    <a:cubicBezTo>
                      <a:pt x="723" y="1933"/>
                      <a:pt x="723" y="1933"/>
                      <a:pt x="723" y="1933"/>
                    </a:cubicBezTo>
                    <a:cubicBezTo>
                      <a:pt x="724" y="1941"/>
                      <a:pt x="724" y="1941"/>
                      <a:pt x="724" y="1941"/>
                    </a:cubicBezTo>
                    <a:cubicBezTo>
                      <a:pt x="748" y="1937"/>
                      <a:pt x="748" y="1937"/>
                      <a:pt x="748" y="1937"/>
                    </a:cubicBezTo>
                    <a:lnTo>
                      <a:pt x="747" y="1929"/>
                    </a:lnTo>
                    <a:close/>
                    <a:moveTo>
                      <a:pt x="794" y="1923"/>
                    </a:moveTo>
                    <a:cubicBezTo>
                      <a:pt x="770" y="1926"/>
                      <a:pt x="770" y="1926"/>
                      <a:pt x="770" y="1926"/>
                    </a:cubicBezTo>
                    <a:cubicBezTo>
                      <a:pt x="772" y="1934"/>
                      <a:pt x="772" y="1934"/>
                      <a:pt x="772" y="1934"/>
                    </a:cubicBezTo>
                    <a:cubicBezTo>
                      <a:pt x="795" y="1931"/>
                      <a:pt x="795" y="1931"/>
                      <a:pt x="795" y="1931"/>
                    </a:cubicBezTo>
                    <a:lnTo>
                      <a:pt x="794" y="1923"/>
                    </a:lnTo>
                    <a:close/>
                    <a:moveTo>
                      <a:pt x="842" y="1916"/>
                    </a:moveTo>
                    <a:cubicBezTo>
                      <a:pt x="818" y="1919"/>
                      <a:pt x="818" y="1919"/>
                      <a:pt x="818" y="1919"/>
                    </a:cubicBezTo>
                    <a:cubicBezTo>
                      <a:pt x="819" y="1927"/>
                      <a:pt x="819" y="1927"/>
                      <a:pt x="819" y="1927"/>
                    </a:cubicBezTo>
                    <a:cubicBezTo>
                      <a:pt x="843" y="1924"/>
                      <a:pt x="843" y="1924"/>
                      <a:pt x="843" y="1924"/>
                    </a:cubicBezTo>
                    <a:lnTo>
                      <a:pt x="842" y="1916"/>
                    </a:lnTo>
                    <a:close/>
                    <a:moveTo>
                      <a:pt x="889" y="1909"/>
                    </a:moveTo>
                    <a:cubicBezTo>
                      <a:pt x="865" y="1913"/>
                      <a:pt x="865" y="1913"/>
                      <a:pt x="865" y="1913"/>
                    </a:cubicBezTo>
                    <a:cubicBezTo>
                      <a:pt x="866" y="1921"/>
                      <a:pt x="866" y="1921"/>
                      <a:pt x="866" y="1921"/>
                    </a:cubicBezTo>
                    <a:cubicBezTo>
                      <a:pt x="890" y="1917"/>
                      <a:pt x="890" y="1917"/>
                      <a:pt x="890" y="1917"/>
                    </a:cubicBezTo>
                    <a:lnTo>
                      <a:pt x="889" y="1909"/>
                    </a:lnTo>
                    <a:close/>
                    <a:moveTo>
                      <a:pt x="937" y="1903"/>
                    </a:moveTo>
                    <a:cubicBezTo>
                      <a:pt x="913" y="1906"/>
                      <a:pt x="913" y="1906"/>
                      <a:pt x="913" y="1906"/>
                    </a:cubicBezTo>
                    <a:cubicBezTo>
                      <a:pt x="914" y="1914"/>
                      <a:pt x="914" y="1914"/>
                      <a:pt x="914" y="1914"/>
                    </a:cubicBezTo>
                    <a:cubicBezTo>
                      <a:pt x="938" y="1911"/>
                      <a:pt x="938" y="1911"/>
                      <a:pt x="938" y="1911"/>
                    </a:cubicBezTo>
                    <a:lnTo>
                      <a:pt x="937" y="1903"/>
                    </a:lnTo>
                    <a:close/>
                    <a:moveTo>
                      <a:pt x="984" y="1896"/>
                    </a:moveTo>
                    <a:cubicBezTo>
                      <a:pt x="960" y="1899"/>
                      <a:pt x="960" y="1899"/>
                      <a:pt x="960" y="1899"/>
                    </a:cubicBezTo>
                    <a:cubicBezTo>
                      <a:pt x="961" y="1907"/>
                      <a:pt x="961" y="1907"/>
                      <a:pt x="961" y="1907"/>
                    </a:cubicBezTo>
                    <a:cubicBezTo>
                      <a:pt x="985" y="1904"/>
                      <a:pt x="985" y="1904"/>
                      <a:pt x="985" y="1904"/>
                    </a:cubicBezTo>
                    <a:lnTo>
                      <a:pt x="984" y="1896"/>
                    </a:lnTo>
                    <a:close/>
                    <a:moveTo>
                      <a:pt x="1032" y="1889"/>
                    </a:moveTo>
                    <a:cubicBezTo>
                      <a:pt x="1008" y="1893"/>
                      <a:pt x="1008" y="1893"/>
                      <a:pt x="1008" y="1893"/>
                    </a:cubicBezTo>
                    <a:cubicBezTo>
                      <a:pt x="1009" y="1901"/>
                      <a:pt x="1009" y="1901"/>
                      <a:pt x="1009" y="1901"/>
                    </a:cubicBezTo>
                    <a:cubicBezTo>
                      <a:pt x="1033" y="1897"/>
                      <a:pt x="1033" y="1897"/>
                      <a:pt x="1033" y="1897"/>
                    </a:cubicBezTo>
                    <a:lnTo>
                      <a:pt x="1032" y="1889"/>
                    </a:lnTo>
                    <a:close/>
                    <a:moveTo>
                      <a:pt x="1079" y="1883"/>
                    </a:moveTo>
                    <a:cubicBezTo>
                      <a:pt x="1055" y="1886"/>
                      <a:pt x="1055" y="1886"/>
                      <a:pt x="1055" y="1886"/>
                    </a:cubicBezTo>
                    <a:cubicBezTo>
                      <a:pt x="1056" y="1894"/>
                      <a:pt x="1056" y="1894"/>
                      <a:pt x="1056" y="1894"/>
                    </a:cubicBezTo>
                    <a:cubicBezTo>
                      <a:pt x="1080" y="1891"/>
                      <a:pt x="1080" y="1891"/>
                      <a:pt x="1080" y="1891"/>
                    </a:cubicBezTo>
                    <a:lnTo>
                      <a:pt x="1079" y="1883"/>
                    </a:lnTo>
                    <a:close/>
                    <a:moveTo>
                      <a:pt x="1127" y="1876"/>
                    </a:moveTo>
                    <a:cubicBezTo>
                      <a:pt x="1103" y="1879"/>
                      <a:pt x="1103" y="1879"/>
                      <a:pt x="1103" y="1879"/>
                    </a:cubicBezTo>
                    <a:cubicBezTo>
                      <a:pt x="1104" y="1887"/>
                      <a:pt x="1104" y="1887"/>
                      <a:pt x="1104" y="1887"/>
                    </a:cubicBezTo>
                    <a:cubicBezTo>
                      <a:pt x="1128" y="1884"/>
                      <a:pt x="1128" y="1884"/>
                      <a:pt x="1128" y="1884"/>
                    </a:cubicBezTo>
                    <a:lnTo>
                      <a:pt x="1127" y="1876"/>
                    </a:lnTo>
                    <a:close/>
                    <a:moveTo>
                      <a:pt x="1174" y="1869"/>
                    </a:moveTo>
                    <a:cubicBezTo>
                      <a:pt x="1150" y="1873"/>
                      <a:pt x="1150" y="1873"/>
                      <a:pt x="1150" y="1873"/>
                    </a:cubicBezTo>
                    <a:cubicBezTo>
                      <a:pt x="1151" y="1881"/>
                      <a:pt x="1151" y="1881"/>
                      <a:pt x="1151" y="1881"/>
                    </a:cubicBezTo>
                    <a:cubicBezTo>
                      <a:pt x="1175" y="1877"/>
                      <a:pt x="1175" y="1877"/>
                      <a:pt x="1175" y="1877"/>
                    </a:cubicBezTo>
                    <a:lnTo>
                      <a:pt x="1174" y="1869"/>
                    </a:lnTo>
                    <a:close/>
                    <a:moveTo>
                      <a:pt x="1222" y="1863"/>
                    </a:moveTo>
                    <a:cubicBezTo>
                      <a:pt x="1198" y="1866"/>
                      <a:pt x="1198" y="1866"/>
                      <a:pt x="1198" y="1866"/>
                    </a:cubicBezTo>
                    <a:cubicBezTo>
                      <a:pt x="1199" y="1874"/>
                      <a:pt x="1199" y="1874"/>
                      <a:pt x="1199" y="1874"/>
                    </a:cubicBezTo>
                    <a:cubicBezTo>
                      <a:pt x="1223" y="1871"/>
                      <a:pt x="1223" y="1871"/>
                      <a:pt x="1223" y="1871"/>
                    </a:cubicBezTo>
                    <a:lnTo>
                      <a:pt x="1222" y="1863"/>
                    </a:lnTo>
                    <a:close/>
                    <a:moveTo>
                      <a:pt x="1269" y="1856"/>
                    </a:moveTo>
                    <a:cubicBezTo>
                      <a:pt x="1245" y="1860"/>
                      <a:pt x="1245" y="1860"/>
                      <a:pt x="1245" y="1860"/>
                    </a:cubicBezTo>
                    <a:cubicBezTo>
                      <a:pt x="1246" y="1867"/>
                      <a:pt x="1246" y="1867"/>
                      <a:pt x="1246" y="1867"/>
                    </a:cubicBezTo>
                    <a:cubicBezTo>
                      <a:pt x="1270" y="1864"/>
                      <a:pt x="1270" y="1864"/>
                      <a:pt x="1270" y="1864"/>
                    </a:cubicBezTo>
                    <a:lnTo>
                      <a:pt x="1269" y="1856"/>
                    </a:lnTo>
                    <a:close/>
                    <a:moveTo>
                      <a:pt x="1317" y="1850"/>
                    </a:moveTo>
                    <a:cubicBezTo>
                      <a:pt x="1293" y="1853"/>
                      <a:pt x="1293" y="1853"/>
                      <a:pt x="1293" y="1853"/>
                    </a:cubicBezTo>
                    <a:cubicBezTo>
                      <a:pt x="1294" y="1861"/>
                      <a:pt x="1294" y="1861"/>
                      <a:pt x="1294" y="1861"/>
                    </a:cubicBezTo>
                    <a:cubicBezTo>
                      <a:pt x="1318" y="1857"/>
                      <a:pt x="1318" y="1857"/>
                      <a:pt x="1318" y="1857"/>
                    </a:cubicBezTo>
                    <a:lnTo>
                      <a:pt x="1317" y="1850"/>
                    </a:lnTo>
                    <a:close/>
                    <a:moveTo>
                      <a:pt x="1364" y="1843"/>
                    </a:moveTo>
                    <a:cubicBezTo>
                      <a:pt x="1340" y="1846"/>
                      <a:pt x="1340" y="1846"/>
                      <a:pt x="1340" y="1846"/>
                    </a:cubicBezTo>
                    <a:cubicBezTo>
                      <a:pt x="1341" y="1854"/>
                      <a:pt x="1341" y="1854"/>
                      <a:pt x="1341" y="1854"/>
                    </a:cubicBezTo>
                    <a:cubicBezTo>
                      <a:pt x="1365" y="1851"/>
                      <a:pt x="1365" y="1851"/>
                      <a:pt x="1365" y="1851"/>
                    </a:cubicBezTo>
                    <a:lnTo>
                      <a:pt x="1364" y="1843"/>
                    </a:lnTo>
                    <a:close/>
                  </a:path>
                </a:pathLst>
              </a:custGeom>
              <a:solidFill>
                <a:srgbClr val="FF5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pic>
        <p:nvPicPr>
          <p:cNvPr id="373" name="图片 372" descr="图片包含 室内, 小狗, 就坐&#10;&#10;自动生成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39560" flipH="1">
            <a:off x="9360125" y="4067714"/>
            <a:ext cx="1528691" cy="2291140"/>
          </a:xfrm>
          <a:prstGeom prst="rect">
            <a:avLst/>
          </a:prstGeom>
        </p:spPr>
      </p:pic>
      <p:pic>
        <p:nvPicPr>
          <p:cNvPr id="374" name="图片 373" descr="图片包含 金属器皿, 螺钉&#10;&#10;自动生成的说明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231387" y="4565265"/>
            <a:ext cx="5717549" cy="3192917"/>
          </a:xfrm>
          <a:prstGeom prst="rect">
            <a:avLst/>
          </a:prstGeom>
        </p:spPr>
      </p:pic>
      <p:sp>
        <p:nvSpPr>
          <p:cNvPr id="376" name="矩形 375"/>
          <p:cNvSpPr/>
          <p:nvPr/>
        </p:nvSpPr>
        <p:spPr>
          <a:xfrm>
            <a:off x="1000038" y="3192683"/>
            <a:ext cx="600920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点击输入您的内容，或者通过复制您的文本后，在此框中选择粘贴。请言简意赅，简单说明即可，不必繁琐。</a:t>
            </a:r>
          </a:p>
        </p:txBody>
      </p:sp>
      <p:sp>
        <p:nvSpPr>
          <p:cNvPr id="377" name="文本框 376"/>
          <p:cNvSpPr txBox="1"/>
          <p:nvPr/>
        </p:nvSpPr>
        <p:spPr>
          <a:xfrm>
            <a:off x="1029042" y="2363940"/>
            <a:ext cx="36514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4400" b="1" kern="0" dirty="0">
                <a:solidFill>
                  <a:schemeClr val="bg1"/>
                </a:solidFill>
                <a:cs typeface="+mn-ea"/>
                <a:sym typeface="+mn-lt"/>
              </a:rPr>
              <a:t>圣诞来历</a:t>
            </a:r>
          </a:p>
        </p:txBody>
      </p:sp>
      <p:pic>
        <p:nvPicPr>
          <p:cNvPr id="378" name="图片 37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1103" y="851895"/>
            <a:ext cx="4752975" cy="4752975"/>
          </a:xfrm>
          <a:prstGeom prst="rect">
            <a:avLst/>
          </a:prstGeom>
        </p:spPr>
      </p:pic>
      <p:sp>
        <p:nvSpPr>
          <p:cNvPr id="379" name="文本框 378"/>
          <p:cNvSpPr txBox="1"/>
          <p:nvPr/>
        </p:nvSpPr>
        <p:spPr>
          <a:xfrm>
            <a:off x="8497019" y="4158411"/>
            <a:ext cx="151370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altLang="zh-CN" sz="9600" b="1" kern="0" dirty="0">
                <a:solidFill>
                  <a:srgbClr val="C00000"/>
                </a:solidFill>
                <a:cs typeface="+mn-ea"/>
                <a:sym typeface="+mn-lt"/>
              </a:rPr>
              <a:t>01</a:t>
            </a:r>
            <a:endParaRPr lang="zh-CN" altLang="en-US" sz="9600" b="1" kern="0" dirty="0">
              <a:solidFill>
                <a:srgbClr val="C00000"/>
              </a:solidFill>
              <a:cs typeface="+mn-ea"/>
              <a:sym typeface="+mn-lt"/>
            </a:endParaRPr>
          </a:p>
        </p:txBody>
      </p:sp>
      <p:pic>
        <p:nvPicPr>
          <p:cNvPr id="380" name="图片 37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462585" flipH="1">
            <a:off x="6077041" y="435712"/>
            <a:ext cx="1940933" cy="258718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" grpId="0"/>
      <p:bldP spid="377" grpId="0"/>
      <p:bldP spid="37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712927" y="-823261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5776433" y="-937950"/>
            <a:ext cx="7279482" cy="2866877"/>
            <a:chOff x="350839" y="-580566"/>
            <a:chExt cx="7279482" cy="2866877"/>
          </a:xfrm>
        </p:grpSpPr>
        <p:grpSp>
          <p:nvGrpSpPr>
            <p:cNvPr id="88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172" name="任意多边形: 形状 171"/>
          <p:cNvSpPr/>
          <p:nvPr/>
        </p:nvSpPr>
        <p:spPr>
          <a:xfrm>
            <a:off x="-311938" y="1676826"/>
            <a:ext cx="12963646" cy="1830592"/>
          </a:xfrm>
          <a:custGeom>
            <a:avLst/>
            <a:gdLst>
              <a:gd name="connsiteX0" fmla="*/ 0 w 12963646"/>
              <a:gd name="connsiteY0" fmla="*/ 1830592 h 1830592"/>
              <a:gd name="connsiteX1" fmla="*/ 532436 w 12963646"/>
              <a:gd name="connsiteY1" fmla="*/ 1402329 h 1830592"/>
              <a:gd name="connsiteX2" fmla="*/ 1643605 w 12963646"/>
              <a:gd name="connsiteY2" fmla="*/ 893043 h 1830592"/>
              <a:gd name="connsiteX3" fmla="*/ 3946967 w 12963646"/>
              <a:gd name="connsiteY3" fmla="*/ 1078238 h 1830592"/>
              <a:gd name="connsiteX4" fmla="*/ 5937813 w 12963646"/>
              <a:gd name="connsiteY4" fmla="*/ 1298157 h 1830592"/>
              <a:gd name="connsiteX5" fmla="*/ 7755038 w 12963646"/>
              <a:gd name="connsiteY5" fmla="*/ 383757 h 1830592"/>
              <a:gd name="connsiteX6" fmla="*/ 9931079 w 12963646"/>
              <a:gd name="connsiteY6" fmla="*/ 13367 h 1830592"/>
              <a:gd name="connsiteX7" fmla="*/ 11864051 w 12963646"/>
              <a:gd name="connsiteY7" fmla="*/ 812020 h 1830592"/>
              <a:gd name="connsiteX8" fmla="*/ 12963646 w 12963646"/>
              <a:gd name="connsiteY8" fmla="*/ 325884 h 1830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3646" h="1830592">
                <a:moveTo>
                  <a:pt x="0" y="1830592"/>
                </a:moveTo>
                <a:cubicBezTo>
                  <a:pt x="129251" y="1694589"/>
                  <a:pt x="258502" y="1558587"/>
                  <a:pt x="532436" y="1402329"/>
                </a:cubicBezTo>
                <a:cubicBezTo>
                  <a:pt x="806370" y="1246071"/>
                  <a:pt x="1074517" y="947058"/>
                  <a:pt x="1643605" y="893043"/>
                </a:cubicBezTo>
                <a:cubicBezTo>
                  <a:pt x="2212693" y="839028"/>
                  <a:pt x="3231266" y="1010719"/>
                  <a:pt x="3946967" y="1078238"/>
                </a:cubicBezTo>
                <a:cubicBezTo>
                  <a:pt x="4662668" y="1145757"/>
                  <a:pt x="5303135" y="1413904"/>
                  <a:pt x="5937813" y="1298157"/>
                </a:cubicBezTo>
                <a:cubicBezTo>
                  <a:pt x="6572492" y="1182410"/>
                  <a:pt x="7089494" y="597889"/>
                  <a:pt x="7755038" y="383757"/>
                </a:cubicBezTo>
                <a:cubicBezTo>
                  <a:pt x="8420582" y="169625"/>
                  <a:pt x="9246244" y="-58010"/>
                  <a:pt x="9931079" y="13367"/>
                </a:cubicBezTo>
                <a:cubicBezTo>
                  <a:pt x="10615915" y="84744"/>
                  <a:pt x="11358623" y="759934"/>
                  <a:pt x="11864051" y="812020"/>
                </a:cubicBezTo>
                <a:cubicBezTo>
                  <a:pt x="12369479" y="864106"/>
                  <a:pt x="12666562" y="594995"/>
                  <a:pt x="12963646" y="325884"/>
                </a:cubicBezTo>
              </a:path>
            </a:pathLst>
          </a:custGeom>
          <a:noFill/>
          <a:ln w="5715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178" name="图片 177" descr="图片包含 室内&#10;&#10;自动生成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2376" y="1414145"/>
            <a:ext cx="2345067" cy="2530735"/>
          </a:xfrm>
          <a:prstGeom prst="rect">
            <a:avLst/>
          </a:prstGeom>
        </p:spPr>
      </p:pic>
      <p:pic>
        <p:nvPicPr>
          <p:cNvPr id="180" name="图片 17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334" y="1766748"/>
            <a:ext cx="2230092" cy="2178274"/>
          </a:xfrm>
          <a:prstGeom prst="rect">
            <a:avLst/>
          </a:prstGeom>
        </p:spPr>
      </p:pic>
      <p:pic>
        <p:nvPicPr>
          <p:cNvPr id="182" name="图片 18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9130" y="735372"/>
            <a:ext cx="2583010" cy="2224368"/>
          </a:xfrm>
          <a:prstGeom prst="rect">
            <a:avLst/>
          </a:prstGeom>
        </p:spPr>
      </p:pic>
      <p:pic>
        <p:nvPicPr>
          <p:cNvPr id="183" name="图片 182" descr="OQAAAB+LCAAAAAAABACrVlIpqSxIVbJSCs5NLCpxyUxML0rM9SxJzVXSUfJMUbLKK83J0VFyysxLycxLdy/KLy0oVrKKjq0FALpUkis5AAAA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455" y="0"/>
            <a:ext cx="6858000" cy="6858000"/>
          </a:xfrm>
          <a:prstGeom prst="rect">
            <a:avLst/>
          </a:prstGeom>
        </p:spPr>
      </p:pic>
      <p:sp>
        <p:nvSpPr>
          <p:cNvPr id="184" name="矩形 183"/>
          <p:cNvSpPr/>
          <p:nvPr/>
        </p:nvSpPr>
        <p:spPr>
          <a:xfrm>
            <a:off x="740432" y="4512240"/>
            <a:ext cx="288706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185" name="文本框 184"/>
          <p:cNvSpPr txBox="1"/>
          <p:nvPr/>
        </p:nvSpPr>
        <p:spPr>
          <a:xfrm>
            <a:off x="711996" y="3880212"/>
            <a:ext cx="19494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>
                <a:solidFill>
                  <a:schemeClr val="bg1"/>
                </a:solidFill>
                <a:cs typeface="+mn-ea"/>
                <a:sym typeface="+mn-lt"/>
              </a:rPr>
              <a:t>标题文字</a:t>
            </a:r>
          </a:p>
        </p:txBody>
      </p:sp>
      <p:cxnSp>
        <p:nvCxnSpPr>
          <p:cNvPr id="186" name="直接连接符 185"/>
          <p:cNvCxnSpPr/>
          <p:nvPr/>
        </p:nvCxnSpPr>
        <p:spPr>
          <a:xfrm>
            <a:off x="851956" y="4464987"/>
            <a:ext cx="1874425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矩形 189"/>
          <p:cNvSpPr/>
          <p:nvPr/>
        </p:nvSpPr>
        <p:spPr>
          <a:xfrm>
            <a:off x="4413496" y="4426045"/>
            <a:ext cx="288706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191" name="文本框 190"/>
          <p:cNvSpPr txBox="1"/>
          <p:nvPr/>
        </p:nvSpPr>
        <p:spPr>
          <a:xfrm>
            <a:off x="4385060" y="3794017"/>
            <a:ext cx="19494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>
                <a:solidFill>
                  <a:schemeClr val="bg1"/>
                </a:solidFill>
                <a:cs typeface="+mn-ea"/>
                <a:sym typeface="+mn-lt"/>
              </a:rPr>
              <a:t>标题文字</a:t>
            </a:r>
          </a:p>
        </p:txBody>
      </p:sp>
      <p:cxnSp>
        <p:nvCxnSpPr>
          <p:cNvPr id="192" name="直接连接符 191"/>
          <p:cNvCxnSpPr/>
          <p:nvPr/>
        </p:nvCxnSpPr>
        <p:spPr>
          <a:xfrm>
            <a:off x="4525020" y="4378792"/>
            <a:ext cx="1874425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" name="矩形 192"/>
          <p:cNvSpPr/>
          <p:nvPr/>
        </p:nvSpPr>
        <p:spPr>
          <a:xfrm>
            <a:off x="7431490" y="3489393"/>
            <a:ext cx="2519381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194" name="文本框 193"/>
          <p:cNvSpPr txBox="1"/>
          <p:nvPr/>
        </p:nvSpPr>
        <p:spPr>
          <a:xfrm>
            <a:off x="7403054" y="2857365"/>
            <a:ext cx="19494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>
                <a:solidFill>
                  <a:schemeClr val="bg1"/>
                </a:solidFill>
                <a:cs typeface="+mn-ea"/>
                <a:sym typeface="+mn-lt"/>
              </a:rPr>
              <a:t>标题文字</a:t>
            </a:r>
          </a:p>
        </p:txBody>
      </p:sp>
      <p:cxnSp>
        <p:nvCxnSpPr>
          <p:cNvPr id="195" name="直接连接符 194"/>
          <p:cNvCxnSpPr/>
          <p:nvPr/>
        </p:nvCxnSpPr>
        <p:spPr>
          <a:xfrm>
            <a:off x="7543014" y="3442140"/>
            <a:ext cx="1874425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3" name="组合 195"/>
          <p:cNvGrpSpPr/>
          <p:nvPr/>
        </p:nvGrpSpPr>
        <p:grpSpPr>
          <a:xfrm>
            <a:off x="5768972" y="899451"/>
            <a:ext cx="548971" cy="540862"/>
            <a:chOff x="678701" y="1276352"/>
            <a:chExt cx="745143" cy="734136"/>
          </a:xfrm>
        </p:grpSpPr>
        <p:sp>
          <p:nvSpPr>
            <p:cNvPr id="197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8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9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0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1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2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3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4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5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6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7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8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9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0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1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2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3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4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5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6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7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8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9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0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1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2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3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4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5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6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7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8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9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0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1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2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3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4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6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7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8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9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0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1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2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3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4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5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6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7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8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9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0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1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2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74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25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5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6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7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8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9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0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2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3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4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5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6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7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0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1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2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3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4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5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6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7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9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0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1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2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3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4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5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6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8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9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0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1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2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3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4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5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7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8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9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0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1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2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3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4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8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76" name="组合 366"/>
          <p:cNvGrpSpPr/>
          <p:nvPr/>
        </p:nvGrpSpPr>
        <p:grpSpPr>
          <a:xfrm>
            <a:off x="10194821" y="369870"/>
            <a:ext cx="556150" cy="547934"/>
            <a:chOff x="678701" y="1276352"/>
            <a:chExt cx="745143" cy="734136"/>
          </a:xfrm>
        </p:grpSpPr>
        <p:sp>
          <p:nvSpPr>
            <p:cNvPr id="368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9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0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1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2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3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4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5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6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7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8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9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0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1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2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3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4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5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6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7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8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9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0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1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2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3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4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5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6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7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8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9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0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1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2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3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4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5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6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7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8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9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0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1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2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3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4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5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6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7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8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9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0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1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2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3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24" name="文本框 423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圣诞来历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75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75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75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7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75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75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7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75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75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7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75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75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7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75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75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75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75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7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75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75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7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75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7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750" fill="hold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 animBg="1"/>
      <p:bldP spid="184" grpId="0"/>
      <p:bldP spid="185" grpId="0"/>
      <p:bldP spid="190" grpId="0"/>
      <p:bldP spid="191" grpId="0"/>
      <p:bldP spid="193" grpId="0"/>
      <p:bldP spid="19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88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172" name="任意多边形: 形状 171"/>
          <p:cNvSpPr/>
          <p:nvPr/>
        </p:nvSpPr>
        <p:spPr>
          <a:xfrm>
            <a:off x="-266218" y="2614086"/>
            <a:ext cx="12963646" cy="1830592"/>
          </a:xfrm>
          <a:custGeom>
            <a:avLst/>
            <a:gdLst>
              <a:gd name="connsiteX0" fmla="*/ 0 w 12963646"/>
              <a:gd name="connsiteY0" fmla="*/ 1830592 h 1830592"/>
              <a:gd name="connsiteX1" fmla="*/ 532436 w 12963646"/>
              <a:gd name="connsiteY1" fmla="*/ 1402329 h 1830592"/>
              <a:gd name="connsiteX2" fmla="*/ 1643605 w 12963646"/>
              <a:gd name="connsiteY2" fmla="*/ 893043 h 1830592"/>
              <a:gd name="connsiteX3" fmla="*/ 3946967 w 12963646"/>
              <a:gd name="connsiteY3" fmla="*/ 1078238 h 1830592"/>
              <a:gd name="connsiteX4" fmla="*/ 5937813 w 12963646"/>
              <a:gd name="connsiteY4" fmla="*/ 1298157 h 1830592"/>
              <a:gd name="connsiteX5" fmla="*/ 7755038 w 12963646"/>
              <a:gd name="connsiteY5" fmla="*/ 383757 h 1830592"/>
              <a:gd name="connsiteX6" fmla="*/ 9931079 w 12963646"/>
              <a:gd name="connsiteY6" fmla="*/ 13367 h 1830592"/>
              <a:gd name="connsiteX7" fmla="*/ 11864051 w 12963646"/>
              <a:gd name="connsiteY7" fmla="*/ 812020 h 1830592"/>
              <a:gd name="connsiteX8" fmla="*/ 12963646 w 12963646"/>
              <a:gd name="connsiteY8" fmla="*/ 325884 h 1830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963646" h="1830592">
                <a:moveTo>
                  <a:pt x="0" y="1830592"/>
                </a:moveTo>
                <a:cubicBezTo>
                  <a:pt x="129251" y="1694589"/>
                  <a:pt x="258502" y="1558587"/>
                  <a:pt x="532436" y="1402329"/>
                </a:cubicBezTo>
                <a:cubicBezTo>
                  <a:pt x="806370" y="1246071"/>
                  <a:pt x="1074517" y="947058"/>
                  <a:pt x="1643605" y="893043"/>
                </a:cubicBezTo>
                <a:cubicBezTo>
                  <a:pt x="2212693" y="839028"/>
                  <a:pt x="3231266" y="1010719"/>
                  <a:pt x="3946967" y="1078238"/>
                </a:cubicBezTo>
                <a:cubicBezTo>
                  <a:pt x="4662668" y="1145757"/>
                  <a:pt x="5303135" y="1413904"/>
                  <a:pt x="5937813" y="1298157"/>
                </a:cubicBezTo>
                <a:cubicBezTo>
                  <a:pt x="6572492" y="1182410"/>
                  <a:pt x="7089494" y="597889"/>
                  <a:pt x="7755038" y="383757"/>
                </a:cubicBezTo>
                <a:cubicBezTo>
                  <a:pt x="8420582" y="169625"/>
                  <a:pt x="9246244" y="-58010"/>
                  <a:pt x="9931079" y="13367"/>
                </a:cubicBezTo>
                <a:cubicBezTo>
                  <a:pt x="10615915" y="84744"/>
                  <a:pt x="11358623" y="759934"/>
                  <a:pt x="11864051" y="812020"/>
                </a:cubicBezTo>
                <a:cubicBezTo>
                  <a:pt x="12369479" y="864106"/>
                  <a:pt x="12666562" y="594995"/>
                  <a:pt x="12963646" y="325884"/>
                </a:cubicBezTo>
              </a:path>
            </a:pathLst>
          </a:custGeom>
          <a:noFill/>
          <a:ln w="57150">
            <a:solidFill>
              <a:schemeClr val="bg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174" name="图片 17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7236" y="1058265"/>
            <a:ext cx="2535181" cy="2035769"/>
          </a:xfrm>
          <a:prstGeom prst="rect">
            <a:avLst/>
          </a:prstGeom>
        </p:spPr>
      </p:pic>
      <p:pic>
        <p:nvPicPr>
          <p:cNvPr id="176" name="图片 17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924" y="2578154"/>
            <a:ext cx="2555945" cy="2530735"/>
          </a:xfrm>
          <a:prstGeom prst="rect">
            <a:avLst/>
          </a:prstGeom>
        </p:spPr>
      </p:pic>
      <p:pic>
        <p:nvPicPr>
          <p:cNvPr id="183" name="图片 182" descr="OQAAAB+LCAAAAAAABACrVlIpqSxIVbJSCs5NLCpxyUxML0rM9SxJzVXSUfJMUbLKK83J0VFyysxLycxLdy/KLy0oVrKKjq0FALpUkis5AAAA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207133" y="318347"/>
            <a:ext cx="6858000" cy="6858000"/>
          </a:xfrm>
          <a:prstGeom prst="rect">
            <a:avLst/>
          </a:prstGeom>
        </p:spPr>
      </p:pic>
      <p:sp>
        <p:nvSpPr>
          <p:cNvPr id="179" name="矩形 178"/>
          <p:cNvSpPr/>
          <p:nvPr/>
        </p:nvSpPr>
        <p:spPr>
          <a:xfrm>
            <a:off x="2938596" y="4936016"/>
            <a:ext cx="288706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181" name="文本框 180"/>
          <p:cNvSpPr txBox="1"/>
          <p:nvPr/>
        </p:nvSpPr>
        <p:spPr>
          <a:xfrm>
            <a:off x="2910160" y="4303988"/>
            <a:ext cx="19494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>
                <a:solidFill>
                  <a:schemeClr val="bg1"/>
                </a:solidFill>
                <a:cs typeface="+mn-ea"/>
                <a:sym typeface="+mn-lt"/>
              </a:rPr>
              <a:t>标题文字</a:t>
            </a:r>
          </a:p>
        </p:txBody>
      </p:sp>
      <p:cxnSp>
        <p:nvCxnSpPr>
          <p:cNvPr id="184" name="直接连接符 183"/>
          <p:cNvCxnSpPr/>
          <p:nvPr/>
        </p:nvCxnSpPr>
        <p:spPr>
          <a:xfrm>
            <a:off x="3050120" y="4888763"/>
            <a:ext cx="1874425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" name="矩形 184"/>
          <p:cNvSpPr/>
          <p:nvPr/>
        </p:nvSpPr>
        <p:spPr>
          <a:xfrm>
            <a:off x="6335656" y="3454112"/>
            <a:ext cx="2887069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186" name="文本框 185"/>
          <p:cNvSpPr txBox="1"/>
          <p:nvPr/>
        </p:nvSpPr>
        <p:spPr>
          <a:xfrm>
            <a:off x="6307220" y="2822084"/>
            <a:ext cx="19494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>
                <a:solidFill>
                  <a:schemeClr val="bg1"/>
                </a:solidFill>
                <a:cs typeface="+mn-ea"/>
                <a:sym typeface="+mn-lt"/>
              </a:rPr>
              <a:t>标题文字</a:t>
            </a:r>
          </a:p>
        </p:txBody>
      </p:sp>
      <p:cxnSp>
        <p:nvCxnSpPr>
          <p:cNvPr id="187" name="直接连接符 186"/>
          <p:cNvCxnSpPr/>
          <p:nvPr/>
        </p:nvCxnSpPr>
        <p:spPr>
          <a:xfrm>
            <a:off x="6447180" y="3406859"/>
            <a:ext cx="1874425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5" name="图片 17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4944" y="3276600"/>
            <a:ext cx="2697480" cy="2697480"/>
          </a:xfrm>
          <a:prstGeom prst="rect">
            <a:avLst/>
          </a:prstGeom>
        </p:spPr>
      </p:pic>
      <p:grpSp>
        <p:nvGrpSpPr>
          <p:cNvPr id="173" name="组合 187"/>
          <p:cNvGrpSpPr/>
          <p:nvPr/>
        </p:nvGrpSpPr>
        <p:grpSpPr>
          <a:xfrm>
            <a:off x="7384249" y="1036320"/>
            <a:ext cx="784391" cy="652692"/>
            <a:chOff x="678701" y="1276352"/>
            <a:chExt cx="745143" cy="734136"/>
          </a:xfrm>
          <a:solidFill>
            <a:srgbClr val="C00000"/>
          </a:solidFill>
        </p:grpSpPr>
        <p:sp>
          <p:nvSpPr>
            <p:cNvPr id="189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0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1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2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3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4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5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6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7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8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9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0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1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2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3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4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5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6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7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8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9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0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1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2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3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4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5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6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7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8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9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0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1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2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3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4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5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6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7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8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9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0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1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2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3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4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6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7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8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9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0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1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2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3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4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77" name="组合 244"/>
          <p:cNvGrpSpPr/>
          <p:nvPr/>
        </p:nvGrpSpPr>
        <p:grpSpPr>
          <a:xfrm>
            <a:off x="2990383" y="1175706"/>
            <a:ext cx="964469" cy="950223"/>
            <a:chOff x="678701" y="1276352"/>
            <a:chExt cx="745143" cy="734136"/>
          </a:xfrm>
          <a:solidFill>
            <a:srgbClr val="C00000"/>
          </a:solidFill>
        </p:grpSpPr>
        <p:sp>
          <p:nvSpPr>
            <p:cNvPr id="246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7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8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9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0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1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2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3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4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5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6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7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8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9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0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1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2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3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4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5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6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7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8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9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0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1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2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3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4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5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6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7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8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9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0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1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2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3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4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5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6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7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8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9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0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1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2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3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4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5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6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7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8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9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0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1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78" name="组合 301"/>
          <p:cNvGrpSpPr/>
          <p:nvPr/>
        </p:nvGrpSpPr>
        <p:grpSpPr>
          <a:xfrm>
            <a:off x="10593213" y="1348496"/>
            <a:ext cx="654312" cy="644647"/>
            <a:chOff x="678701" y="1276352"/>
            <a:chExt cx="745143" cy="734136"/>
          </a:xfrm>
        </p:grpSpPr>
        <p:sp>
          <p:nvSpPr>
            <p:cNvPr id="303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4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5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6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7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8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9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0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1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2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3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4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5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6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7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8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9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0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1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2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3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4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5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6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7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8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9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0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1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2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3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4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5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6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7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8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9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0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1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2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3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4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5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6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7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8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9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0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1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2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3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4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5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6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7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8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59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360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1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2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3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4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5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6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7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8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9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0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1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2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3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4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5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6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7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8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9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0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1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2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3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4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5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6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7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8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9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0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1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2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3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4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5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6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7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8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9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0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1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2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3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4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5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6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7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8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9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0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1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2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3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4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5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16" name="文本框 415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圣诞来历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2" grpId="0" animBg="1"/>
      <p:bldP spid="179" grpId="0"/>
      <p:bldP spid="181" grpId="0"/>
      <p:bldP spid="185" grpId="0"/>
      <p:bldP spid="18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88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72" name="Group 685"/>
          <p:cNvGrpSpPr/>
          <p:nvPr/>
        </p:nvGrpSpPr>
        <p:grpSpPr>
          <a:xfrm>
            <a:off x="9306932" y="2258373"/>
            <a:ext cx="2366746" cy="1283735"/>
            <a:chOff x="5172724" y="5111930"/>
            <a:chExt cx="3281746" cy="1283735"/>
          </a:xfrm>
        </p:grpSpPr>
        <p:sp>
          <p:nvSpPr>
            <p:cNvPr id="180" name="Rectangle 686"/>
            <p:cNvSpPr/>
            <p:nvPr/>
          </p:nvSpPr>
          <p:spPr>
            <a:xfrm>
              <a:off x="5223338" y="5564668"/>
              <a:ext cx="3231132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点击输入您的内容，或者通过复制您的文本后，在此框中选择粘贴。请言简意赅，简单说明即可，不必繁琐。</a:t>
              </a:r>
              <a:endParaRPr lang="en-US" sz="1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1" name="TextBox 687"/>
            <p:cNvSpPr txBox="1"/>
            <p:nvPr/>
          </p:nvSpPr>
          <p:spPr>
            <a:xfrm>
              <a:off x="5172724" y="5111930"/>
              <a:ext cx="31453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ea"/>
                  <a:sym typeface="+mn-lt"/>
                </a:rPr>
                <a:t>添加标题文字</a:t>
              </a:r>
              <a:endParaRPr lang="en-US" altLang="zh-CN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173" name="Group 689"/>
          <p:cNvGrpSpPr/>
          <p:nvPr/>
        </p:nvGrpSpPr>
        <p:grpSpPr>
          <a:xfrm>
            <a:off x="9360438" y="4457301"/>
            <a:ext cx="2330244" cy="1315303"/>
            <a:chOff x="5172090" y="5111930"/>
            <a:chExt cx="3231132" cy="1315303"/>
          </a:xfrm>
        </p:grpSpPr>
        <p:sp>
          <p:nvSpPr>
            <p:cNvPr id="183" name="Rectangle 690"/>
            <p:cNvSpPr/>
            <p:nvPr/>
          </p:nvSpPr>
          <p:spPr>
            <a:xfrm>
              <a:off x="5172090" y="5596236"/>
              <a:ext cx="3231132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点击输入您的内容，或者通过复制您的文本后，在此框中选择粘贴。请言简意赅，简单说明即可，不必繁琐。</a:t>
              </a:r>
              <a:endParaRPr lang="en-US" sz="1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4" name="TextBox 691"/>
            <p:cNvSpPr txBox="1"/>
            <p:nvPr/>
          </p:nvSpPr>
          <p:spPr>
            <a:xfrm>
              <a:off x="5172724" y="5111930"/>
              <a:ext cx="3145359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ea"/>
                  <a:sym typeface="+mn-lt"/>
                </a:rPr>
                <a:t>添加标题文字</a:t>
              </a:r>
              <a:endParaRPr lang="en-US" altLang="zh-CN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174" name="Group 5773"/>
          <p:cNvGrpSpPr/>
          <p:nvPr/>
        </p:nvGrpSpPr>
        <p:grpSpPr>
          <a:xfrm>
            <a:off x="934918" y="2100645"/>
            <a:ext cx="2330244" cy="1240628"/>
            <a:chOff x="594206" y="2066732"/>
            <a:chExt cx="2330244" cy="1240628"/>
          </a:xfrm>
        </p:grpSpPr>
        <p:sp>
          <p:nvSpPr>
            <p:cNvPr id="186" name="Rectangle 697"/>
            <p:cNvSpPr/>
            <p:nvPr/>
          </p:nvSpPr>
          <p:spPr>
            <a:xfrm>
              <a:off x="594206" y="2476363"/>
              <a:ext cx="2330244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点击输入您的内容，或者通过复制您的文本后，在此框中选择粘贴。请言简意赅，简单说明即可，不必繁琐。</a:t>
              </a:r>
              <a:endParaRPr lang="en-US" sz="1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7" name="TextBox 698"/>
            <p:cNvSpPr txBox="1"/>
            <p:nvPr/>
          </p:nvSpPr>
          <p:spPr>
            <a:xfrm>
              <a:off x="624708" y="2066732"/>
              <a:ext cx="226838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ea"/>
                  <a:sym typeface="+mn-lt"/>
                </a:rPr>
                <a:t>添加标题文字</a:t>
              </a:r>
              <a:endParaRPr lang="en-US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175" name="Group 5772"/>
          <p:cNvGrpSpPr/>
          <p:nvPr/>
        </p:nvGrpSpPr>
        <p:grpSpPr>
          <a:xfrm>
            <a:off x="625409" y="4363140"/>
            <a:ext cx="2361350" cy="1392825"/>
            <a:chOff x="624708" y="4164126"/>
            <a:chExt cx="2361350" cy="1392825"/>
          </a:xfrm>
        </p:grpSpPr>
        <p:sp>
          <p:nvSpPr>
            <p:cNvPr id="189" name="Rectangle 700"/>
            <p:cNvSpPr/>
            <p:nvPr/>
          </p:nvSpPr>
          <p:spPr>
            <a:xfrm>
              <a:off x="655814" y="4725954"/>
              <a:ext cx="2330244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zh-CN" altLang="en-US" sz="1200" b="1" dirty="0">
                  <a:solidFill>
                    <a:schemeClr val="bg1"/>
                  </a:solidFill>
                  <a:cs typeface="+mn-ea"/>
                  <a:sym typeface="+mn-lt"/>
                </a:rPr>
                <a:t>点击输入您的内容，或者通过复制您的文本后，在此框中选择粘贴。请言简意赅，简单说明即可，不必繁琐。</a:t>
              </a:r>
              <a:endParaRPr lang="en-US" sz="1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0" name="TextBox 701"/>
            <p:cNvSpPr txBox="1"/>
            <p:nvPr/>
          </p:nvSpPr>
          <p:spPr>
            <a:xfrm>
              <a:off x="624708" y="4164126"/>
              <a:ext cx="226838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+mn-ea"/>
                  <a:sym typeface="+mn-lt"/>
                </a:rPr>
                <a:t>添加标题文字</a:t>
              </a:r>
              <a:endParaRPr lang="en-US" altLang="zh-CN" sz="2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176" name="Group 5783"/>
          <p:cNvGrpSpPr/>
          <p:nvPr/>
        </p:nvGrpSpPr>
        <p:grpSpPr>
          <a:xfrm>
            <a:off x="3204814" y="2377519"/>
            <a:ext cx="908145" cy="596535"/>
            <a:chOff x="3081924" y="2406814"/>
            <a:chExt cx="908145" cy="596535"/>
          </a:xfrm>
        </p:grpSpPr>
        <p:cxnSp>
          <p:nvCxnSpPr>
            <p:cNvPr id="192" name="Straight Connector 5775"/>
            <p:cNvCxnSpPr/>
            <p:nvPr/>
          </p:nvCxnSpPr>
          <p:spPr>
            <a:xfrm>
              <a:off x="3081924" y="2406814"/>
              <a:ext cx="35736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706"/>
            <p:cNvCxnSpPr/>
            <p:nvPr/>
          </p:nvCxnSpPr>
          <p:spPr>
            <a:xfrm flipH="1" flipV="1">
              <a:off x="3438821" y="2408983"/>
              <a:ext cx="551248" cy="59436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7" name="Group 714"/>
          <p:cNvGrpSpPr/>
          <p:nvPr/>
        </p:nvGrpSpPr>
        <p:grpSpPr>
          <a:xfrm flipV="1">
            <a:off x="2989934" y="4125176"/>
            <a:ext cx="908145" cy="596535"/>
            <a:chOff x="3081924" y="2406814"/>
            <a:chExt cx="908145" cy="596535"/>
          </a:xfrm>
        </p:grpSpPr>
        <p:cxnSp>
          <p:nvCxnSpPr>
            <p:cNvPr id="195" name="Straight Connector 715"/>
            <p:cNvCxnSpPr/>
            <p:nvPr/>
          </p:nvCxnSpPr>
          <p:spPr>
            <a:xfrm>
              <a:off x="3081924" y="2406814"/>
              <a:ext cx="35736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716"/>
            <p:cNvCxnSpPr/>
            <p:nvPr/>
          </p:nvCxnSpPr>
          <p:spPr>
            <a:xfrm flipH="1" flipV="1">
              <a:off x="3438821" y="2408983"/>
              <a:ext cx="551248" cy="59436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9" name="Group 717"/>
          <p:cNvGrpSpPr/>
          <p:nvPr/>
        </p:nvGrpSpPr>
        <p:grpSpPr>
          <a:xfrm flipH="1">
            <a:off x="8295324" y="2612917"/>
            <a:ext cx="908145" cy="596535"/>
            <a:chOff x="3081924" y="2406814"/>
            <a:chExt cx="908145" cy="596535"/>
          </a:xfrm>
        </p:grpSpPr>
        <p:cxnSp>
          <p:nvCxnSpPr>
            <p:cNvPr id="198" name="Straight Connector 718"/>
            <p:cNvCxnSpPr/>
            <p:nvPr/>
          </p:nvCxnSpPr>
          <p:spPr>
            <a:xfrm>
              <a:off x="3081924" y="2406814"/>
              <a:ext cx="35736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719"/>
            <p:cNvCxnSpPr/>
            <p:nvPr/>
          </p:nvCxnSpPr>
          <p:spPr>
            <a:xfrm flipH="1" flipV="1">
              <a:off x="3438821" y="2408983"/>
              <a:ext cx="551248" cy="59436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2" name="Group 720"/>
          <p:cNvGrpSpPr/>
          <p:nvPr/>
        </p:nvGrpSpPr>
        <p:grpSpPr>
          <a:xfrm flipH="1" flipV="1">
            <a:off x="8349287" y="4233799"/>
            <a:ext cx="908145" cy="596535"/>
            <a:chOff x="3081924" y="2406814"/>
            <a:chExt cx="908145" cy="596535"/>
          </a:xfrm>
        </p:grpSpPr>
        <p:cxnSp>
          <p:nvCxnSpPr>
            <p:cNvPr id="201" name="Straight Connector 721"/>
            <p:cNvCxnSpPr/>
            <p:nvPr/>
          </p:nvCxnSpPr>
          <p:spPr>
            <a:xfrm>
              <a:off x="3081924" y="2406814"/>
              <a:ext cx="357367" cy="0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722"/>
            <p:cNvCxnSpPr/>
            <p:nvPr/>
          </p:nvCxnSpPr>
          <p:spPr>
            <a:xfrm flipH="1" flipV="1">
              <a:off x="3438821" y="2408983"/>
              <a:ext cx="551248" cy="594366"/>
            </a:xfrm>
            <a:prstGeom prst="line">
              <a:avLst/>
            </a:prstGeom>
            <a:ln>
              <a:solidFill>
                <a:schemeClr val="bg1">
                  <a:lumMod val="85000"/>
                </a:schemeClr>
              </a:solidFill>
              <a:prstDash val="dash"/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5" name="组合 202"/>
          <p:cNvGrpSpPr/>
          <p:nvPr/>
        </p:nvGrpSpPr>
        <p:grpSpPr>
          <a:xfrm>
            <a:off x="9943848" y="872499"/>
            <a:ext cx="745143" cy="734136"/>
            <a:chOff x="678701" y="1276352"/>
            <a:chExt cx="745143" cy="734136"/>
          </a:xfrm>
          <a:solidFill>
            <a:srgbClr val="C00000"/>
          </a:solidFill>
        </p:grpSpPr>
        <p:sp>
          <p:nvSpPr>
            <p:cNvPr id="20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5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6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7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8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9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0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1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2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3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4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5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6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7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8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9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0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1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2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3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4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5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6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7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8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9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0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1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2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3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4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5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6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7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8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9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0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1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2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3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4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5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6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7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8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9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0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1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2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3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4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5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6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7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8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9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88" name="组合 259"/>
          <p:cNvGrpSpPr/>
          <p:nvPr/>
        </p:nvGrpSpPr>
        <p:grpSpPr>
          <a:xfrm>
            <a:off x="7572647" y="2887389"/>
            <a:ext cx="1445354" cy="1424005"/>
            <a:chOff x="678701" y="1276352"/>
            <a:chExt cx="745143" cy="734136"/>
          </a:xfrm>
          <a:solidFill>
            <a:srgbClr val="C00000"/>
          </a:solidFill>
        </p:grpSpPr>
        <p:sp>
          <p:nvSpPr>
            <p:cNvPr id="261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2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3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4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5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6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7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8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9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0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1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2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3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4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5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6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7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8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9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0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1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2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3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4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5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6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7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8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9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0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1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2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3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4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5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6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7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8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9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0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1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2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3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4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5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6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7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8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9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0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1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2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3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4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5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6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91" name="组合 316"/>
          <p:cNvGrpSpPr/>
          <p:nvPr/>
        </p:nvGrpSpPr>
        <p:grpSpPr>
          <a:xfrm>
            <a:off x="1009527" y="1309804"/>
            <a:ext cx="745143" cy="734136"/>
            <a:chOff x="678701" y="1276352"/>
            <a:chExt cx="745143" cy="734136"/>
          </a:xfrm>
          <a:solidFill>
            <a:srgbClr val="C00000"/>
          </a:solidFill>
        </p:grpSpPr>
        <p:sp>
          <p:nvSpPr>
            <p:cNvPr id="318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9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0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1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2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3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4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5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6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7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8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9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0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1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2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3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4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5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6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7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8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9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0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1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2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3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4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5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6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7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8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9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0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1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2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3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4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5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6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7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8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9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0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1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2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3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4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5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6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7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8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9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0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1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2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3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pic>
        <p:nvPicPr>
          <p:cNvPr id="178" name="图片 177" descr="OQAAAB+LCAAAAAAABACrVlIpqSxIVbJSCs5NLCpxyUxML0rM9SxJzVXSUfJMUbLKK83J0VFyysxLycxLdy/KLy0oVrKKjq0FALpUkis5AAAA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701" r="18620"/>
          <a:stretch>
            <a:fillRect/>
          </a:stretch>
        </p:blipFill>
        <p:spPr>
          <a:xfrm flipH="1">
            <a:off x="2912089" y="1404798"/>
            <a:ext cx="5999967" cy="4731509"/>
          </a:xfrm>
          <a:prstGeom prst="rect">
            <a:avLst/>
          </a:prstGeom>
        </p:spPr>
      </p:pic>
      <p:grpSp>
        <p:nvGrpSpPr>
          <p:cNvPr id="374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375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6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7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8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9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0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1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2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3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4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5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6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7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8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9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0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1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2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3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4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5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6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7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8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9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0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1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2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3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4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5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6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7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8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9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0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1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2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3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4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5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6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7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8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9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0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1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2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3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4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5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6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7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8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9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0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31" name="文本框 430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圣诞来历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" name="图片 67"/>
          <p:cNvPicPr>
            <a:picLocks noChangeAspect="1"/>
          </p:cNvPicPr>
          <p:nvPr/>
        </p:nvPicPr>
        <p:blipFill rotWithShape="1">
          <a:blip r:embed="rId3" cstate="screen"/>
          <a:srcRect/>
          <a:stretch>
            <a:fillRect/>
          </a:stretch>
        </p:blipFill>
        <p:spPr>
          <a:xfrm>
            <a:off x="45390" y="-110109"/>
            <a:ext cx="12192000" cy="2135498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 rotWithShape="1">
          <a:blip r:embed="rId4" cstate="screen"/>
          <a:srcRect/>
          <a:stretch>
            <a:fillRect/>
          </a:stretch>
        </p:blipFill>
        <p:spPr>
          <a:xfrm>
            <a:off x="6795033" y="1625599"/>
            <a:ext cx="3319343" cy="3916559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2297140" y="2440819"/>
            <a:ext cx="588584" cy="812800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1509498" y="3429000"/>
            <a:ext cx="4586502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200000"/>
              </a:lnSpc>
            </a:pPr>
            <a:r>
              <a:rPr kumimoji="1"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点击输入您的内容，或者通过复制您的文本后，在此框中选择粘贴。请言简意赅，简单说明即可，不必繁琐。</a:t>
            </a:r>
          </a:p>
        </p:txBody>
      </p:sp>
      <p:sp>
        <p:nvSpPr>
          <p:cNvPr id="7" name="矩形 6"/>
          <p:cNvSpPr/>
          <p:nvPr/>
        </p:nvSpPr>
        <p:spPr>
          <a:xfrm>
            <a:off x="2992271" y="2730399"/>
            <a:ext cx="162095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800">
                <a:solidFill>
                  <a:schemeClr val="bg1"/>
                </a:solidFill>
                <a:cs typeface="+mn-ea"/>
                <a:sym typeface="+mn-lt"/>
              </a:rPr>
              <a:t>标题内容</a:t>
            </a:r>
            <a:endParaRPr lang="zh-CN" altLang="en-US" sz="28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6" cstate="screen"/>
          <a:srcRect/>
          <a:stretch>
            <a:fillRect/>
          </a:stretch>
        </p:blipFill>
        <p:spPr>
          <a:xfrm>
            <a:off x="5837451" y="5371543"/>
            <a:ext cx="749300" cy="723462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7" cstate="screen"/>
          <a:srcRect/>
          <a:stretch>
            <a:fillRect/>
          </a:stretch>
        </p:blipFill>
        <p:spPr>
          <a:xfrm>
            <a:off x="10114376" y="954576"/>
            <a:ext cx="975566" cy="1108167"/>
          </a:xfrm>
          <a:prstGeom prst="rect">
            <a:avLst/>
          </a:prstGeom>
        </p:spPr>
      </p:pic>
      <p:grpSp>
        <p:nvGrpSpPr>
          <p:cNvPr id="9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11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4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4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7" name="文本框 66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圣诞来历</a:t>
            </a:r>
          </a:p>
        </p:txBody>
      </p:sp>
    </p:spTree>
  </p:cSld>
  <p:clrMapOvr>
    <a:masterClrMapping/>
  </p:clrMapOvr>
  <p:transition spd="med" advTm="7000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-667207" y="113999"/>
            <a:ext cx="7279482" cy="2866877"/>
            <a:chOff x="350839" y="-580566"/>
            <a:chExt cx="7279482" cy="2866877"/>
          </a:xfrm>
        </p:grpSpPr>
        <p:grpSp>
          <p:nvGrpSpPr>
            <p:cNvPr id="3" name="组合 2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46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7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9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7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8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1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6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9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0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1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4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5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0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1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2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5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87" name="组合 86"/>
          <p:cNvGrpSpPr/>
          <p:nvPr/>
        </p:nvGrpSpPr>
        <p:grpSpPr>
          <a:xfrm>
            <a:off x="5822153" y="-690"/>
            <a:ext cx="7279482" cy="2866877"/>
            <a:chOff x="350839" y="-580566"/>
            <a:chExt cx="7279482" cy="2866877"/>
          </a:xfrm>
        </p:grpSpPr>
        <p:grpSp>
          <p:nvGrpSpPr>
            <p:cNvPr id="88" name="组合 87"/>
            <p:cNvGrpSpPr/>
            <p:nvPr/>
          </p:nvGrpSpPr>
          <p:grpSpPr>
            <a:xfrm>
              <a:off x="350839" y="-314325"/>
              <a:ext cx="3336925" cy="2274887"/>
              <a:chOff x="4178301" y="-1073150"/>
              <a:chExt cx="3336925" cy="2274887"/>
            </a:xfrm>
          </p:grpSpPr>
          <p:sp>
            <p:nvSpPr>
              <p:cNvPr id="131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2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0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1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2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3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4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5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6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7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8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9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0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1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2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3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4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5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6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7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8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9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0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1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2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3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4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5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6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7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8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9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0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1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9" name="组合 88"/>
            <p:cNvGrpSpPr/>
            <p:nvPr/>
          </p:nvGrpSpPr>
          <p:grpSpPr>
            <a:xfrm>
              <a:off x="3425034" y="-580566"/>
              <a:ext cx="4205287" cy="2866877"/>
              <a:chOff x="4178301" y="-1073150"/>
              <a:chExt cx="3336925" cy="2274887"/>
            </a:xfrm>
          </p:grpSpPr>
          <p:sp>
            <p:nvSpPr>
              <p:cNvPr id="90" name="Freeform 8"/>
              <p:cNvSpPr/>
              <p:nvPr/>
            </p:nvSpPr>
            <p:spPr bwMode="auto">
              <a:xfrm>
                <a:off x="4883151" y="244475"/>
                <a:ext cx="119063" cy="93663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Freeform 9"/>
              <p:cNvSpPr/>
              <p:nvPr/>
            </p:nvSpPr>
            <p:spPr bwMode="auto">
              <a:xfrm>
                <a:off x="5284789" y="-863600"/>
                <a:ext cx="119063" cy="92075"/>
              </a:xfrm>
              <a:custGeom>
                <a:avLst/>
                <a:gdLst>
                  <a:gd name="T0" fmla="*/ 29 w 57"/>
                  <a:gd name="T1" fmla="*/ 0 h 44"/>
                  <a:gd name="T2" fmla="*/ 29 w 57"/>
                  <a:gd name="T3" fmla="*/ 44 h 44"/>
                  <a:gd name="T4" fmla="*/ 29 w 57"/>
                  <a:gd name="T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44">
                    <a:moveTo>
                      <a:pt x="29" y="0"/>
                    </a:moveTo>
                    <a:cubicBezTo>
                      <a:pt x="0" y="0"/>
                      <a:pt x="0" y="44"/>
                      <a:pt x="29" y="44"/>
                    </a:cubicBezTo>
                    <a:cubicBezTo>
                      <a:pt x="57" y="44"/>
                      <a:pt x="57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Freeform 15"/>
              <p:cNvSpPr/>
              <p:nvPr/>
            </p:nvSpPr>
            <p:spPr bwMode="auto">
              <a:xfrm>
                <a:off x="4757739" y="1166812"/>
                <a:ext cx="42863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3" name="Freeform 16"/>
              <p:cNvSpPr/>
              <p:nvPr/>
            </p:nvSpPr>
            <p:spPr bwMode="auto">
              <a:xfrm>
                <a:off x="4456114" y="249237"/>
                <a:ext cx="42863" cy="33338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Freeform 17"/>
              <p:cNvSpPr/>
              <p:nvPr/>
            </p:nvSpPr>
            <p:spPr bwMode="auto">
              <a:xfrm>
                <a:off x="6365876" y="36195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Freeform 21"/>
              <p:cNvSpPr/>
              <p:nvPr/>
            </p:nvSpPr>
            <p:spPr bwMode="auto">
              <a:xfrm>
                <a:off x="6911976" y="-100013"/>
                <a:ext cx="31750" cy="25400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Freeform 23"/>
              <p:cNvSpPr/>
              <p:nvPr/>
            </p:nvSpPr>
            <p:spPr bwMode="auto">
              <a:xfrm>
                <a:off x="6510339" y="1046162"/>
                <a:ext cx="31750" cy="23813"/>
              </a:xfrm>
              <a:custGeom>
                <a:avLst/>
                <a:gdLst>
                  <a:gd name="T0" fmla="*/ 8 w 15"/>
                  <a:gd name="T1" fmla="*/ 0 h 12"/>
                  <a:gd name="T2" fmla="*/ 8 w 15"/>
                  <a:gd name="T3" fmla="*/ 12 h 12"/>
                  <a:gd name="T4" fmla="*/ 8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0" y="0"/>
                      <a:pt x="0" y="12"/>
                      <a:pt x="8" y="12"/>
                    </a:cubicBezTo>
                    <a:cubicBezTo>
                      <a:pt x="15" y="12"/>
                      <a:pt x="15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Freeform 31"/>
              <p:cNvSpPr/>
              <p:nvPr/>
            </p:nvSpPr>
            <p:spPr bwMode="auto">
              <a:xfrm>
                <a:off x="4178301" y="927100"/>
                <a:ext cx="44450" cy="34925"/>
              </a:xfrm>
              <a:custGeom>
                <a:avLst/>
                <a:gdLst>
                  <a:gd name="T0" fmla="*/ 11 w 21"/>
                  <a:gd name="T1" fmla="*/ 0 h 16"/>
                  <a:gd name="T2" fmla="*/ 11 w 21"/>
                  <a:gd name="T3" fmla="*/ 16 h 16"/>
                  <a:gd name="T4" fmla="*/ 11 w 2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6">
                    <a:moveTo>
                      <a:pt x="11" y="0"/>
                    </a:moveTo>
                    <a:cubicBezTo>
                      <a:pt x="0" y="0"/>
                      <a:pt x="0" y="16"/>
                      <a:pt x="11" y="16"/>
                    </a:cubicBezTo>
                    <a:cubicBezTo>
                      <a:pt x="21" y="16"/>
                      <a:pt x="21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Freeform 35"/>
              <p:cNvSpPr/>
              <p:nvPr/>
            </p:nvSpPr>
            <p:spPr bwMode="auto">
              <a:xfrm>
                <a:off x="4843464" y="-622300"/>
                <a:ext cx="53975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36"/>
              <p:cNvSpPr/>
              <p:nvPr/>
            </p:nvSpPr>
            <p:spPr bwMode="auto">
              <a:xfrm>
                <a:off x="5483226" y="-93663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37"/>
              <p:cNvSpPr/>
              <p:nvPr/>
            </p:nvSpPr>
            <p:spPr bwMode="auto">
              <a:xfrm>
                <a:off x="6249989" y="-534988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Freeform 38"/>
              <p:cNvSpPr/>
              <p:nvPr/>
            </p:nvSpPr>
            <p:spPr bwMode="auto">
              <a:xfrm>
                <a:off x="6275389" y="146050"/>
                <a:ext cx="53975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Freeform 39"/>
              <p:cNvSpPr/>
              <p:nvPr/>
            </p:nvSpPr>
            <p:spPr bwMode="auto">
              <a:xfrm>
                <a:off x="6224589" y="6254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Freeform 40"/>
              <p:cNvSpPr/>
              <p:nvPr/>
            </p:nvSpPr>
            <p:spPr bwMode="auto">
              <a:xfrm>
                <a:off x="6991351" y="-346075"/>
                <a:ext cx="55563" cy="42863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Freeform 69"/>
              <p:cNvSpPr/>
              <p:nvPr/>
            </p:nvSpPr>
            <p:spPr bwMode="auto">
              <a:xfrm>
                <a:off x="4427539" y="-21907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5" name="Freeform 70"/>
              <p:cNvSpPr/>
              <p:nvPr/>
            </p:nvSpPr>
            <p:spPr bwMode="auto">
              <a:xfrm>
                <a:off x="4440239" y="-1012825"/>
                <a:ext cx="55563" cy="41275"/>
              </a:xfrm>
              <a:custGeom>
                <a:avLst/>
                <a:gdLst>
                  <a:gd name="T0" fmla="*/ 13 w 26"/>
                  <a:gd name="T1" fmla="*/ 20 h 20"/>
                  <a:gd name="T2" fmla="*/ 13 w 26"/>
                  <a:gd name="T3" fmla="*/ 0 h 20"/>
                  <a:gd name="T4" fmla="*/ 13 w 2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13" y="20"/>
                    </a:moveTo>
                    <a:cubicBezTo>
                      <a:pt x="26" y="20"/>
                      <a:pt x="26" y="0"/>
                      <a:pt x="13" y="0"/>
                    </a:cubicBezTo>
                    <a:cubicBezTo>
                      <a:pt x="0" y="0"/>
                      <a:pt x="0" y="20"/>
                      <a:pt x="13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Freeform 79"/>
              <p:cNvSpPr/>
              <p:nvPr/>
            </p:nvSpPr>
            <p:spPr bwMode="auto">
              <a:xfrm>
                <a:off x="7331076" y="-625475"/>
                <a:ext cx="26988" cy="22225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Freeform 83"/>
              <p:cNvSpPr/>
              <p:nvPr/>
            </p:nvSpPr>
            <p:spPr bwMode="auto">
              <a:xfrm>
                <a:off x="7129464" y="83820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Freeform 84"/>
              <p:cNvSpPr/>
              <p:nvPr/>
            </p:nvSpPr>
            <p:spPr bwMode="auto">
              <a:xfrm>
                <a:off x="6326189" y="1165225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96"/>
              <p:cNvSpPr/>
              <p:nvPr/>
            </p:nvSpPr>
            <p:spPr bwMode="auto">
              <a:xfrm>
                <a:off x="5710239" y="106521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1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Freeform 99"/>
              <p:cNvSpPr/>
              <p:nvPr/>
            </p:nvSpPr>
            <p:spPr bwMode="auto">
              <a:xfrm>
                <a:off x="5384801" y="1052512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Freeform 100"/>
              <p:cNvSpPr/>
              <p:nvPr/>
            </p:nvSpPr>
            <p:spPr bwMode="auto">
              <a:xfrm>
                <a:off x="4845051" y="636587"/>
                <a:ext cx="25400" cy="20638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Freeform 116"/>
              <p:cNvSpPr/>
              <p:nvPr/>
            </p:nvSpPr>
            <p:spPr bwMode="auto">
              <a:xfrm>
                <a:off x="7356476" y="812800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3" name="Freeform 117"/>
              <p:cNvSpPr/>
              <p:nvPr/>
            </p:nvSpPr>
            <p:spPr bwMode="auto">
              <a:xfrm>
                <a:off x="6865939" y="207962"/>
                <a:ext cx="26988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Freeform 118"/>
              <p:cNvSpPr/>
              <p:nvPr/>
            </p:nvSpPr>
            <p:spPr bwMode="auto">
              <a:xfrm>
                <a:off x="5922964" y="-31750"/>
                <a:ext cx="28575" cy="20638"/>
              </a:xfrm>
              <a:custGeom>
                <a:avLst/>
                <a:gdLst>
                  <a:gd name="T0" fmla="*/ 7 w 13"/>
                  <a:gd name="T1" fmla="*/ 10 h 10"/>
                  <a:gd name="T2" fmla="*/ 7 w 13"/>
                  <a:gd name="T3" fmla="*/ 0 h 10"/>
                  <a:gd name="T4" fmla="*/ 7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10"/>
                    </a:moveTo>
                    <a:cubicBezTo>
                      <a:pt x="13" y="10"/>
                      <a:pt x="13" y="0"/>
                      <a:pt x="7" y="0"/>
                    </a:cubicBezTo>
                    <a:cubicBezTo>
                      <a:pt x="0" y="0"/>
                      <a:pt x="0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Freeform 135"/>
              <p:cNvSpPr/>
              <p:nvPr/>
            </p:nvSpPr>
            <p:spPr bwMode="auto">
              <a:xfrm>
                <a:off x="4203701" y="446087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136"/>
              <p:cNvSpPr/>
              <p:nvPr/>
            </p:nvSpPr>
            <p:spPr bwMode="auto">
              <a:xfrm>
                <a:off x="4845051" y="685800"/>
                <a:ext cx="25400" cy="22225"/>
              </a:xfrm>
              <a:custGeom>
                <a:avLst/>
                <a:gdLst>
                  <a:gd name="T0" fmla="*/ 6 w 12"/>
                  <a:gd name="T1" fmla="*/ 10 h 10"/>
                  <a:gd name="T2" fmla="*/ 6 w 12"/>
                  <a:gd name="T3" fmla="*/ 0 h 10"/>
                  <a:gd name="T4" fmla="*/ 6 w 12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0"/>
                    </a:moveTo>
                    <a:cubicBezTo>
                      <a:pt x="12" y="10"/>
                      <a:pt x="12" y="0"/>
                      <a:pt x="6" y="0"/>
                    </a:cubicBezTo>
                    <a:cubicBezTo>
                      <a:pt x="0" y="0"/>
                      <a:pt x="0" y="10"/>
                      <a:pt x="6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Freeform 139"/>
              <p:cNvSpPr/>
              <p:nvPr/>
            </p:nvSpPr>
            <p:spPr bwMode="auto">
              <a:xfrm>
                <a:off x="7502526" y="-328613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Freeform 140"/>
              <p:cNvSpPr/>
              <p:nvPr/>
            </p:nvSpPr>
            <p:spPr bwMode="auto">
              <a:xfrm>
                <a:off x="6661151" y="-542925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Freeform 141"/>
              <p:cNvSpPr/>
              <p:nvPr/>
            </p:nvSpPr>
            <p:spPr bwMode="auto">
              <a:xfrm>
                <a:off x="6623051" y="49212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Freeform 142"/>
              <p:cNvSpPr/>
              <p:nvPr/>
            </p:nvSpPr>
            <p:spPr bwMode="auto">
              <a:xfrm>
                <a:off x="5969001" y="-20320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1" name="Freeform 143"/>
              <p:cNvSpPr/>
              <p:nvPr/>
            </p:nvSpPr>
            <p:spPr bwMode="auto">
              <a:xfrm>
                <a:off x="5794376" y="-479425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2" name="Freeform 144"/>
              <p:cNvSpPr/>
              <p:nvPr/>
            </p:nvSpPr>
            <p:spPr bwMode="auto">
              <a:xfrm>
                <a:off x="6083301" y="-833438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Freeform 145"/>
              <p:cNvSpPr/>
              <p:nvPr/>
            </p:nvSpPr>
            <p:spPr bwMode="auto">
              <a:xfrm>
                <a:off x="5140326" y="-1073150"/>
                <a:ext cx="12700" cy="11113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Freeform 146"/>
              <p:cNvSpPr/>
              <p:nvPr/>
            </p:nvSpPr>
            <p:spPr bwMode="auto">
              <a:xfrm>
                <a:off x="6699251" y="819150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Line 156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6" name="Line 157"/>
              <p:cNvSpPr>
                <a:spLocks noChangeShapeType="1"/>
              </p:cNvSpPr>
              <p:nvPr/>
            </p:nvSpPr>
            <p:spPr bwMode="auto">
              <a:xfrm>
                <a:off x="6465889" y="965200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7" name="Freeform 158"/>
              <p:cNvSpPr/>
              <p:nvPr/>
            </p:nvSpPr>
            <p:spPr bwMode="auto">
              <a:xfrm>
                <a:off x="6613526" y="-1062038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Freeform 163"/>
              <p:cNvSpPr/>
              <p:nvPr/>
            </p:nvSpPr>
            <p:spPr bwMode="auto">
              <a:xfrm>
                <a:off x="5795964" y="-303213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Freeform 167"/>
              <p:cNvSpPr/>
              <p:nvPr/>
            </p:nvSpPr>
            <p:spPr bwMode="auto">
              <a:xfrm>
                <a:off x="4903789" y="-454025"/>
                <a:ext cx="109538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0" name="Freeform 168"/>
              <p:cNvSpPr/>
              <p:nvPr/>
            </p:nvSpPr>
            <p:spPr bwMode="auto">
              <a:xfrm>
                <a:off x="6424614" y="-127000"/>
                <a:ext cx="107950" cy="84138"/>
              </a:xfrm>
              <a:custGeom>
                <a:avLst/>
                <a:gdLst>
                  <a:gd name="T0" fmla="*/ 26 w 52"/>
                  <a:gd name="T1" fmla="*/ 40 h 40"/>
                  <a:gd name="T2" fmla="*/ 26 w 52"/>
                  <a:gd name="T3" fmla="*/ 0 h 40"/>
                  <a:gd name="T4" fmla="*/ 26 w 52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2" h="40">
                    <a:moveTo>
                      <a:pt x="26" y="40"/>
                    </a:moveTo>
                    <a:cubicBezTo>
                      <a:pt x="52" y="40"/>
                      <a:pt x="52" y="0"/>
                      <a:pt x="26" y="0"/>
                    </a:cubicBezTo>
                    <a:cubicBezTo>
                      <a:pt x="0" y="0"/>
                      <a:pt x="0" y="40"/>
                      <a:pt x="26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74" name="组合 173"/>
          <p:cNvGrpSpPr/>
          <p:nvPr/>
        </p:nvGrpSpPr>
        <p:grpSpPr>
          <a:xfrm flipH="1">
            <a:off x="6911103" y="632479"/>
            <a:ext cx="4652584" cy="6069827"/>
            <a:chOff x="1698852" y="562768"/>
            <a:chExt cx="3887788" cy="5072063"/>
          </a:xfrm>
        </p:grpSpPr>
        <p:sp>
          <p:nvSpPr>
            <p:cNvPr id="175" name="Freeform 65"/>
            <p:cNvSpPr>
              <a:spLocks noEditPoints="1"/>
            </p:cNvSpPr>
            <p:nvPr/>
          </p:nvSpPr>
          <p:spPr bwMode="auto">
            <a:xfrm>
              <a:off x="1698852" y="562768"/>
              <a:ext cx="3887788" cy="5072063"/>
            </a:xfrm>
            <a:custGeom>
              <a:avLst/>
              <a:gdLst>
                <a:gd name="T0" fmla="*/ 1461 w 1629"/>
                <a:gd name="T1" fmla="*/ 1890 h 2119"/>
                <a:gd name="T2" fmla="*/ 422 w 1629"/>
                <a:gd name="T3" fmla="*/ 2035 h 2119"/>
                <a:gd name="T4" fmla="*/ 309 w 1629"/>
                <a:gd name="T5" fmla="*/ 1950 h 2119"/>
                <a:gd name="T6" fmla="*/ 84 w 1629"/>
                <a:gd name="T7" fmla="*/ 342 h 2119"/>
                <a:gd name="T8" fmla="*/ 169 w 1629"/>
                <a:gd name="T9" fmla="*/ 229 h 2119"/>
                <a:gd name="T10" fmla="*/ 1208 w 1629"/>
                <a:gd name="T11" fmla="*/ 84 h 2119"/>
                <a:gd name="T12" fmla="*/ 1321 w 1629"/>
                <a:gd name="T13" fmla="*/ 169 h 2119"/>
                <a:gd name="T14" fmla="*/ 1546 w 1629"/>
                <a:gd name="T15" fmla="*/ 1777 h 2119"/>
                <a:gd name="T16" fmla="*/ 1461 w 1629"/>
                <a:gd name="T17" fmla="*/ 1890 h 2119"/>
                <a:gd name="T18" fmla="*/ 1359 w 1629"/>
                <a:gd name="T19" fmla="*/ 0 h 2119"/>
                <a:gd name="T20" fmla="*/ 0 w 1629"/>
                <a:gd name="T21" fmla="*/ 190 h 2119"/>
                <a:gd name="T22" fmla="*/ 270 w 1629"/>
                <a:gd name="T23" fmla="*/ 2119 h 2119"/>
                <a:gd name="T24" fmla="*/ 1629 w 1629"/>
                <a:gd name="T25" fmla="*/ 1929 h 2119"/>
                <a:gd name="T26" fmla="*/ 1359 w 1629"/>
                <a:gd name="T27" fmla="*/ 0 h 2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9" h="2119">
                  <a:moveTo>
                    <a:pt x="1461" y="1890"/>
                  </a:moveTo>
                  <a:cubicBezTo>
                    <a:pt x="422" y="2035"/>
                    <a:pt x="422" y="2035"/>
                    <a:pt x="422" y="2035"/>
                  </a:cubicBezTo>
                  <a:cubicBezTo>
                    <a:pt x="367" y="2043"/>
                    <a:pt x="316" y="2005"/>
                    <a:pt x="309" y="1950"/>
                  </a:cubicBezTo>
                  <a:cubicBezTo>
                    <a:pt x="84" y="342"/>
                    <a:pt x="84" y="342"/>
                    <a:pt x="84" y="342"/>
                  </a:cubicBezTo>
                  <a:cubicBezTo>
                    <a:pt x="76" y="288"/>
                    <a:pt x="114" y="237"/>
                    <a:pt x="169" y="229"/>
                  </a:cubicBezTo>
                  <a:cubicBezTo>
                    <a:pt x="1208" y="84"/>
                    <a:pt x="1208" y="84"/>
                    <a:pt x="1208" y="84"/>
                  </a:cubicBezTo>
                  <a:cubicBezTo>
                    <a:pt x="1262" y="76"/>
                    <a:pt x="1313" y="114"/>
                    <a:pt x="1321" y="169"/>
                  </a:cubicBezTo>
                  <a:cubicBezTo>
                    <a:pt x="1546" y="1777"/>
                    <a:pt x="1546" y="1777"/>
                    <a:pt x="1546" y="1777"/>
                  </a:cubicBezTo>
                  <a:cubicBezTo>
                    <a:pt x="1554" y="1831"/>
                    <a:pt x="1515" y="1882"/>
                    <a:pt x="1461" y="1890"/>
                  </a:cubicBezTo>
                  <a:close/>
                  <a:moveTo>
                    <a:pt x="1359" y="0"/>
                  </a:moveTo>
                  <a:cubicBezTo>
                    <a:pt x="0" y="190"/>
                    <a:pt x="0" y="190"/>
                    <a:pt x="0" y="190"/>
                  </a:cubicBezTo>
                  <a:cubicBezTo>
                    <a:pt x="270" y="2119"/>
                    <a:pt x="270" y="2119"/>
                    <a:pt x="270" y="2119"/>
                  </a:cubicBezTo>
                  <a:cubicBezTo>
                    <a:pt x="1629" y="1929"/>
                    <a:pt x="1629" y="1929"/>
                    <a:pt x="1629" y="1929"/>
                  </a:cubicBezTo>
                  <a:lnTo>
                    <a:pt x="1359" y="0"/>
                  </a:lnTo>
                  <a:close/>
                </a:path>
              </a:pathLst>
            </a:custGeom>
            <a:solidFill>
              <a:srgbClr val="C94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grpSp>
          <p:nvGrpSpPr>
            <p:cNvPr id="176" name="组合 175"/>
            <p:cNvGrpSpPr/>
            <p:nvPr/>
          </p:nvGrpSpPr>
          <p:grpSpPr>
            <a:xfrm>
              <a:off x="1754415" y="621505"/>
              <a:ext cx="3771900" cy="4943475"/>
              <a:chOff x="2289176" y="684212"/>
              <a:chExt cx="3771900" cy="4943475"/>
            </a:xfrm>
          </p:grpSpPr>
          <p:sp>
            <p:nvSpPr>
              <p:cNvPr id="177" name="Freeform 46"/>
              <p:cNvSpPr/>
              <p:nvPr/>
            </p:nvSpPr>
            <p:spPr bwMode="auto">
              <a:xfrm>
                <a:off x="4570413" y="2620962"/>
                <a:ext cx="582613" cy="1111250"/>
              </a:xfrm>
              <a:custGeom>
                <a:avLst/>
                <a:gdLst>
                  <a:gd name="T0" fmla="*/ 0 w 244"/>
                  <a:gd name="T1" fmla="*/ 464 h 464"/>
                  <a:gd name="T2" fmla="*/ 7 w 244"/>
                  <a:gd name="T3" fmla="*/ 443 h 464"/>
                  <a:gd name="T4" fmla="*/ 15 w 244"/>
                  <a:gd name="T5" fmla="*/ 418 h 464"/>
                  <a:gd name="T6" fmla="*/ 21 w 244"/>
                  <a:gd name="T7" fmla="*/ 403 h 464"/>
                  <a:gd name="T8" fmla="*/ 27 w 244"/>
                  <a:gd name="T9" fmla="*/ 387 h 464"/>
                  <a:gd name="T10" fmla="*/ 42 w 244"/>
                  <a:gd name="T11" fmla="*/ 350 h 464"/>
                  <a:gd name="T12" fmla="*/ 46 w 244"/>
                  <a:gd name="T13" fmla="*/ 340 h 464"/>
                  <a:gd name="T14" fmla="*/ 50 w 244"/>
                  <a:gd name="T15" fmla="*/ 330 h 464"/>
                  <a:gd name="T16" fmla="*/ 60 w 244"/>
                  <a:gd name="T17" fmla="*/ 309 h 464"/>
                  <a:gd name="T18" fmla="*/ 80 w 244"/>
                  <a:gd name="T19" fmla="*/ 266 h 464"/>
                  <a:gd name="T20" fmla="*/ 102 w 244"/>
                  <a:gd name="T21" fmla="*/ 222 h 464"/>
                  <a:gd name="T22" fmla="*/ 126 w 244"/>
                  <a:gd name="T23" fmla="*/ 179 h 464"/>
                  <a:gd name="T24" fmla="*/ 150 w 244"/>
                  <a:gd name="T25" fmla="*/ 138 h 464"/>
                  <a:gd name="T26" fmla="*/ 162 w 244"/>
                  <a:gd name="T27" fmla="*/ 118 h 464"/>
                  <a:gd name="T28" fmla="*/ 167 w 244"/>
                  <a:gd name="T29" fmla="*/ 109 h 464"/>
                  <a:gd name="T30" fmla="*/ 173 w 244"/>
                  <a:gd name="T31" fmla="*/ 100 h 464"/>
                  <a:gd name="T32" fmla="*/ 196 w 244"/>
                  <a:gd name="T33" fmla="*/ 67 h 464"/>
                  <a:gd name="T34" fmla="*/ 206 w 244"/>
                  <a:gd name="T35" fmla="*/ 52 h 464"/>
                  <a:gd name="T36" fmla="*/ 215 w 244"/>
                  <a:gd name="T37" fmla="*/ 39 h 464"/>
                  <a:gd name="T38" fmla="*/ 231 w 244"/>
                  <a:gd name="T39" fmla="*/ 19 h 464"/>
                  <a:gd name="T40" fmla="*/ 244 w 244"/>
                  <a:gd name="T41" fmla="*/ 0 h 464"/>
                  <a:gd name="T42" fmla="*/ 232 w 244"/>
                  <a:gd name="T43" fmla="*/ 19 h 464"/>
                  <a:gd name="T44" fmla="*/ 217 w 244"/>
                  <a:gd name="T45" fmla="*/ 41 h 464"/>
                  <a:gd name="T46" fmla="*/ 208 w 244"/>
                  <a:gd name="T47" fmla="*/ 54 h 464"/>
                  <a:gd name="T48" fmla="*/ 199 w 244"/>
                  <a:gd name="T49" fmla="*/ 69 h 464"/>
                  <a:gd name="T50" fmla="*/ 177 w 244"/>
                  <a:gd name="T51" fmla="*/ 102 h 464"/>
                  <a:gd name="T52" fmla="*/ 171 w 244"/>
                  <a:gd name="T53" fmla="*/ 111 h 464"/>
                  <a:gd name="T54" fmla="*/ 166 w 244"/>
                  <a:gd name="T55" fmla="*/ 121 h 464"/>
                  <a:gd name="T56" fmla="*/ 154 w 244"/>
                  <a:gd name="T57" fmla="*/ 140 h 464"/>
                  <a:gd name="T58" fmla="*/ 131 w 244"/>
                  <a:gd name="T59" fmla="*/ 182 h 464"/>
                  <a:gd name="T60" fmla="*/ 107 w 244"/>
                  <a:gd name="T61" fmla="*/ 225 h 464"/>
                  <a:gd name="T62" fmla="*/ 85 w 244"/>
                  <a:gd name="T63" fmla="*/ 268 h 464"/>
                  <a:gd name="T64" fmla="*/ 64 w 244"/>
                  <a:gd name="T65" fmla="*/ 311 h 464"/>
                  <a:gd name="T66" fmla="*/ 55 w 244"/>
                  <a:gd name="T67" fmla="*/ 332 h 464"/>
                  <a:gd name="T68" fmla="*/ 50 w 244"/>
                  <a:gd name="T69" fmla="*/ 342 h 464"/>
                  <a:gd name="T70" fmla="*/ 46 w 244"/>
                  <a:gd name="T71" fmla="*/ 351 h 464"/>
                  <a:gd name="T72" fmla="*/ 30 w 244"/>
                  <a:gd name="T73" fmla="*/ 388 h 464"/>
                  <a:gd name="T74" fmla="*/ 23 w 244"/>
                  <a:gd name="T75" fmla="*/ 404 h 464"/>
                  <a:gd name="T76" fmla="*/ 17 w 244"/>
                  <a:gd name="T77" fmla="*/ 419 h 464"/>
                  <a:gd name="T78" fmla="*/ 8 w 244"/>
                  <a:gd name="T79" fmla="*/ 443 h 464"/>
                  <a:gd name="T80" fmla="*/ 0 w 244"/>
                  <a:gd name="T81" fmla="*/ 464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44" h="464">
                    <a:moveTo>
                      <a:pt x="0" y="464"/>
                    </a:moveTo>
                    <a:cubicBezTo>
                      <a:pt x="0" y="464"/>
                      <a:pt x="2" y="456"/>
                      <a:pt x="7" y="443"/>
                    </a:cubicBezTo>
                    <a:cubicBezTo>
                      <a:pt x="9" y="436"/>
                      <a:pt x="12" y="428"/>
                      <a:pt x="15" y="418"/>
                    </a:cubicBezTo>
                    <a:cubicBezTo>
                      <a:pt x="17" y="414"/>
                      <a:pt x="19" y="409"/>
                      <a:pt x="21" y="403"/>
                    </a:cubicBezTo>
                    <a:cubicBezTo>
                      <a:pt x="23" y="398"/>
                      <a:pt x="25" y="392"/>
                      <a:pt x="27" y="387"/>
                    </a:cubicBezTo>
                    <a:cubicBezTo>
                      <a:pt x="32" y="375"/>
                      <a:pt x="37" y="363"/>
                      <a:pt x="42" y="350"/>
                    </a:cubicBezTo>
                    <a:cubicBezTo>
                      <a:pt x="43" y="346"/>
                      <a:pt x="45" y="343"/>
                      <a:pt x="46" y="340"/>
                    </a:cubicBezTo>
                    <a:cubicBezTo>
                      <a:pt x="47" y="336"/>
                      <a:pt x="49" y="333"/>
                      <a:pt x="50" y="330"/>
                    </a:cubicBezTo>
                    <a:cubicBezTo>
                      <a:pt x="53" y="323"/>
                      <a:pt x="57" y="316"/>
                      <a:pt x="60" y="309"/>
                    </a:cubicBezTo>
                    <a:cubicBezTo>
                      <a:pt x="66" y="295"/>
                      <a:pt x="72" y="280"/>
                      <a:pt x="80" y="266"/>
                    </a:cubicBezTo>
                    <a:cubicBezTo>
                      <a:pt x="87" y="251"/>
                      <a:pt x="95" y="237"/>
                      <a:pt x="102" y="222"/>
                    </a:cubicBezTo>
                    <a:cubicBezTo>
                      <a:pt x="110" y="207"/>
                      <a:pt x="118" y="193"/>
                      <a:pt x="126" y="179"/>
                    </a:cubicBezTo>
                    <a:cubicBezTo>
                      <a:pt x="133" y="164"/>
                      <a:pt x="142" y="151"/>
                      <a:pt x="150" y="138"/>
                    </a:cubicBezTo>
                    <a:cubicBezTo>
                      <a:pt x="154" y="131"/>
                      <a:pt x="158" y="125"/>
                      <a:pt x="162" y="118"/>
                    </a:cubicBezTo>
                    <a:cubicBezTo>
                      <a:pt x="164" y="115"/>
                      <a:pt x="166" y="112"/>
                      <a:pt x="167" y="109"/>
                    </a:cubicBezTo>
                    <a:cubicBezTo>
                      <a:pt x="169" y="106"/>
                      <a:pt x="171" y="103"/>
                      <a:pt x="173" y="100"/>
                    </a:cubicBezTo>
                    <a:cubicBezTo>
                      <a:pt x="181" y="88"/>
                      <a:pt x="189" y="77"/>
                      <a:pt x="196" y="67"/>
                    </a:cubicBezTo>
                    <a:cubicBezTo>
                      <a:pt x="199" y="62"/>
                      <a:pt x="202" y="57"/>
                      <a:pt x="206" y="52"/>
                    </a:cubicBezTo>
                    <a:cubicBezTo>
                      <a:pt x="209" y="48"/>
                      <a:pt x="212" y="43"/>
                      <a:pt x="215" y="39"/>
                    </a:cubicBezTo>
                    <a:cubicBezTo>
                      <a:pt x="221" y="31"/>
                      <a:pt x="226" y="24"/>
                      <a:pt x="231" y="19"/>
                    </a:cubicBezTo>
                    <a:cubicBezTo>
                      <a:pt x="239" y="7"/>
                      <a:pt x="244" y="0"/>
                      <a:pt x="244" y="0"/>
                    </a:cubicBezTo>
                    <a:cubicBezTo>
                      <a:pt x="244" y="0"/>
                      <a:pt x="240" y="7"/>
                      <a:pt x="232" y="19"/>
                    </a:cubicBezTo>
                    <a:cubicBezTo>
                      <a:pt x="227" y="25"/>
                      <a:pt x="223" y="32"/>
                      <a:pt x="217" y="41"/>
                    </a:cubicBezTo>
                    <a:cubicBezTo>
                      <a:pt x="214" y="45"/>
                      <a:pt x="211" y="49"/>
                      <a:pt x="208" y="54"/>
                    </a:cubicBezTo>
                    <a:cubicBezTo>
                      <a:pt x="205" y="59"/>
                      <a:pt x="202" y="64"/>
                      <a:pt x="199" y="69"/>
                    </a:cubicBezTo>
                    <a:cubicBezTo>
                      <a:pt x="192" y="79"/>
                      <a:pt x="185" y="91"/>
                      <a:pt x="177" y="102"/>
                    </a:cubicBezTo>
                    <a:cubicBezTo>
                      <a:pt x="175" y="105"/>
                      <a:pt x="173" y="108"/>
                      <a:pt x="171" y="111"/>
                    </a:cubicBezTo>
                    <a:cubicBezTo>
                      <a:pt x="170" y="115"/>
                      <a:pt x="168" y="118"/>
                      <a:pt x="166" y="121"/>
                    </a:cubicBezTo>
                    <a:cubicBezTo>
                      <a:pt x="162" y="127"/>
                      <a:pt x="158" y="134"/>
                      <a:pt x="154" y="140"/>
                    </a:cubicBezTo>
                    <a:cubicBezTo>
                      <a:pt x="147" y="154"/>
                      <a:pt x="138" y="167"/>
                      <a:pt x="131" y="182"/>
                    </a:cubicBezTo>
                    <a:cubicBezTo>
                      <a:pt x="123" y="196"/>
                      <a:pt x="115" y="210"/>
                      <a:pt x="107" y="225"/>
                    </a:cubicBezTo>
                    <a:cubicBezTo>
                      <a:pt x="100" y="239"/>
                      <a:pt x="92" y="254"/>
                      <a:pt x="85" y="268"/>
                    </a:cubicBezTo>
                    <a:cubicBezTo>
                      <a:pt x="77" y="283"/>
                      <a:pt x="71" y="297"/>
                      <a:pt x="64" y="311"/>
                    </a:cubicBezTo>
                    <a:cubicBezTo>
                      <a:pt x="61" y="318"/>
                      <a:pt x="58" y="325"/>
                      <a:pt x="55" y="332"/>
                    </a:cubicBezTo>
                    <a:cubicBezTo>
                      <a:pt x="53" y="335"/>
                      <a:pt x="52" y="338"/>
                      <a:pt x="50" y="342"/>
                    </a:cubicBezTo>
                    <a:cubicBezTo>
                      <a:pt x="49" y="345"/>
                      <a:pt x="47" y="348"/>
                      <a:pt x="46" y="351"/>
                    </a:cubicBezTo>
                    <a:cubicBezTo>
                      <a:pt x="40" y="364"/>
                      <a:pt x="35" y="377"/>
                      <a:pt x="30" y="388"/>
                    </a:cubicBezTo>
                    <a:cubicBezTo>
                      <a:pt x="28" y="394"/>
                      <a:pt x="25" y="399"/>
                      <a:pt x="23" y="404"/>
                    </a:cubicBezTo>
                    <a:cubicBezTo>
                      <a:pt x="21" y="409"/>
                      <a:pt x="19" y="414"/>
                      <a:pt x="17" y="419"/>
                    </a:cubicBezTo>
                    <a:cubicBezTo>
                      <a:pt x="14" y="428"/>
                      <a:pt x="11" y="437"/>
                      <a:pt x="8" y="443"/>
                    </a:cubicBezTo>
                    <a:cubicBezTo>
                      <a:pt x="3" y="457"/>
                      <a:pt x="0" y="464"/>
                      <a:pt x="0" y="464"/>
                    </a:cubicBezTo>
                    <a:close/>
                  </a:path>
                </a:pathLst>
              </a:custGeom>
              <a:solidFill>
                <a:srgbClr val="66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8" name="Freeform 64"/>
              <p:cNvSpPr/>
              <p:nvPr/>
            </p:nvSpPr>
            <p:spPr bwMode="auto">
              <a:xfrm>
                <a:off x="2289176" y="684212"/>
                <a:ext cx="3771900" cy="4943475"/>
              </a:xfrm>
              <a:custGeom>
                <a:avLst/>
                <a:gdLst>
                  <a:gd name="T0" fmla="*/ 2376 w 2376"/>
                  <a:gd name="T1" fmla="*/ 2837 h 3114"/>
                  <a:gd name="T2" fmla="*/ 395 w 2376"/>
                  <a:gd name="T3" fmla="*/ 3114 h 3114"/>
                  <a:gd name="T4" fmla="*/ 0 w 2376"/>
                  <a:gd name="T5" fmla="*/ 278 h 3114"/>
                  <a:gd name="T6" fmla="*/ 1979 w 2376"/>
                  <a:gd name="T7" fmla="*/ 0 h 3114"/>
                  <a:gd name="T8" fmla="*/ 2376 w 2376"/>
                  <a:gd name="T9" fmla="*/ 2837 h 3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76" h="3114">
                    <a:moveTo>
                      <a:pt x="2376" y="2837"/>
                    </a:moveTo>
                    <a:lnTo>
                      <a:pt x="395" y="3114"/>
                    </a:lnTo>
                    <a:lnTo>
                      <a:pt x="0" y="278"/>
                    </a:lnTo>
                    <a:lnTo>
                      <a:pt x="1979" y="0"/>
                    </a:lnTo>
                    <a:lnTo>
                      <a:pt x="2376" y="28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9" name="Freeform 66"/>
              <p:cNvSpPr/>
              <p:nvPr/>
            </p:nvSpPr>
            <p:spPr bwMode="auto">
              <a:xfrm>
                <a:off x="4784726" y="1003300"/>
                <a:ext cx="119063" cy="112713"/>
              </a:xfrm>
              <a:custGeom>
                <a:avLst/>
                <a:gdLst>
                  <a:gd name="T0" fmla="*/ 6 w 50"/>
                  <a:gd name="T1" fmla="*/ 40 h 47"/>
                  <a:gd name="T2" fmla="*/ 13 w 50"/>
                  <a:gd name="T3" fmla="*/ 10 h 47"/>
                  <a:gd name="T4" fmla="*/ 34 w 50"/>
                  <a:gd name="T5" fmla="*/ 14 h 47"/>
                  <a:gd name="T6" fmla="*/ 49 w 50"/>
                  <a:gd name="T7" fmla="*/ 34 h 47"/>
                  <a:gd name="T8" fmla="*/ 13 w 50"/>
                  <a:gd name="T9" fmla="*/ 47 h 47"/>
                  <a:gd name="T10" fmla="*/ 6 w 50"/>
                  <a:gd name="T11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7">
                    <a:moveTo>
                      <a:pt x="6" y="40"/>
                    </a:moveTo>
                    <a:cubicBezTo>
                      <a:pt x="6" y="40"/>
                      <a:pt x="0" y="20"/>
                      <a:pt x="13" y="10"/>
                    </a:cubicBezTo>
                    <a:cubicBezTo>
                      <a:pt x="25" y="0"/>
                      <a:pt x="34" y="7"/>
                      <a:pt x="34" y="14"/>
                    </a:cubicBezTo>
                    <a:cubicBezTo>
                      <a:pt x="33" y="22"/>
                      <a:pt x="48" y="25"/>
                      <a:pt x="49" y="34"/>
                    </a:cubicBezTo>
                    <a:cubicBezTo>
                      <a:pt x="50" y="43"/>
                      <a:pt x="13" y="47"/>
                      <a:pt x="13" y="47"/>
                    </a:cubicBezTo>
                    <a:lnTo>
                      <a:pt x="6" y="40"/>
                    </a:ln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0" name="Freeform 67"/>
              <p:cNvSpPr/>
              <p:nvPr/>
            </p:nvSpPr>
            <p:spPr bwMode="auto">
              <a:xfrm>
                <a:off x="4746626" y="1082675"/>
                <a:ext cx="88900" cy="58738"/>
              </a:xfrm>
              <a:custGeom>
                <a:avLst/>
                <a:gdLst>
                  <a:gd name="T0" fmla="*/ 0 w 37"/>
                  <a:gd name="T1" fmla="*/ 15 h 25"/>
                  <a:gd name="T2" fmla="*/ 24 w 37"/>
                  <a:gd name="T3" fmla="*/ 7 h 25"/>
                  <a:gd name="T4" fmla="*/ 33 w 37"/>
                  <a:gd name="T5" fmla="*/ 25 h 25"/>
                  <a:gd name="T6" fmla="*/ 0 w 37"/>
                  <a:gd name="T7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25">
                    <a:moveTo>
                      <a:pt x="0" y="15"/>
                    </a:moveTo>
                    <a:cubicBezTo>
                      <a:pt x="0" y="15"/>
                      <a:pt x="9" y="0"/>
                      <a:pt x="24" y="7"/>
                    </a:cubicBezTo>
                    <a:cubicBezTo>
                      <a:pt x="37" y="13"/>
                      <a:pt x="33" y="25"/>
                      <a:pt x="33" y="25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1" name="Freeform 68"/>
              <p:cNvSpPr/>
              <p:nvPr/>
            </p:nvSpPr>
            <p:spPr bwMode="auto">
              <a:xfrm>
                <a:off x="2808288" y="1495425"/>
                <a:ext cx="136525" cy="139700"/>
              </a:xfrm>
              <a:custGeom>
                <a:avLst/>
                <a:gdLst>
                  <a:gd name="T0" fmla="*/ 6 w 57"/>
                  <a:gd name="T1" fmla="*/ 11 h 58"/>
                  <a:gd name="T2" fmla="*/ 25 w 57"/>
                  <a:gd name="T3" fmla="*/ 35 h 58"/>
                  <a:gd name="T4" fmla="*/ 31 w 57"/>
                  <a:gd name="T5" fmla="*/ 16 h 58"/>
                  <a:gd name="T6" fmla="*/ 42 w 57"/>
                  <a:gd name="T7" fmla="*/ 23 h 58"/>
                  <a:gd name="T8" fmla="*/ 32 w 57"/>
                  <a:gd name="T9" fmla="*/ 40 h 58"/>
                  <a:gd name="T10" fmla="*/ 55 w 57"/>
                  <a:gd name="T11" fmla="*/ 48 h 58"/>
                  <a:gd name="T12" fmla="*/ 51 w 57"/>
                  <a:gd name="T13" fmla="*/ 56 h 58"/>
                  <a:gd name="T14" fmla="*/ 14 w 57"/>
                  <a:gd name="T15" fmla="*/ 44 h 58"/>
                  <a:gd name="T16" fmla="*/ 6 w 57"/>
                  <a:gd name="T17" fmla="*/ 1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" h="58">
                    <a:moveTo>
                      <a:pt x="6" y="11"/>
                    </a:moveTo>
                    <a:cubicBezTo>
                      <a:pt x="11" y="9"/>
                      <a:pt x="14" y="27"/>
                      <a:pt x="25" y="35"/>
                    </a:cubicBezTo>
                    <a:cubicBezTo>
                      <a:pt x="28" y="32"/>
                      <a:pt x="32" y="27"/>
                      <a:pt x="31" y="16"/>
                    </a:cubicBezTo>
                    <a:cubicBezTo>
                      <a:pt x="28" y="0"/>
                      <a:pt x="43" y="11"/>
                      <a:pt x="42" y="23"/>
                    </a:cubicBezTo>
                    <a:cubicBezTo>
                      <a:pt x="41" y="31"/>
                      <a:pt x="37" y="37"/>
                      <a:pt x="32" y="40"/>
                    </a:cubicBezTo>
                    <a:cubicBezTo>
                      <a:pt x="43" y="45"/>
                      <a:pt x="52" y="47"/>
                      <a:pt x="55" y="48"/>
                    </a:cubicBezTo>
                    <a:cubicBezTo>
                      <a:pt x="57" y="50"/>
                      <a:pt x="56" y="54"/>
                      <a:pt x="51" y="56"/>
                    </a:cubicBezTo>
                    <a:cubicBezTo>
                      <a:pt x="51" y="56"/>
                      <a:pt x="29" y="58"/>
                      <a:pt x="14" y="44"/>
                    </a:cubicBezTo>
                    <a:cubicBezTo>
                      <a:pt x="0" y="29"/>
                      <a:pt x="1" y="13"/>
                      <a:pt x="6" y="11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2" name="Freeform 69"/>
              <p:cNvSpPr/>
              <p:nvPr/>
            </p:nvSpPr>
            <p:spPr bwMode="auto">
              <a:xfrm>
                <a:off x="3317876" y="1481137"/>
                <a:ext cx="95250" cy="120650"/>
              </a:xfrm>
              <a:custGeom>
                <a:avLst/>
                <a:gdLst>
                  <a:gd name="T0" fmla="*/ 0 w 40"/>
                  <a:gd name="T1" fmla="*/ 43 h 50"/>
                  <a:gd name="T2" fmla="*/ 28 w 40"/>
                  <a:gd name="T3" fmla="*/ 8 h 50"/>
                  <a:gd name="T4" fmla="*/ 12 w 40"/>
                  <a:gd name="T5" fmla="*/ 50 h 50"/>
                  <a:gd name="T6" fmla="*/ 0 w 40"/>
                  <a:gd name="T7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43"/>
                    </a:moveTo>
                    <a:cubicBezTo>
                      <a:pt x="0" y="43"/>
                      <a:pt x="15" y="15"/>
                      <a:pt x="28" y="8"/>
                    </a:cubicBezTo>
                    <a:cubicBezTo>
                      <a:pt x="40" y="0"/>
                      <a:pt x="15" y="48"/>
                      <a:pt x="12" y="5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3" name="Freeform 70"/>
              <p:cNvSpPr/>
              <p:nvPr/>
            </p:nvSpPr>
            <p:spPr bwMode="auto">
              <a:xfrm>
                <a:off x="2992438" y="1757362"/>
                <a:ext cx="103188" cy="117475"/>
              </a:xfrm>
              <a:custGeom>
                <a:avLst/>
                <a:gdLst>
                  <a:gd name="T0" fmla="*/ 31 w 43"/>
                  <a:gd name="T1" fmla="*/ 0 h 49"/>
                  <a:gd name="T2" fmla="*/ 0 w 43"/>
                  <a:gd name="T3" fmla="*/ 45 h 49"/>
                  <a:gd name="T4" fmla="*/ 9 w 43"/>
                  <a:gd name="T5" fmla="*/ 49 h 49"/>
                  <a:gd name="T6" fmla="*/ 43 w 43"/>
                  <a:gd name="T7" fmla="*/ 5 h 49"/>
                  <a:gd name="T8" fmla="*/ 31 w 43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9">
                    <a:moveTo>
                      <a:pt x="31" y="0"/>
                    </a:moveTo>
                    <a:cubicBezTo>
                      <a:pt x="31" y="0"/>
                      <a:pt x="5" y="17"/>
                      <a:pt x="0" y="45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17" y="23"/>
                      <a:pt x="43" y="5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4" name="Freeform 71"/>
              <p:cNvSpPr/>
              <p:nvPr/>
            </p:nvSpPr>
            <p:spPr bwMode="auto">
              <a:xfrm>
                <a:off x="3328988" y="1673225"/>
                <a:ext cx="122238" cy="107950"/>
              </a:xfrm>
              <a:custGeom>
                <a:avLst/>
                <a:gdLst>
                  <a:gd name="T0" fmla="*/ 0 w 51"/>
                  <a:gd name="T1" fmla="*/ 16 h 45"/>
                  <a:gd name="T2" fmla="*/ 51 w 51"/>
                  <a:gd name="T3" fmla="*/ 4 h 45"/>
                  <a:gd name="T4" fmla="*/ 40 w 51"/>
                  <a:gd name="T5" fmla="*/ 0 h 45"/>
                  <a:gd name="T6" fmla="*/ 11 w 51"/>
                  <a:gd name="T7" fmla="*/ 12 h 45"/>
                  <a:gd name="T8" fmla="*/ 0 w 51"/>
                  <a:gd name="T9" fmla="*/ 1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5">
                    <a:moveTo>
                      <a:pt x="0" y="16"/>
                    </a:moveTo>
                    <a:cubicBezTo>
                      <a:pt x="0" y="16"/>
                      <a:pt x="39" y="45"/>
                      <a:pt x="51" y="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4" y="27"/>
                      <a:pt x="11" y="12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5" name="Freeform 72"/>
              <p:cNvSpPr/>
              <p:nvPr/>
            </p:nvSpPr>
            <p:spPr bwMode="auto">
              <a:xfrm>
                <a:off x="2874963" y="1555750"/>
                <a:ext cx="519113" cy="280988"/>
              </a:xfrm>
              <a:custGeom>
                <a:avLst/>
                <a:gdLst>
                  <a:gd name="T0" fmla="*/ 10 w 217"/>
                  <a:gd name="T1" fmla="*/ 87 h 117"/>
                  <a:gd name="T2" fmla="*/ 58 w 217"/>
                  <a:gd name="T3" fmla="*/ 72 h 117"/>
                  <a:gd name="T4" fmla="*/ 144 w 217"/>
                  <a:gd name="T5" fmla="*/ 104 h 117"/>
                  <a:gd name="T6" fmla="*/ 215 w 217"/>
                  <a:gd name="T7" fmla="*/ 34 h 117"/>
                  <a:gd name="T8" fmla="*/ 183 w 217"/>
                  <a:gd name="T9" fmla="*/ 8 h 117"/>
                  <a:gd name="T10" fmla="*/ 99 w 217"/>
                  <a:gd name="T11" fmla="*/ 40 h 117"/>
                  <a:gd name="T12" fmla="*/ 45 w 217"/>
                  <a:gd name="T13" fmla="*/ 3 h 117"/>
                  <a:gd name="T14" fmla="*/ 15 w 217"/>
                  <a:gd name="T15" fmla="*/ 50 h 117"/>
                  <a:gd name="T16" fmla="*/ 10 w 217"/>
                  <a:gd name="T17" fmla="*/ 8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17">
                    <a:moveTo>
                      <a:pt x="10" y="87"/>
                    </a:moveTo>
                    <a:cubicBezTo>
                      <a:pt x="16" y="95"/>
                      <a:pt x="42" y="92"/>
                      <a:pt x="58" y="72"/>
                    </a:cubicBezTo>
                    <a:cubicBezTo>
                      <a:pt x="58" y="72"/>
                      <a:pt x="94" y="117"/>
                      <a:pt x="144" y="104"/>
                    </a:cubicBezTo>
                    <a:cubicBezTo>
                      <a:pt x="194" y="90"/>
                      <a:pt x="217" y="44"/>
                      <a:pt x="215" y="34"/>
                    </a:cubicBezTo>
                    <a:cubicBezTo>
                      <a:pt x="213" y="24"/>
                      <a:pt x="191" y="4"/>
                      <a:pt x="183" y="8"/>
                    </a:cubicBezTo>
                    <a:cubicBezTo>
                      <a:pt x="175" y="11"/>
                      <a:pt x="110" y="46"/>
                      <a:pt x="99" y="40"/>
                    </a:cubicBezTo>
                    <a:cubicBezTo>
                      <a:pt x="88" y="35"/>
                      <a:pt x="68" y="0"/>
                      <a:pt x="45" y="3"/>
                    </a:cubicBezTo>
                    <a:cubicBezTo>
                      <a:pt x="22" y="5"/>
                      <a:pt x="20" y="38"/>
                      <a:pt x="15" y="50"/>
                    </a:cubicBezTo>
                    <a:cubicBezTo>
                      <a:pt x="11" y="61"/>
                      <a:pt x="0" y="75"/>
                      <a:pt x="10" y="87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6" name="Freeform 73"/>
              <p:cNvSpPr/>
              <p:nvPr/>
            </p:nvSpPr>
            <p:spPr bwMode="auto">
              <a:xfrm>
                <a:off x="2854326" y="1719262"/>
                <a:ext cx="90488" cy="77788"/>
              </a:xfrm>
              <a:custGeom>
                <a:avLst/>
                <a:gdLst>
                  <a:gd name="T0" fmla="*/ 36 w 38"/>
                  <a:gd name="T1" fmla="*/ 13 h 33"/>
                  <a:gd name="T2" fmla="*/ 22 w 38"/>
                  <a:gd name="T3" fmla="*/ 31 h 33"/>
                  <a:gd name="T4" fmla="*/ 1 w 38"/>
                  <a:gd name="T5" fmla="*/ 20 h 33"/>
                  <a:gd name="T6" fmla="*/ 16 w 38"/>
                  <a:gd name="T7" fmla="*/ 2 h 33"/>
                  <a:gd name="T8" fmla="*/ 36 w 38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3">
                    <a:moveTo>
                      <a:pt x="36" y="13"/>
                    </a:moveTo>
                    <a:cubicBezTo>
                      <a:pt x="38" y="21"/>
                      <a:pt x="31" y="30"/>
                      <a:pt x="22" y="31"/>
                    </a:cubicBezTo>
                    <a:cubicBezTo>
                      <a:pt x="12" y="33"/>
                      <a:pt x="3" y="28"/>
                      <a:pt x="1" y="20"/>
                    </a:cubicBezTo>
                    <a:cubicBezTo>
                      <a:pt x="0" y="12"/>
                      <a:pt x="6" y="4"/>
                      <a:pt x="16" y="2"/>
                    </a:cubicBezTo>
                    <a:cubicBezTo>
                      <a:pt x="26" y="0"/>
                      <a:pt x="35" y="5"/>
                      <a:pt x="36" y="13"/>
                    </a:cubicBezTo>
                    <a:close/>
                  </a:path>
                </a:pathLst>
              </a:custGeom>
              <a:solidFill>
                <a:srgbClr val="F3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7" name="Freeform 74"/>
              <p:cNvSpPr/>
              <p:nvPr/>
            </p:nvSpPr>
            <p:spPr bwMode="auto">
              <a:xfrm>
                <a:off x="2990851" y="1431925"/>
                <a:ext cx="139700" cy="180975"/>
              </a:xfrm>
              <a:custGeom>
                <a:avLst/>
                <a:gdLst>
                  <a:gd name="T0" fmla="*/ 43 w 59"/>
                  <a:gd name="T1" fmla="*/ 3 h 76"/>
                  <a:gd name="T2" fmla="*/ 32 w 59"/>
                  <a:gd name="T3" fmla="*/ 40 h 76"/>
                  <a:gd name="T4" fmla="*/ 17 w 59"/>
                  <a:gd name="T5" fmla="*/ 20 h 76"/>
                  <a:gd name="T6" fmla="*/ 7 w 59"/>
                  <a:gd name="T7" fmla="*/ 34 h 76"/>
                  <a:gd name="T8" fmla="*/ 26 w 59"/>
                  <a:gd name="T9" fmla="*/ 49 h 76"/>
                  <a:gd name="T10" fmla="*/ 4 w 59"/>
                  <a:gd name="T11" fmla="*/ 68 h 76"/>
                  <a:gd name="T12" fmla="*/ 12 w 59"/>
                  <a:gd name="T13" fmla="*/ 76 h 76"/>
                  <a:gd name="T14" fmla="*/ 48 w 59"/>
                  <a:gd name="T15" fmla="*/ 45 h 76"/>
                  <a:gd name="T16" fmla="*/ 43 w 59"/>
                  <a:gd name="T17" fmla="*/ 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76">
                    <a:moveTo>
                      <a:pt x="43" y="3"/>
                    </a:moveTo>
                    <a:cubicBezTo>
                      <a:pt x="36" y="3"/>
                      <a:pt x="41" y="25"/>
                      <a:pt x="32" y="40"/>
                    </a:cubicBezTo>
                    <a:cubicBezTo>
                      <a:pt x="27" y="38"/>
                      <a:pt x="20" y="33"/>
                      <a:pt x="17" y="20"/>
                    </a:cubicBezTo>
                    <a:cubicBezTo>
                      <a:pt x="12" y="0"/>
                      <a:pt x="0" y="20"/>
                      <a:pt x="7" y="34"/>
                    </a:cubicBezTo>
                    <a:cubicBezTo>
                      <a:pt x="11" y="43"/>
                      <a:pt x="19" y="47"/>
                      <a:pt x="26" y="49"/>
                    </a:cubicBezTo>
                    <a:cubicBezTo>
                      <a:pt x="16" y="59"/>
                      <a:pt x="6" y="66"/>
                      <a:pt x="4" y="68"/>
                    </a:cubicBezTo>
                    <a:cubicBezTo>
                      <a:pt x="1" y="71"/>
                      <a:pt x="5" y="76"/>
                      <a:pt x="12" y="76"/>
                    </a:cubicBezTo>
                    <a:cubicBezTo>
                      <a:pt x="12" y="76"/>
                      <a:pt x="37" y="68"/>
                      <a:pt x="48" y="45"/>
                    </a:cubicBezTo>
                    <a:cubicBezTo>
                      <a:pt x="59" y="21"/>
                      <a:pt x="49" y="3"/>
                      <a:pt x="43" y="3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8" name="Freeform 75"/>
              <p:cNvSpPr/>
              <p:nvPr/>
            </p:nvSpPr>
            <p:spPr bwMode="auto">
              <a:xfrm>
                <a:off x="2938463" y="1651000"/>
                <a:ext cx="15875" cy="26988"/>
              </a:xfrm>
              <a:custGeom>
                <a:avLst/>
                <a:gdLst>
                  <a:gd name="T0" fmla="*/ 7 w 7"/>
                  <a:gd name="T1" fmla="*/ 5 h 11"/>
                  <a:gd name="T2" fmla="*/ 4 w 7"/>
                  <a:gd name="T3" fmla="*/ 11 h 11"/>
                  <a:gd name="T4" fmla="*/ 0 w 7"/>
                  <a:gd name="T5" fmla="*/ 6 h 11"/>
                  <a:gd name="T6" fmla="*/ 2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6" y="10"/>
                      <a:pt x="4" y="11"/>
                    </a:cubicBezTo>
                    <a:cubicBezTo>
                      <a:pt x="3" y="11"/>
                      <a:pt x="1" y="9"/>
                      <a:pt x="0" y="6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9" name="Freeform 76"/>
              <p:cNvSpPr/>
              <p:nvPr/>
            </p:nvSpPr>
            <p:spPr bwMode="auto">
              <a:xfrm>
                <a:off x="2971801" y="1644650"/>
                <a:ext cx="15875" cy="25400"/>
              </a:xfrm>
              <a:custGeom>
                <a:avLst/>
                <a:gdLst>
                  <a:gd name="T0" fmla="*/ 7 w 7"/>
                  <a:gd name="T1" fmla="*/ 5 h 11"/>
                  <a:gd name="T2" fmla="*/ 5 w 7"/>
                  <a:gd name="T3" fmla="*/ 11 h 11"/>
                  <a:gd name="T4" fmla="*/ 1 w 7"/>
                  <a:gd name="T5" fmla="*/ 6 h 11"/>
                  <a:gd name="T6" fmla="*/ 3 w 7"/>
                  <a:gd name="T7" fmla="*/ 0 h 11"/>
                  <a:gd name="T8" fmla="*/ 7 w 7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5"/>
                    </a:moveTo>
                    <a:cubicBezTo>
                      <a:pt x="7" y="8"/>
                      <a:pt x="7" y="11"/>
                      <a:pt x="5" y="11"/>
                    </a:cubicBezTo>
                    <a:cubicBezTo>
                      <a:pt x="3" y="11"/>
                      <a:pt x="1" y="9"/>
                      <a:pt x="1" y="6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2105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0" name="Freeform 77"/>
              <p:cNvSpPr/>
              <p:nvPr/>
            </p:nvSpPr>
            <p:spPr bwMode="auto">
              <a:xfrm>
                <a:off x="3054351" y="1766887"/>
                <a:ext cx="88900" cy="155575"/>
              </a:xfrm>
              <a:custGeom>
                <a:avLst/>
                <a:gdLst>
                  <a:gd name="T0" fmla="*/ 23 w 37"/>
                  <a:gd name="T1" fmla="*/ 0 h 65"/>
                  <a:gd name="T2" fmla="*/ 8 w 37"/>
                  <a:gd name="T3" fmla="*/ 62 h 65"/>
                  <a:gd name="T4" fmla="*/ 18 w 37"/>
                  <a:gd name="T5" fmla="*/ 64 h 65"/>
                  <a:gd name="T6" fmla="*/ 37 w 37"/>
                  <a:gd name="T7" fmla="*/ 7 h 65"/>
                  <a:gd name="T8" fmla="*/ 23 w 37"/>
                  <a:gd name="T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65">
                    <a:moveTo>
                      <a:pt x="23" y="0"/>
                    </a:moveTo>
                    <a:cubicBezTo>
                      <a:pt x="23" y="0"/>
                      <a:pt x="0" y="32"/>
                      <a:pt x="8" y="62"/>
                    </a:cubicBezTo>
                    <a:cubicBezTo>
                      <a:pt x="8" y="62"/>
                      <a:pt x="12" y="65"/>
                      <a:pt x="18" y="64"/>
                    </a:cubicBezTo>
                    <a:cubicBezTo>
                      <a:pt x="18" y="64"/>
                      <a:pt x="15" y="32"/>
                      <a:pt x="37" y="7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1" name="Freeform 78"/>
              <p:cNvSpPr/>
              <p:nvPr/>
            </p:nvSpPr>
            <p:spPr bwMode="auto">
              <a:xfrm>
                <a:off x="3327401" y="1709737"/>
                <a:ext cx="149225" cy="85725"/>
              </a:xfrm>
              <a:custGeom>
                <a:avLst/>
                <a:gdLst>
                  <a:gd name="T0" fmla="*/ 0 w 63"/>
                  <a:gd name="T1" fmla="*/ 9 h 36"/>
                  <a:gd name="T2" fmla="*/ 34 w 63"/>
                  <a:gd name="T3" fmla="*/ 34 h 36"/>
                  <a:gd name="T4" fmla="*/ 63 w 63"/>
                  <a:gd name="T5" fmla="*/ 9 h 36"/>
                  <a:gd name="T6" fmla="*/ 52 w 63"/>
                  <a:gd name="T7" fmla="*/ 7 h 36"/>
                  <a:gd name="T8" fmla="*/ 34 w 63"/>
                  <a:gd name="T9" fmla="*/ 25 h 36"/>
                  <a:gd name="T10" fmla="*/ 9 w 63"/>
                  <a:gd name="T11" fmla="*/ 0 h 36"/>
                  <a:gd name="T12" fmla="*/ 0 w 63"/>
                  <a:gd name="T1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36">
                    <a:moveTo>
                      <a:pt x="0" y="9"/>
                    </a:moveTo>
                    <a:cubicBezTo>
                      <a:pt x="0" y="9"/>
                      <a:pt x="13" y="36"/>
                      <a:pt x="34" y="34"/>
                    </a:cubicBezTo>
                    <a:cubicBezTo>
                      <a:pt x="56" y="33"/>
                      <a:pt x="63" y="9"/>
                      <a:pt x="63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7"/>
                      <a:pt x="43" y="26"/>
                      <a:pt x="34" y="25"/>
                    </a:cubicBezTo>
                    <a:cubicBezTo>
                      <a:pt x="17" y="22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2" name="Freeform 79"/>
              <p:cNvSpPr/>
              <p:nvPr/>
            </p:nvSpPr>
            <p:spPr bwMode="auto">
              <a:xfrm>
                <a:off x="3025776" y="1630362"/>
                <a:ext cx="79375" cy="127000"/>
              </a:xfrm>
              <a:custGeom>
                <a:avLst/>
                <a:gdLst>
                  <a:gd name="T0" fmla="*/ 0 w 33"/>
                  <a:gd name="T1" fmla="*/ 46 h 53"/>
                  <a:gd name="T2" fmla="*/ 26 w 33"/>
                  <a:gd name="T3" fmla="*/ 0 h 53"/>
                  <a:gd name="T4" fmla="*/ 33 w 33"/>
                  <a:gd name="T5" fmla="*/ 7 h 53"/>
                  <a:gd name="T6" fmla="*/ 7 w 33"/>
                  <a:gd name="T7" fmla="*/ 53 h 53"/>
                  <a:gd name="T8" fmla="*/ 0 w 33"/>
                  <a:gd name="T9" fmla="*/ 4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3">
                    <a:moveTo>
                      <a:pt x="0" y="46"/>
                    </a:moveTo>
                    <a:cubicBezTo>
                      <a:pt x="0" y="46"/>
                      <a:pt x="20" y="33"/>
                      <a:pt x="26" y="0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33"/>
                      <a:pt x="7" y="53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3" name="Freeform 80"/>
              <p:cNvSpPr/>
              <p:nvPr/>
            </p:nvSpPr>
            <p:spPr bwMode="auto">
              <a:xfrm>
                <a:off x="2992438" y="1838325"/>
                <a:ext cx="31750" cy="36513"/>
              </a:xfrm>
              <a:custGeom>
                <a:avLst/>
                <a:gdLst>
                  <a:gd name="T0" fmla="*/ 0 w 13"/>
                  <a:gd name="T1" fmla="*/ 11 h 15"/>
                  <a:gd name="T2" fmla="*/ 9 w 13"/>
                  <a:gd name="T3" fmla="*/ 15 h 15"/>
                  <a:gd name="T4" fmla="*/ 13 w 13"/>
                  <a:gd name="T5" fmla="*/ 5 h 15"/>
                  <a:gd name="T6" fmla="*/ 3 w 13"/>
                  <a:gd name="T7" fmla="*/ 0 h 15"/>
                  <a:gd name="T8" fmla="*/ 0 w 13"/>
                  <a:gd name="T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11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1"/>
                      <a:pt x="13" y="5"/>
                    </a:cubicBezTo>
                    <a:cubicBezTo>
                      <a:pt x="10" y="4"/>
                      <a:pt x="6" y="2"/>
                      <a:pt x="3" y="0"/>
                    </a:cubicBezTo>
                    <a:cubicBezTo>
                      <a:pt x="2" y="4"/>
                      <a:pt x="0" y="7"/>
                      <a:pt x="0" y="11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4" name="Freeform 81"/>
              <p:cNvSpPr/>
              <p:nvPr/>
            </p:nvSpPr>
            <p:spPr bwMode="auto">
              <a:xfrm>
                <a:off x="3068638" y="1884362"/>
                <a:ext cx="31750" cy="38100"/>
              </a:xfrm>
              <a:custGeom>
                <a:avLst/>
                <a:gdLst>
                  <a:gd name="T0" fmla="*/ 2 w 13"/>
                  <a:gd name="T1" fmla="*/ 13 h 16"/>
                  <a:gd name="T2" fmla="*/ 12 w 13"/>
                  <a:gd name="T3" fmla="*/ 15 h 16"/>
                  <a:gd name="T4" fmla="*/ 13 w 13"/>
                  <a:gd name="T5" fmla="*/ 1 h 16"/>
                  <a:gd name="T6" fmla="*/ 0 w 13"/>
                  <a:gd name="T7" fmla="*/ 0 h 16"/>
                  <a:gd name="T8" fmla="*/ 2 w 13"/>
                  <a:gd name="T9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2" y="13"/>
                    </a:moveTo>
                    <a:cubicBezTo>
                      <a:pt x="2" y="13"/>
                      <a:pt x="6" y="16"/>
                      <a:pt x="12" y="15"/>
                    </a:cubicBezTo>
                    <a:cubicBezTo>
                      <a:pt x="12" y="15"/>
                      <a:pt x="12" y="9"/>
                      <a:pt x="13" y="1"/>
                    </a:cubicBezTo>
                    <a:cubicBezTo>
                      <a:pt x="8" y="2"/>
                      <a:pt x="4" y="1"/>
                      <a:pt x="0" y="0"/>
                    </a:cubicBezTo>
                    <a:cubicBezTo>
                      <a:pt x="0" y="4"/>
                      <a:pt x="1" y="8"/>
                      <a:pt x="2" y="13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5" name="Freeform 82"/>
              <p:cNvSpPr/>
              <p:nvPr/>
            </p:nvSpPr>
            <p:spPr bwMode="auto">
              <a:xfrm>
                <a:off x="3438526" y="1725612"/>
                <a:ext cx="38100" cy="28575"/>
              </a:xfrm>
              <a:custGeom>
                <a:avLst/>
                <a:gdLst>
                  <a:gd name="T0" fmla="*/ 5 w 16"/>
                  <a:gd name="T1" fmla="*/ 0 h 12"/>
                  <a:gd name="T2" fmla="*/ 0 w 16"/>
                  <a:gd name="T3" fmla="*/ 8 h 12"/>
                  <a:gd name="T4" fmla="*/ 11 w 16"/>
                  <a:gd name="T5" fmla="*/ 12 h 12"/>
                  <a:gd name="T6" fmla="*/ 16 w 16"/>
                  <a:gd name="T7" fmla="*/ 2 h 12"/>
                  <a:gd name="T8" fmla="*/ 5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4" y="9"/>
                      <a:pt x="8" y="11"/>
                      <a:pt x="11" y="12"/>
                    </a:cubicBezTo>
                    <a:cubicBezTo>
                      <a:pt x="14" y="7"/>
                      <a:pt x="16" y="2"/>
                      <a:pt x="16" y="2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6" name="Freeform 83"/>
              <p:cNvSpPr/>
              <p:nvPr/>
            </p:nvSpPr>
            <p:spPr bwMode="auto">
              <a:xfrm>
                <a:off x="3414713" y="1673225"/>
                <a:ext cx="36513" cy="33338"/>
              </a:xfrm>
              <a:custGeom>
                <a:avLst/>
                <a:gdLst>
                  <a:gd name="T0" fmla="*/ 4 w 15"/>
                  <a:gd name="T1" fmla="*/ 0 h 14"/>
                  <a:gd name="T2" fmla="*/ 0 w 15"/>
                  <a:gd name="T3" fmla="*/ 9 h 14"/>
                  <a:gd name="T4" fmla="*/ 11 w 15"/>
                  <a:gd name="T5" fmla="*/ 14 h 14"/>
                  <a:gd name="T6" fmla="*/ 15 w 15"/>
                  <a:gd name="T7" fmla="*/ 4 h 14"/>
                  <a:gd name="T8" fmla="*/ 4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4" y="0"/>
                    </a:moveTo>
                    <a:cubicBezTo>
                      <a:pt x="4" y="0"/>
                      <a:pt x="3" y="4"/>
                      <a:pt x="0" y="9"/>
                    </a:cubicBezTo>
                    <a:cubicBezTo>
                      <a:pt x="4" y="10"/>
                      <a:pt x="8" y="12"/>
                      <a:pt x="11" y="14"/>
                    </a:cubicBezTo>
                    <a:cubicBezTo>
                      <a:pt x="12" y="11"/>
                      <a:pt x="14" y="8"/>
                      <a:pt x="15" y="4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7" name="Freeform 84"/>
              <p:cNvSpPr/>
              <p:nvPr/>
            </p:nvSpPr>
            <p:spPr bwMode="auto">
              <a:xfrm>
                <a:off x="3536951" y="1379537"/>
                <a:ext cx="131763" cy="139700"/>
              </a:xfrm>
              <a:custGeom>
                <a:avLst/>
                <a:gdLst>
                  <a:gd name="T0" fmla="*/ 8 w 55"/>
                  <a:gd name="T1" fmla="*/ 9 h 59"/>
                  <a:gd name="T2" fmla="*/ 24 w 55"/>
                  <a:gd name="T3" fmla="*/ 35 h 59"/>
                  <a:gd name="T4" fmla="*/ 32 w 55"/>
                  <a:gd name="T5" fmla="*/ 16 h 59"/>
                  <a:gd name="T6" fmla="*/ 42 w 55"/>
                  <a:gd name="T7" fmla="*/ 25 h 59"/>
                  <a:gd name="T8" fmla="*/ 31 w 55"/>
                  <a:gd name="T9" fmla="*/ 40 h 59"/>
                  <a:gd name="T10" fmla="*/ 52 w 55"/>
                  <a:gd name="T11" fmla="*/ 51 h 59"/>
                  <a:gd name="T12" fmla="*/ 48 w 55"/>
                  <a:gd name="T13" fmla="*/ 59 h 59"/>
                  <a:gd name="T14" fmla="*/ 13 w 55"/>
                  <a:gd name="T15" fmla="*/ 42 h 59"/>
                  <a:gd name="T16" fmla="*/ 8 w 55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9">
                    <a:moveTo>
                      <a:pt x="8" y="9"/>
                    </a:moveTo>
                    <a:cubicBezTo>
                      <a:pt x="13" y="7"/>
                      <a:pt x="14" y="26"/>
                      <a:pt x="24" y="35"/>
                    </a:cubicBezTo>
                    <a:cubicBezTo>
                      <a:pt x="28" y="32"/>
                      <a:pt x="33" y="27"/>
                      <a:pt x="32" y="16"/>
                    </a:cubicBezTo>
                    <a:cubicBezTo>
                      <a:pt x="31" y="0"/>
                      <a:pt x="45" y="12"/>
                      <a:pt x="42" y="25"/>
                    </a:cubicBezTo>
                    <a:cubicBezTo>
                      <a:pt x="41" y="33"/>
                      <a:pt x="36" y="38"/>
                      <a:pt x="31" y="40"/>
                    </a:cubicBezTo>
                    <a:cubicBezTo>
                      <a:pt x="41" y="46"/>
                      <a:pt x="50" y="49"/>
                      <a:pt x="52" y="51"/>
                    </a:cubicBezTo>
                    <a:cubicBezTo>
                      <a:pt x="55" y="53"/>
                      <a:pt x="53" y="57"/>
                      <a:pt x="48" y="59"/>
                    </a:cubicBezTo>
                    <a:cubicBezTo>
                      <a:pt x="48" y="59"/>
                      <a:pt x="26" y="58"/>
                      <a:pt x="13" y="42"/>
                    </a:cubicBezTo>
                    <a:cubicBezTo>
                      <a:pt x="0" y="27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8" name="Freeform 85"/>
              <p:cNvSpPr/>
              <p:nvPr/>
            </p:nvSpPr>
            <p:spPr bwMode="auto">
              <a:xfrm>
                <a:off x="4040188" y="1422400"/>
                <a:ext cx="107950" cy="109538"/>
              </a:xfrm>
              <a:custGeom>
                <a:avLst/>
                <a:gdLst>
                  <a:gd name="T0" fmla="*/ 0 w 45"/>
                  <a:gd name="T1" fmla="*/ 39 h 46"/>
                  <a:gd name="T2" fmla="*/ 32 w 45"/>
                  <a:gd name="T3" fmla="*/ 6 h 46"/>
                  <a:gd name="T4" fmla="*/ 11 w 45"/>
                  <a:gd name="T5" fmla="*/ 46 h 46"/>
                  <a:gd name="T6" fmla="*/ 0 w 45"/>
                  <a:gd name="T7" fmla="*/ 3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9"/>
                    </a:moveTo>
                    <a:cubicBezTo>
                      <a:pt x="0" y="39"/>
                      <a:pt x="18" y="12"/>
                      <a:pt x="32" y="6"/>
                    </a:cubicBezTo>
                    <a:cubicBezTo>
                      <a:pt x="45" y="0"/>
                      <a:pt x="15" y="44"/>
                      <a:pt x="11" y="4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252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9" name="Freeform 86"/>
              <p:cNvSpPr/>
              <p:nvPr/>
            </p:nvSpPr>
            <p:spPr bwMode="auto">
              <a:xfrm>
                <a:off x="3689351" y="1658937"/>
                <a:ext cx="112713" cy="112713"/>
              </a:xfrm>
              <a:custGeom>
                <a:avLst/>
                <a:gdLst>
                  <a:gd name="T0" fmla="*/ 35 w 47"/>
                  <a:gd name="T1" fmla="*/ 0 h 47"/>
                  <a:gd name="T2" fmla="*/ 0 w 47"/>
                  <a:gd name="T3" fmla="*/ 41 h 47"/>
                  <a:gd name="T4" fmla="*/ 8 w 47"/>
                  <a:gd name="T5" fmla="*/ 47 h 47"/>
                  <a:gd name="T6" fmla="*/ 47 w 47"/>
                  <a:gd name="T7" fmla="*/ 6 h 47"/>
                  <a:gd name="T8" fmla="*/ 35 w 47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7">
                    <a:moveTo>
                      <a:pt x="35" y="0"/>
                    </a:moveTo>
                    <a:cubicBezTo>
                      <a:pt x="35" y="0"/>
                      <a:pt x="7" y="14"/>
                      <a:pt x="0" y="41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19" y="21"/>
                      <a:pt x="47" y="6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0" name="Freeform 87"/>
              <p:cNvSpPr/>
              <p:nvPr/>
            </p:nvSpPr>
            <p:spPr bwMode="auto">
              <a:xfrm>
                <a:off x="4038601" y="1612900"/>
                <a:ext cx="123825" cy="107950"/>
              </a:xfrm>
              <a:custGeom>
                <a:avLst/>
                <a:gdLst>
                  <a:gd name="T0" fmla="*/ 0 w 52"/>
                  <a:gd name="T1" fmla="*/ 12 h 45"/>
                  <a:gd name="T2" fmla="*/ 52 w 52"/>
                  <a:gd name="T3" fmla="*/ 5 h 45"/>
                  <a:gd name="T4" fmla="*/ 42 w 52"/>
                  <a:gd name="T5" fmla="*/ 0 h 45"/>
                  <a:gd name="T6" fmla="*/ 12 w 52"/>
                  <a:gd name="T7" fmla="*/ 8 h 45"/>
                  <a:gd name="T8" fmla="*/ 0 w 52"/>
                  <a:gd name="T9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5">
                    <a:moveTo>
                      <a:pt x="0" y="12"/>
                    </a:moveTo>
                    <a:cubicBezTo>
                      <a:pt x="0" y="12"/>
                      <a:pt x="36" y="45"/>
                      <a:pt x="52" y="5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33" y="26"/>
                      <a:pt x="12" y="8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6E35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1" name="Freeform 88"/>
              <p:cNvSpPr/>
              <p:nvPr/>
            </p:nvSpPr>
            <p:spPr bwMode="auto">
              <a:xfrm>
                <a:off x="3584576" y="1455737"/>
                <a:ext cx="522288" cy="287338"/>
              </a:xfrm>
              <a:custGeom>
                <a:avLst/>
                <a:gdLst>
                  <a:gd name="T0" fmla="*/ 9 w 219"/>
                  <a:gd name="T1" fmla="*/ 81 h 120"/>
                  <a:gd name="T2" fmla="*/ 59 w 219"/>
                  <a:gd name="T3" fmla="*/ 71 h 120"/>
                  <a:gd name="T4" fmla="*/ 141 w 219"/>
                  <a:gd name="T5" fmla="*/ 111 h 120"/>
                  <a:gd name="T6" fmla="*/ 218 w 219"/>
                  <a:gd name="T7" fmla="*/ 49 h 120"/>
                  <a:gd name="T8" fmla="*/ 189 w 219"/>
                  <a:gd name="T9" fmla="*/ 20 h 120"/>
                  <a:gd name="T10" fmla="*/ 103 w 219"/>
                  <a:gd name="T11" fmla="*/ 44 h 120"/>
                  <a:gd name="T12" fmla="*/ 53 w 219"/>
                  <a:gd name="T13" fmla="*/ 0 h 120"/>
                  <a:gd name="T14" fmla="*/ 18 w 219"/>
                  <a:gd name="T15" fmla="*/ 44 h 120"/>
                  <a:gd name="T16" fmla="*/ 9 w 219"/>
                  <a:gd name="T17" fmla="*/ 81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9" h="120">
                    <a:moveTo>
                      <a:pt x="9" y="81"/>
                    </a:moveTo>
                    <a:cubicBezTo>
                      <a:pt x="15" y="89"/>
                      <a:pt x="41" y="89"/>
                      <a:pt x="59" y="71"/>
                    </a:cubicBezTo>
                    <a:cubicBezTo>
                      <a:pt x="59" y="71"/>
                      <a:pt x="90" y="120"/>
                      <a:pt x="141" y="111"/>
                    </a:cubicBezTo>
                    <a:cubicBezTo>
                      <a:pt x="192" y="103"/>
                      <a:pt x="219" y="60"/>
                      <a:pt x="218" y="49"/>
                    </a:cubicBezTo>
                    <a:cubicBezTo>
                      <a:pt x="217" y="39"/>
                      <a:pt x="198" y="17"/>
                      <a:pt x="189" y="20"/>
                    </a:cubicBezTo>
                    <a:cubicBezTo>
                      <a:pt x="181" y="22"/>
                      <a:pt x="113" y="50"/>
                      <a:pt x="103" y="44"/>
                    </a:cubicBezTo>
                    <a:cubicBezTo>
                      <a:pt x="93" y="37"/>
                      <a:pt x="76" y="0"/>
                      <a:pt x="53" y="0"/>
                    </a:cubicBezTo>
                    <a:cubicBezTo>
                      <a:pt x="29" y="0"/>
                      <a:pt x="24" y="33"/>
                      <a:pt x="18" y="44"/>
                    </a:cubicBezTo>
                    <a:cubicBezTo>
                      <a:pt x="13" y="55"/>
                      <a:pt x="0" y="68"/>
                      <a:pt x="9" y="81"/>
                    </a:cubicBez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2" name="Freeform 89"/>
              <p:cNvSpPr/>
              <p:nvPr/>
            </p:nvSpPr>
            <p:spPr bwMode="auto">
              <a:xfrm>
                <a:off x="3562351" y="1606550"/>
                <a:ext cx="88900" cy="74613"/>
              </a:xfrm>
              <a:custGeom>
                <a:avLst/>
                <a:gdLst>
                  <a:gd name="T0" fmla="*/ 36 w 37"/>
                  <a:gd name="T1" fmla="*/ 14 h 31"/>
                  <a:gd name="T2" fmla="*/ 20 w 37"/>
                  <a:gd name="T3" fmla="*/ 30 h 31"/>
                  <a:gd name="T4" fmla="*/ 0 w 37"/>
                  <a:gd name="T5" fmla="*/ 17 h 31"/>
                  <a:gd name="T6" fmla="*/ 17 w 37"/>
                  <a:gd name="T7" fmla="*/ 0 h 31"/>
                  <a:gd name="T8" fmla="*/ 36 w 37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36" y="14"/>
                    </a:moveTo>
                    <a:cubicBezTo>
                      <a:pt x="37" y="22"/>
                      <a:pt x="29" y="29"/>
                      <a:pt x="20" y="30"/>
                    </a:cubicBezTo>
                    <a:cubicBezTo>
                      <a:pt x="10" y="31"/>
                      <a:pt x="1" y="25"/>
                      <a:pt x="0" y="17"/>
                    </a:cubicBezTo>
                    <a:cubicBezTo>
                      <a:pt x="0" y="9"/>
                      <a:pt x="7" y="1"/>
                      <a:pt x="17" y="0"/>
                    </a:cubicBezTo>
                    <a:cubicBezTo>
                      <a:pt x="27" y="0"/>
                      <a:pt x="35" y="6"/>
                      <a:pt x="36" y="14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3" name="Freeform 90"/>
              <p:cNvSpPr/>
              <p:nvPr/>
            </p:nvSpPr>
            <p:spPr bwMode="auto">
              <a:xfrm>
                <a:off x="3717926" y="1330325"/>
                <a:ext cx="147638" cy="179388"/>
              </a:xfrm>
              <a:custGeom>
                <a:avLst/>
                <a:gdLst>
                  <a:gd name="T0" fmla="*/ 48 w 62"/>
                  <a:gd name="T1" fmla="*/ 6 h 75"/>
                  <a:gd name="T2" fmla="*/ 34 w 62"/>
                  <a:gd name="T3" fmla="*/ 41 h 75"/>
                  <a:gd name="T4" fmla="*/ 20 w 62"/>
                  <a:gd name="T5" fmla="*/ 20 h 75"/>
                  <a:gd name="T6" fmla="*/ 9 w 62"/>
                  <a:gd name="T7" fmla="*/ 33 h 75"/>
                  <a:gd name="T8" fmla="*/ 26 w 62"/>
                  <a:gd name="T9" fmla="*/ 49 h 75"/>
                  <a:gd name="T10" fmla="*/ 2 w 62"/>
                  <a:gd name="T11" fmla="*/ 67 h 75"/>
                  <a:gd name="T12" fmla="*/ 10 w 62"/>
                  <a:gd name="T13" fmla="*/ 75 h 75"/>
                  <a:gd name="T14" fmla="*/ 49 w 62"/>
                  <a:gd name="T15" fmla="*/ 48 h 75"/>
                  <a:gd name="T16" fmla="*/ 48 w 62"/>
                  <a:gd name="T17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5">
                    <a:moveTo>
                      <a:pt x="48" y="6"/>
                    </a:moveTo>
                    <a:cubicBezTo>
                      <a:pt x="41" y="5"/>
                      <a:pt x="44" y="28"/>
                      <a:pt x="34" y="41"/>
                    </a:cubicBezTo>
                    <a:cubicBezTo>
                      <a:pt x="28" y="39"/>
                      <a:pt x="22" y="33"/>
                      <a:pt x="20" y="20"/>
                    </a:cubicBezTo>
                    <a:cubicBezTo>
                      <a:pt x="18" y="0"/>
                      <a:pt x="4" y="18"/>
                      <a:pt x="9" y="33"/>
                    </a:cubicBezTo>
                    <a:cubicBezTo>
                      <a:pt x="12" y="42"/>
                      <a:pt x="20" y="47"/>
                      <a:pt x="26" y="49"/>
                    </a:cubicBezTo>
                    <a:cubicBezTo>
                      <a:pt x="16" y="59"/>
                      <a:pt x="4" y="65"/>
                      <a:pt x="2" y="67"/>
                    </a:cubicBezTo>
                    <a:cubicBezTo>
                      <a:pt x="0" y="70"/>
                      <a:pt x="2" y="74"/>
                      <a:pt x="10" y="75"/>
                    </a:cubicBezTo>
                    <a:cubicBezTo>
                      <a:pt x="10" y="75"/>
                      <a:pt x="36" y="70"/>
                      <a:pt x="49" y="48"/>
                    </a:cubicBezTo>
                    <a:cubicBezTo>
                      <a:pt x="62" y="26"/>
                      <a:pt x="54" y="6"/>
                      <a:pt x="48" y="6"/>
                    </a:cubicBezTo>
                    <a:close/>
                  </a:path>
                </a:pathLst>
              </a:custGeom>
              <a:solidFill>
                <a:srgbClr val="E9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4" name="Freeform 91"/>
              <p:cNvSpPr/>
              <p:nvPr/>
            </p:nvSpPr>
            <p:spPr bwMode="auto">
              <a:xfrm>
                <a:off x="3751263" y="1673225"/>
                <a:ext cx="95250" cy="150813"/>
              </a:xfrm>
              <a:custGeom>
                <a:avLst/>
                <a:gdLst>
                  <a:gd name="T0" fmla="*/ 26 w 40"/>
                  <a:gd name="T1" fmla="*/ 0 h 63"/>
                  <a:gd name="T2" fmla="*/ 5 w 40"/>
                  <a:gd name="T3" fmla="*/ 59 h 63"/>
                  <a:gd name="T4" fmla="*/ 15 w 40"/>
                  <a:gd name="T5" fmla="*/ 63 h 63"/>
                  <a:gd name="T6" fmla="*/ 40 w 40"/>
                  <a:gd name="T7" fmla="*/ 8 h 63"/>
                  <a:gd name="T8" fmla="*/ 26 w 40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63">
                    <a:moveTo>
                      <a:pt x="26" y="0"/>
                    </a:moveTo>
                    <a:cubicBezTo>
                      <a:pt x="26" y="0"/>
                      <a:pt x="0" y="29"/>
                      <a:pt x="5" y="59"/>
                    </a:cubicBezTo>
                    <a:cubicBezTo>
                      <a:pt x="5" y="59"/>
                      <a:pt x="9" y="63"/>
                      <a:pt x="15" y="63"/>
                    </a:cubicBezTo>
                    <a:cubicBezTo>
                      <a:pt x="15" y="63"/>
                      <a:pt x="16" y="31"/>
                      <a:pt x="40" y="8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5" name="Freeform 92"/>
              <p:cNvSpPr/>
              <p:nvPr/>
            </p:nvSpPr>
            <p:spPr bwMode="auto">
              <a:xfrm>
                <a:off x="4035426" y="1639887"/>
                <a:ext cx="147638" cy="90488"/>
              </a:xfrm>
              <a:custGeom>
                <a:avLst/>
                <a:gdLst>
                  <a:gd name="T0" fmla="*/ 0 w 62"/>
                  <a:gd name="T1" fmla="*/ 9 h 38"/>
                  <a:gd name="T2" fmla="*/ 31 w 62"/>
                  <a:gd name="T3" fmla="*/ 37 h 38"/>
                  <a:gd name="T4" fmla="*/ 62 w 62"/>
                  <a:gd name="T5" fmla="*/ 15 h 38"/>
                  <a:gd name="T6" fmla="*/ 52 w 62"/>
                  <a:gd name="T7" fmla="*/ 12 h 38"/>
                  <a:gd name="T8" fmla="*/ 32 w 62"/>
                  <a:gd name="T9" fmla="*/ 28 h 38"/>
                  <a:gd name="T10" fmla="*/ 9 w 62"/>
                  <a:gd name="T11" fmla="*/ 0 h 38"/>
                  <a:gd name="T12" fmla="*/ 0 w 62"/>
                  <a:gd name="T13" fmla="*/ 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8">
                    <a:moveTo>
                      <a:pt x="0" y="9"/>
                    </a:moveTo>
                    <a:cubicBezTo>
                      <a:pt x="0" y="9"/>
                      <a:pt x="10" y="36"/>
                      <a:pt x="31" y="37"/>
                    </a:cubicBezTo>
                    <a:cubicBezTo>
                      <a:pt x="53" y="38"/>
                      <a:pt x="62" y="15"/>
                      <a:pt x="62" y="15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41" y="30"/>
                      <a:pt x="32" y="28"/>
                    </a:cubicBezTo>
                    <a:cubicBezTo>
                      <a:pt x="15" y="24"/>
                      <a:pt x="9" y="0"/>
                      <a:pt x="9" y="0"/>
                    </a:cubicBez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7F47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6" name="Freeform 93"/>
              <p:cNvSpPr/>
              <p:nvPr/>
            </p:nvSpPr>
            <p:spPr bwMode="auto">
              <a:xfrm>
                <a:off x="3735388" y="1536700"/>
                <a:ext cx="87313" cy="119063"/>
              </a:xfrm>
              <a:custGeom>
                <a:avLst/>
                <a:gdLst>
                  <a:gd name="T0" fmla="*/ 0 w 37"/>
                  <a:gd name="T1" fmla="*/ 42 h 50"/>
                  <a:gd name="T2" fmla="*/ 31 w 37"/>
                  <a:gd name="T3" fmla="*/ 0 h 50"/>
                  <a:gd name="T4" fmla="*/ 37 w 37"/>
                  <a:gd name="T5" fmla="*/ 7 h 50"/>
                  <a:gd name="T6" fmla="*/ 6 w 37"/>
                  <a:gd name="T7" fmla="*/ 50 h 50"/>
                  <a:gd name="T8" fmla="*/ 0 w 37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50">
                    <a:moveTo>
                      <a:pt x="0" y="42"/>
                    </a:moveTo>
                    <a:cubicBezTo>
                      <a:pt x="0" y="42"/>
                      <a:pt x="21" y="31"/>
                      <a:pt x="31" y="0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7" y="7"/>
                      <a:pt x="34" y="33"/>
                      <a:pt x="6" y="5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7" name="Freeform 94"/>
              <p:cNvSpPr/>
              <p:nvPr/>
            </p:nvSpPr>
            <p:spPr bwMode="auto">
              <a:xfrm>
                <a:off x="3689351" y="1733550"/>
                <a:ext cx="31750" cy="38100"/>
              </a:xfrm>
              <a:custGeom>
                <a:avLst/>
                <a:gdLst>
                  <a:gd name="T0" fmla="*/ 0 w 13"/>
                  <a:gd name="T1" fmla="*/ 10 h 16"/>
                  <a:gd name="T2" fmla="*/ 8 w 13"/>
                  <a:gd name="T3" fmla="*/ 16 h 16"/>
                  <a:gd name="T4" fmla="*/ 13 w 13"/>
                  <a:gd name="T5" fmla="*/ 6 h 16"/>
                  <a:gd name="T6" fmla="*/ 4 w 13"/>
                  <a:gd name="T7" fmla="*/ 0 h 16"/>
                  <a:gd name="T8" fmla="*/ 0 w 13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10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10" y="12"/>
                      <a:pt x="13" y="6"/>
                    </a:cubicBezTo>
                    <a:cubicBezTo>
                      <a:pt x="10" y="4"/>
                      <a:pt x="7" y="2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8" name="Freeform 95"/>
              <p:cNvSpPr/>
              <p:nvPr/>
            </p:nvSpPr>
            <p:spPr bwMode="auto">
              <a:xfrm>
                <a:off x="3760788" y="1785937"/>
                <a:ext cx="31750" cy="38100"/>
              </a:xfrm>
              <a:custGeom>
                <a:avLst/>
                <a:gdLst>
                  <a:gd name="T0" fmla="*/ 1 w 13"/>
                  <a:gd name="T1" fmla="*/ 12 h 16"/>
                  <a:gd name="T2" fmla="*/ 11 w 13"/>
                  <a:gd name="T3" fmla="*/ 16 h 16"/>
                  <a:gd name="T4" fmla="*/ 13 w 13"/>
                  <a:gd name="T5" fmla="*/ 2 h 16"/>
                  <a:gd name="T6" fmla="*/ 1 w 13"/>
                  <a:gd name="T7" fmla="*/ 0 h 16"/>
                  <a:gd name="T8" fmla="*/ 1 w 13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1" y="12"/>
                      <a:pt x="5" y="16"/>
                      <a:pt x="11" y="16"/>
                    </a:cubicBezTo>
                    <a:cubicBezTo>
                      <a:pt x="11" y="16"/>
                      <a:pt x="11" y="10"/>
                      <a:pt x="13" y="2"/>
                    </a:cubicBezTo>
                    <a:cubicBezTo>
                      <a:pt x="9" y="2"/>
                      <a:pt x="5" y="1"/>
                      <a:pt x="1" y="0"/>
                    </a:cubicBezTo>
                    <a:cubicBezTo>
                      <a:pt x="0" y="4"/>
                      <a:pt x="1" y="8"/>
                      <a:pt x="1" y="12"/>
                    </a:cubicBez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9" name="Freeform 96"/>
              <p:cNvSpPr/>
              <p:nvPr/>
            </p:nvSpPr>
            <p:spPr bwMode="auto">
              <a:xfrm>
                <a:off x="4144963" y="1668462"/>
                <a:ext cx="38100" cy="31750"/>
              </a:xfrm>
              <a:custGeom>
                <a:avLst/>
                <a:gdLst>
                  <a:gd name="T0" fmla="*/ 6 w 16"/>
                  <a:gd name="T1" fmla="*/ 0 h 13"/>
                  <a:gd name="T2" fmla="*/ 0 w 16"/>
                  <a:gd name="T3" fmla="*/ 7 h 13"/>
                  <a:gd name="T4" fmla="*/ 10 w 16"/>
                  <a:gd name="T5" fmla="*/ 13 h 13"/>
                  <a:gd name="T6" fmla="*/ 16 w 16"/>
                  <a:gd name="T7" fmla="*/ 3 h 13"/>
                  <a:gd name="T8" fmla="*/ 6 w 1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0"/>
                    </a:moveTo>
                    <a:cubicBezTo>
                      <a:pt x="6" y="0"/>
                      <a:pt x="4" y="3"/>
                      <a:pt x="0" y="7"/>
                    </a:cubicBezTo>
                    <a:cubicBezTo>
                      <a:pt x="4" y="9"/>
                      <a:pt x="7" y="11"/>
                      <a:pt x="10" y="13"/>
                    </a:cubicBezTo>
                    <a:cubicBezTo>
                      <a:pt x="14" y="8"/>
                      <a:pt x="16" y="3"/>
                      <a:pt x="16" y="3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0" name="Freeform 97"/>
              <p:cNvSpPr/>
              <p:nvPr/>
            </p:nvSpPr>
            <p:spPr bwMode="auto">
              <a:xfrm>
                <a:off x="4125913" y="1612900"/>
                <a:ext cx="36513" cy="33338"/>
              </a:xfrm>
              <a:custGeom>
                <a:avLst/>
                <a:gdLst>
                  <a:gd name="T0" fmla="*/ 5 w 15"/>
                  <a:gd name="T1" fmla="*/ 0 h 14"/>
                  <a:gd name="T2" fmla="*/ 0 w 15"/>
                  <a:gd name="T3" fmla="*/ 8 h 14"/>
                  <a:gd name="T4" fmla="*/ 11 w 15"/>
                  <a:gd name="T5" fmla="*/ 14 h 14"/>
                  <a:gd name="T6" fmla="*/ 15 w 15"/>
                  <a:gd name="T7" fmla="*/ 5 h 14"/>
                  <a:gd name="T8" fmla="*/ 5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4" y="4"/>
                      <a:pt x="0" y="8"/>
                    </a:cubicBezTo>
                    <a:cubicBezTo>
                      <a:pt x="4" y="10"/>
                      <a:pt x="7" y="12"/>
                      <a:pt x="11" y="14"/>
                    </a:cubicBezTo>
                    <a:cubicBezTo>
                      <a:pt x="12" y="12"/>
                      <a:pt x="14" y="9"/>
                      <a:pt x="15" y="5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1" name="Freeform 98"/>
              <p:cNvSpPr/>
              <p:nvPr/>
            </p:nvSpPr>
            <p:spPr bwMode="auto">
              <a:xfrm>
                <a:off x="3683001" y="1539875"/>
                <a:ext cx="25400" cy="20638"/>
              </a:xfrm>
              <a:custGeom>
                <a:avLst/>
                <a:gdLst>
                  <a:gd name="T0" fmla="*/ 2 w 11"/>
                  <a:gd name="T1" fmla="*/ 9 h 9"/>
                  <a:gd name="T2" fmla="*/ 0 w 11"/>
                  <a:gd name="T3" fmla="*/ 6 h 9"/>
                  <a:gd name="T4" fmla="*/ 0 w 11"/>
                  <a:gd name="T5" fmla="*/ 5 h 9"/>
                  <a:gd name="T6" fmla="*/ 1 w 11"/>
                  <a:gd name="T7" fmla="*/ 3 h 9"/>
                  <a:gd name="T8" fmla="*/ 3 w 11"/>
                  <a:gd name="T9" fmla="*/ 1 h 9"/>
                  <a:gd name="T10" fmla="*/ 5 w 11"/>
                  <a:gd name="T11" fmla="*/ 0 h 9"/>
                  <a:gd name="T12" fmla="*/ 8 w 11"/>
                  <a:gd name="T13" fmla="*/ 1 h 9"/>
                  <a:gd name="T14" fmla="*/ 10 w 11"/>
                  <a:gd name="T15" fmla="*/ 2 h 9"/>
                  <a:gd name="T16" fmla="*/ 11 w 11"/>
                  <a:gd name="T17" fmla="*/ 4 h 9"/>
                  <a:gd name="T18" fmla="*/ 11 w 11"/>
                  <a:gd name="T19" fmla="*/ 6 h 9"/>
                  <a:gd name="T20" fmla="*/ 10 w 11"/>
                  <a:gd name="T21" fmla="*/ 8 h 9"/>
                  <a:gd name="T22" fmla="*/ 10 w 11"/>
                  <a:gd name="T23" fmla="*/ 9 h 9"/>
                  <a:gd name="T24" fmla="*/ 9 w 11"/>
                  <a:gd name="T25" fmla="*/ 8 h 9"/>
                  <a:gd name="T26" fmla="*/ 8 w 11"/>
                  <a:gd name="T27" fmla="*/ 7 h 9"/>
                  <a:gd name="T28" fmla="*/ 7 w 11"/>
                  <a:gd name="T29" fmla="*/ 6 h 9"/>
                  <a:gd name="T30" fmla="*/ 7 w 11"/>
                  <a:gd name="T31" fmla="*/ 6 h 9"/>
                  <a:gd name="T32" fmla="*/ 6 w 11"/>
                  <a:gd name="T33" fmla="*/ 6 h 9"/>
                  <a:gd name="T34" fmla="*/ 6 w 11"/>
                  <a:gd name="T35" fmla="*/ 6 h 9"/>
                  <a:gd name="T36" fmla="*/ 5 w 11"/>
                  <a:gd name="T37" fmla="*/ 6 h 9"/>
                  <a:gd name="T38" fmla="*/ 5 w 11"/>
                  <a:gd name="T39" fmla="*/ 6 h 9"/>
                  <a:gd name="T40" fmla="*/ 4 w 11"/>
                  <a:gd name="T41" fmla="*/ 7 h 9"/>
                  <a:gd name="T42" fmla="*/ 3 w 11"/>
                  <a:gd name="T43" fmla="*/ 7 h 9"/>
                  <a:gd name="T44" fmla="*/ 2 w 11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10" y="2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9" y="8"/>
                    </a:cubicBezTo>
                    <a:cubicBezTo>
                      <a:pt x="9" y="8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2" name="Freeform 99"/>
              <p:cNvSpPr/>
              <p:nvPr/>
            </p:nvSpPr>
            <p:spPr bwMode="auto">
              <a:xfrm>
                <a:off x="3641726" y="1544637"/>
                <a:ext cx="28575" cy="20638"/>
              </a:xfrm>
              <a:custGeom>
                <a:avLst/>
                <a:gdLst>
                  <a:gd name="T0" fmla="*/ 2 w 12"/>
                  <a:gd name="T1" fmla="*/ 9 h 9"/>
                  <a:gd name="T2" fmla="*/ 0 w 12"/>
                  <a:gd name="T3" fmla="*/ 6 h 9"/>
                  <a:gd name="T4" fmla="*/ 0 w 12"/>
                  <a:gd name="T5" fmla="*/ 5 h 9"/>
                  <a:gd name="T6" fmla="*/ 1 w 12"/>
                  <a:gd name="T7" fmla="*/ 3 h 9"/>
                  <a:gd name="T8" fmla="*/ 3 w 12"/>
                  <a:gd name="T9" fmla="*/ 1 h 9"/>
                  <a:gd name="T10" fmla="*/ 5 w 12"/>
                  <a:gd name="T11" fmla="*/ 0 h 9"/>
                  <a:gd name="T12" fmla="*/ 8 w 12"/>
                  <a:gd name="T13" fmla="*/ 1 h 9"/>
                  <a:gd name="T14" fmla="*/ 10 w 12"/>
                  <a:gd name="T15" fmla="*/ 2 h 9"/>
                  <a:gd name="T16" fmla="*/ 11 w 12"/>
                  <a:gd name="T17" fmla="*/ 4 h 9"/>
                  <a:gd name="T18" fmla="*/ 12 w 12"/>
                  <a:gd name="T19" fmla="*/ 5 h 9"/>
                  <a:gd name="T20" fmla="*/ 11 w 12"/>
                  <a:gd name="T21" fmla="*/ 8 h 9"/>
                  <a:gd name="T22" fmla="*/ 11 w 12"/>
                  <a:gd name="T23" fmla="*/ 9 h 9"/>
                  <a:gd name="T24" fmla="*/ 10 w 12"/>
                  <a:gd name="T25" fmla="*/ 8 h 9"/>
                  <a:gd name="T26" fmla="*/ 9 w 12"/>
                  <a:gd name="T27" fmla="*/ 7 h 9"/>
                  <a:gd name="T28" fmla="*/ 8 w 12"/>
                  <a:gd name="T29" fmla="*/ 6 h 9"/>
                  <a:gd name="T30" fmla="*/ 7 w 12"/>
                  <a:gd name="T31" fmla="*/ 6 h 9"/>
                  <a:gd name="T32" fmla="*/ 6 w 12"/>
                  <a:gd name="T33" fmla="*/ 6 h 9"/>
                  <a:gd name="T34" fmla="*/ 6 w 12"/>
                  <a:gd name="T35" fmla="*/ 6 h 9"/>
                  <a:gd name="T36" fmla="*/ 5 w 12"/>
                  <a:gd name="T37" fmla="*/ 6 h 9"/>
                  <a:gd name="T38" fmla="*/ 5 w 12"/>
                  <a:gd name="T39" fmla="*/ 6 h 9"/>
                  <a:gd name="T40" fmla="*/ 4 w 12"/>
                  <a:gd name="T41" fmla="*/ 7 h 9"/>
                  <a:gd name="T42" fmla="*/ 3 w 12"/>
                  <a:gd name="T43" fmla="*/ 7 h 9"/>
                  <a:gd name="T44" fmla="*/ 2 w 12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9">
                    <a:moveTo>
                      <a:pt x="2" y="9"/>
                    </a:moveTo>
                    <a:cubicBezTo>
                      <a:pt x="2" y="9"/>
                      <a:pt x="0" y="9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7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2" y="9"/>
                      <a:pt x="2" y="9"/>
                    </a:cubicBezTo>
                    <a:close/>
                  </a:path>
                </a:pathLst>
              </a:custGeom>
              <a:solidFill>
                <a:srgbClr val="321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3" name="Freeform 100"/>
              <p:cNvSpPr/>
              <p:nvPr/>
            </p:nvSpPr>
            <p:spPr bwMode="auto">
              <a:xfrm>
                <a:off x="3794126" y="1403350"/>
                <a:ext cx="520700" cy="190500"/>
              </a:xfrm>
              <a:custGeom>
                <a:avLst/>
                <a:gdLst>
                  <a:gd name="T0" fmla="*/ 0 w 218"/>
                  <a:gd name="T1" fmla="*/ 76 h 80"/>
                  <a:gd name="T2" fmla="*/ 212 w 218"/>
                  <a:gd name="T3" fmla="*/ 1 h 80"/>
                  <a:gd name="T4" fmla="*/ 218 w 218"/>
                  <a:gd name="T5" fmla="*/ 0 h 80"/>
                  <a:gd name="T6" fmla="*/ 0 w 218"/>
                  <a:gd name="T7" fmla="*/ 80 h 80"/>
                  <a:gd name="T8" fmla="*/ 0 w 218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80">
                    <a:moveTo>
                      <a:pt x="0" y="76"/>
                    </a:moveTo>
                    <a:cubicBezTo>
                      <a:pt x="0" y="76"/>
                      <a:pt x="168" y="63"/>
                      <a:pt x="212" y="1"/>
                    </a:cubicBez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192" y="64"/>
                      <a:pt x="0" y="80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4" name="Freeform 101"/>
              <p:cNvSpPr/>
              <p:nvPr/>
            </p:nvSpPr>
            <p:spPr bwMode="auto">
              <a:xfrm>
                <a:off x="4451351" y="1243012"/>
                <a:ext cx="23813" cy="34925"/>
              </a:xfrm>
              <a:custGeom>
                <a:avLst/>
                <a:gdLst>
                  <a:gd name="T0" fmla="*/ 10 w 10"/>
                  <a:gd name="T1" fmla="*/ 15 h 15"/>
                  <a:gd name="T2" fmla="*/ 8 w 10"/>
                  <a:gd name="T3" fmla="*/ 13 h 15"/>
                  <a:gd name="T4" fmla="*/ 7 w 10"/>
                  <a:gd name="T5" fmla="*/ 12 h 15"/>
                  <a:gd name="T6" fmla="*/ 6 w 10"/>
                  <a:gd name="T7" fmla="*/ 11 h 15"/>
                  <a:gd name="T8" fmla="*/ 5 w 10"/>
                  <a:gd name="T9" fmla="*/ 9 h 15"/>
                  <a:gd name="T10" fmla="*/ 4 w 10"/>
                  <a:gd name="T11" fmla="*/ 8 h 15"/>
                  <a:gd name="T12" fmla="*/ 3 w 10"/>
                  <a:gd name="T13" fmla="*/ 7 h 15"/>
                  <a:gd name="T14" fmla="*/ 2 w 10"/>
                  <a:gd name="T15" fmla="*/ 5 h 15"/>
                  <a:gd name="T16" fmla="*/ 2 w 10"/>
                  <a:gd name="T17" fmla="*/ 4 h 15"/>
                  <a:gd name="T18" fmla="*/ 1 w 10"/>
                  <a:gd name="T19" fmla="*/ 3 h 15"/>
                  <a:gd name="T20" fmla="*/ 0 w 10"/>
                  <a:gd name="T21" fmla="*/ 1 h 15"/>
                  <a:gd name="T22" fmla="*/ 0 w 10"/>
                  <a:gd name="T23" fmla="*/ 0 h 15"/>
                  <a:gd name="T24" fmla="*/ 1 w 10"/>
                  <a:gd name="T25" fmla="*/ 0 h 15"/>
                  <a:gd name="T26" fmla="*/ 2 w 10"/>
                  <a:gd name="T27" fmla="*/ 2 h 15"/>
                  <a:gd name="T28" fmla="*/ 3 w 10"/>
                  <a:gd name="T29" fmla="*/ 3 h 15"/>
                  <a:gd name="T30" fmla="*/ 4 w 10"/>
                  <a:gd name="T31" fmla="*/ 4 h 15"/>
                  <a:gd name="T32" fmla="*/ 5 w 10"/>
                  <a:gd name="T33" fmla="*/ 5 h 15"/>
                  <a:gd name="T34" fmla="*/ 6 w 10"/>
                  <a:gd name="T35" fmla="*/ 6 h 15"/>
                  <a:gd name="T36" fmla="*/ 7 w 10"/>
                  <a:gd name="T37" fmla="*/ 8 h 15"/>
                  <a:gd name="T38" fmla="*/ 8 w 10"/>
                  <a:gd name="T39" fmla="*/ 9 h 15"/>
                  <a:gd name="T40" fmla="*/ 9 w 10"/>
                  <a:gd name="T41" fmla="*/ 11 h 15"/>
                  <a:gd name="T42" fmla="*/ 9 w 10"/>
                  <a:gd name="T43" fmla="*/ 12 h 15"/>
                  <a:gd name="T44" fmla="*/ 10 w 10"/>
                  <a:gd name="T4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9" y="14"/>
                      <a:pt x="8" y="13"/>
                    </a:cubicBezTo>
                    <a:cubicBezTo>
                      <a:pt x="8" y="13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9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4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9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10" y="13"/>
                      <a:pt x="10" y="15"/>
                      <a:pt x="10" y="1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5" name="Freeform 102"/>
              <p:cNvSpPr/>
              <p:nvPr/>
            </p:nvSpPr>
            <p:spPr bwMode="auto">
              <a:xfrm>
                <a:off x="4543426" y="1038225"/>
                <a:ext cx="407988" cy="403225"/>
              </a:xfrm>
              <a:custGeom>
                <a:avLst/>
                <a:gdLst>
                  <a:gd name="T0" fmla="*/ 11 w 171"/>
                  <a:gd name="T1" fmla="*/ 168 h 168"/>
                  <a:gd name="T2" fmla="*/ 42 w 171"/>
                  <a:gd name="T3" fmla="*/ 51 h 168"/>
                  <a:gd name="T4" fmla="*/ 160 w 171"/>
                  <a:gd name="T5" fmla="*/ 88 h 168"/>
                  <a:gd name="T6" fmla="*/ 119 w 171"/>
                  <a:gd name="T7" fmla="*/ 167 h 168"/>
                  <a:gd name="T8" fmla="*/ 11 w 171"/>
                  <a:gd name="T9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168">
                    <a:moveTo>
                      <a:pt x="11" y="168"/>
                    </a:moveTo>
                    <a:cubicBezTo>
                      <a:pt x="12" y="166"/>
                      <a:pt x="0" y="102"/>
                      <a:pt x="42" y="51"/>
                    </a:cubicBezTo>
                    <a:cubicBezTo>
                      <a:pt x="84" y="0"/>
                      <a:pt x="149" y="45"/>
                      <a:pt x="160" y="88"/>
                    </a:cubicBezTo>
                    <a:cubicBezTo>
                      <a:pt x="171" y="131"/>
                      <a:pt x="120" y="166"/>
                      <a:pt x="119" y="167"/>
                    </a:cubicBezTo>
                    <a:cubicBezTo>
                      <a:pt x="118" y="168"/>
                      <a:pt x="11" y="168"/>
                      <a:pt x="11" y="168"/>
                    </a:cubicBezTo>
                    <a:close/>
                  </a:path>
                </a:pathLst>
              </a:custGeom>
              <a:solidFill>
                <a:srgbClr val="E49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6" name="Freeform 103"/>
              <p:cNvSpPr/>
              <p:nvPr/>
            </p:nvSpPr>
            <p:spPr bwMode="auto">
              <a:xfrm>
                <a:off x="4359276" y="1257300"/>
                <a:ext cx="260350" cy="250825"/>
              </a:xfrm>
              <a:custGeom>
                <a:avLst/>
                <a:gdLst>
                  <a:gd name="T0" fmla="*/ 50 w 109"/>
                  <a:gd name="T1" fmla="*/ 0 h 105"/>
                  <a:gd name="T2" fmla="*/ 89 w 109"/>
                  <a:gd name="T3" fmla="*/ 37 h 105"/>
                  <a:gd name="T4" fmla="*/ 109 w 109"/>
                  <a:gd name="T5" fmla="*/ 73 h 105"/>
                  <a:gd name="T6" fmla="*/ 11 w 109"/>
                  <a:gd name="T7" fmla="*/ 105 h 105"/>
                  <a:gd name="T8" fmla="*/ 7 w 109"/>
                  <a:gd name="T9" fmla="*/ 53 h 105"/>
                  <a:gd name="T10" fmla="*/ 50 w 109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9" h="105">
                    <a:moveTo>
                      <a:pt x="50" y="0"/>
                    </a:moveTo>
                    <a:cubicBezTo>
                      <a:pt x="50" y="0"/>
                      <a:pt x="75" y="16"/>
                      <a:pt x="89" y="37"/>
                    </a:cubicBezTo>
                    <a:cubicBezTo>
                      <a:pt x="103" y="59"/>
                      <a:pt x="109" y="73"/>
                      <a:pt x="109" y="73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0" y="87"/>
                      <a:pt x="7" y="53"/>
                    </a:cubicBezTo>
                    <a:cubicBezTo>
                      <a:pt x="15" y="20"/>
                      <a:pt x="50" y="0"/>
                      <a:pt x="50" y="0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4368801" y="1384300"/>
                <a:ext cx="241300" cy="82550"/>
              </a:xfrm>
              <a:custGeom>
                <a:avLst/>
                <a:gdLst>
                  <a:gd name="T0" fmla="*/ 0 w 101"/>
                  <a:gd name="T1" fmla="*/ 26 h 35"/>
                  <a:gd name="T2" fmla="*/ 94 w 101"/>
                  <a:gd name="T3" fmla="*/ 0 h 35"/>
                  <a:gd name="T4" fmla="*/ 101 w 101"/>
                  <a:gd name="T5" fmla="*/ 14 h 35"/>
                  <a:gd name="T6" fmla="*/ 2 w 101"/>
                  <a:gd name="T7" fmla="*/ 35 h 35"/>
                  <a:gd name="T8" fmla="*/ 0 w 101"/>
                  <a:gd name="T9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5">
                    <a:moveTo>
                      <a:pt x="0" y="26"/>
                    </a:moveTo>
                    <a:cubicBezTo>
                      <a:pt x="0" y="26"/>
                      <a:pt x="53" y="22"/>
                      <a:pt x="94" y="0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1" y="14"/>
                      <a:pt x="79" y="29"/>
                      <a:pt x="2" y="35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280F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4329113" y="1223962"/>
                <a:ext cx="166688" cy="214313"/>
              </a:xfrm>
              <a:custGeom>
                <a:avLst/>
                <a:gdLst>
                  <a:gd name="T0" fmla="*/ 14 w 70"/>
                  <a:gd name="T1" fmla="*/ 7 h 90"/>
                  <a:gd name="T2" fmla="*/ 12 w 70"/>
                  <a:gd name="T3" fmla="*/ 70 h 90"/>
                  <a:gd name="T4" fmla="*/ 56 w 70"/>
                  <a:gd name="T5" fmla="*/ 45 h 90"/>
                  <a:gd name="T6" fmla="*/ 47 w 70"/>
                  <a:gd name="T7" fmla="*/ 0 h 90"/>
                  <a:gd name="T8" fmla="*/ 14 w 70"/>
                  <a:gd name="T9" fmla="*/ 7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90">
                    <a:moveTo>
                      <a:pt x="14" y="7"/>
                    </a:moveTo>
                    <a:cubicBezTo>
                      <a:pt x="14" y="7"/>
                      <a:pt x="0" y="51"/>
                      <a:pt x="12" y="70"/>
                    </a:cubicBezTo>
                    <a:cubicBezTo>
                      <a:pt x="24" y="90"/>
                      <a:pt x="39" y="76"/>
                      <a:pt x="56" y="45"/>
                    </a:cubicBezTo>
                    <a:cubicBezTo>
                      <a:pt x="70" y="21"/>
                      <a:pt x="47" y="0"/>
                      <a:pt x="47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4441826" y="1203325"/>
                <a:ext cx="114300" cy="115888"/>
              </a:xfrm>
              <a:custGeom>
                <a:avLst/>
                <a:gdLst>
                  <a:gd name="T0" fmla="*/ 0 w 48"/>
                  <a:gd name="T1" fmla="*/ 8 h 48"/>
                  <a:gd name="T2" fmla="*/ 33 w 48"/>
                  <a:gd name="T3" fmla="*/ 16 h 48"/>
                  <a:gd name="T4" fmla="*/ 42 w 48"/>
                  <a:gd name="T5" fmla="*/ 43 h 48"/>
                  <a:gd name="T6" fmla="*/ 13 w 48"/>
                  <a:gd name="T7" fmla="*/ 29 h 48"/>
                  <a:gd name="T8" fmla="*/ 0 w 48"/>
                  <a:gd name="T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8"/>
                    </a:moveTo>
                    <a:cubicBezTo>
                      <a:pt x="0" y="8"/>
                      <a:pt x="21" y="0"/>
                      <a:pt x="33" y="16"/>
                    </a:cubicBezTo>
                    <a:cubicBezTo>
                      <a:pt x="37" y="21"/>
                      <a:pt x="48" y="40"/>
                      <a:pt x="42" y="43"/>
                    </a:cubicBezTo>
                    <a:cubicBezTo>
                      <a:pt x="42" y="43"/>
                      <a:pt x="32" y="48"/>
                      <a:pt x="13" y="29"/>
                    </a:cubicBezTo>
                    <a:cubicBezTo>
                      <a:pt x="1" y="18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4338638" y="1243012"/>
                <a:ext cx="84138" cy="63500"/>
              </a:xfrm>
              <a:custGeom>
                <a:avLst/>
                <a:gdLst>
                  <a:gd name="T0" fmla="*/ 26 w 35"/>
                  <a:gd name="T1" fmla="*/ 0 h 27"/>
                  <a:gd name="T2" fmla="*/ 31 w 35"/>
                  <a:gd name="T3" fmla="*/ 24 h 27"/>
                  <a:gd name="T4" fmla="*/ 5 w 35"/>
                  <a:gd name="T5" fmla="*/ 22 h 27"/>
                  <a:gd name="T6" fmla="*/ 5 w 35"/>
                  <a:gd name="T7" fmla="*/ 20 h 27"/>
                  <a:gd name="T8" fmla="*/ 0 w 35"/>
                  <a:gd name="T9" fmla="*/ 15 h 27"/>
                  <a:gd name="T10" fmla="*/ 7 w 35"/>
                  <a:gd name="T11" fmla="*/ 10 h 27"/>
                  <a:gd name="T12" fmla="*/ 9 w 35"/>
                  <a:gd name="T13" fmla="*/ 4 h 27"/>
                  <a:gd name="T14" fmla="*/ 26 w 3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7">
                    <a:moveTo>
                      <a:pt x="26" y="0"/>
                    </a:moveTo>
                    <a:cubicBezTo>
                      <a:pt x="26" y="0"/>
                      <a:pt x="35" y="21"/>
                      <a:pt x="31" y="24"/>
                    </a:cubicBezTo>
                    <a:cubicBezTo>
                      <a:pt x="28" y="27"/>
                      <a:pt x="5" y="22"/>
                      <a:pt x="5" y="22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0" y="19"/>
                      <a:pt x="0" y="15"/>
                    </a:cubicBezTo>
                    <a:cubicBezTo>
                      <a:pt x="1" y="10"/>
                      <a:pt x="7" y="10"/>
                      <a:pt x="7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5" y="10"/>
                      <a:pt x="26" y="0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4352926" y="1309687"/>
                <a:ext cx="19050" cy="23813"/>
              </a:xfrm>
              <a:custGeom>
                <a:avLst/>
                <a:gdLst>
                  <a:gd name="T0" fmla="*/ 0 w 8"/>
                  <a:gd name="T1" fmla="*/ 0 h 10"/>
                  <a:gd name="T2" fmla="*/ 8 w 8"/>
                  <a:gd name="T3" fmla="*/ 0 h 10"/>
                  <a:gd name="T4" fmla="*/ 0 w 8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6" y="10"/>
                      <a:pt x="0" y="0"/>
                    </a:cubicBezTo>
                    <a:close/>
                  </a:path>
                </a:pathLst>
              </a:custGeom>
              <a:solidFill>
                <a:srgbClr val="AE1D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2" name="Freeform 109"/>
              <p:cNvSpPr/>
              <p:nvPr/>
            </p:nvSpPr>
            <p:spPr bwMode="auto">
              <a:xfrm>
                <a:off x="4427538" y="1235075"/>
                <a:ext cx="34925" cy="52388"/>
              </a:xfrm>
              <a:custGeom>
                <a:avLst/>
                <a:gdLst>
                  <a:gd name="T0" fmla="*/ 0 w 15"/>
                  <a:gd name="T1" fmla="*/ 11 h 22"/>
                  <a:gd name="T2" fmla="*/ 4 w 15"/>
                  <a:gd name="T3" fmla="*/ 22 h 22"/>
                  <a:gd name="T4" fmla="*/ 14 w 15"/>
                  <a:gd name="T5" fmla="*/ 17 h 22"/>
                  <a:gd name="T6" fmla="*/ 0 w 15"/>
                  <a:gd name="T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0" y="11"/>
                    </a:move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13" y="21"/>
                      <a:pt x="14" y="17"/>
                    </a:cubicBezTo>
                    <a:cubicBezTo>
                      <a:pt x="15" y="13"/>
                      <a:pt x="12" y="0"/>
                      <a:pt x="0" y="11"/>
                    </a:cubicBezTo>
                    <a:close/>
                  </a:path>
                </a:pathLst>
              </a:custGeom>
              <a:solidFill>
                <a:srgbClr val="FFCC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3" name="Freeform 110"/>
              <p:cNvSpPr/>
              <p:nvPr/>
            </p:nvSpPr>
            <p:spPr bwMode="auto">
              <a:xfrm>
                <a:off x="4362451" y="1263650"/>
                <a:ext cx="20638" cy="14288"/>
              </a:xfrm>
              <a:custGeom>
                <a:avLst/>
                <a:gdLst>
                  <a:gd name="T0" fmla="*/ 1 w 9"/>
                  <a:gd name="T1" fmla="*/ 5 h 6"/>
                  <a:gd name="T2" fmla="*/ 1 w 9"/>
                  <a:gd name="T3" fmla="*/ 3 h 6"/>
                  <a:gd name="T4" fmla="*/ 1 w 9"/>
                  <a:gd name="T5" fmla="*/ 2 h 6"/>
                  <a:gd name="T6" fmla="*/ 2 w 9"/>
                  <a:gd name="T7" fmla="*/ 1 h 6"/>
                  <a:gd name="T8" fmla="*/ 3 w 9"/>
                  <a:gd name="T9" fmla="*/ 0 h 6"/>
                  <a:gd name="T10" fmla="*/ 5 w 9"/>
                  <a:gd name="T11" fmla="*/ 0 h 6"/>
                  <a:gd name="T12" fmla="*/ 7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  <a:gd name="T18" fmla="*/ 9 w 9"/>
                  <a:gd name="T19" fmla="*/ 4 h 6"/>
                  <a:gd name="T20" fmla="*/ 8 w 9"/>
                  <a:gd name="T21" fmla="*/ 5 h 6"/>
                  <a:gd name="T22" fmla="*/ 8 w 9"/>
                  <a:gd name="T23" fmla="*/ 6 h 6"/>
                  <a:gd name="T24" fmla="*/ 7 w 9"/>
                  <a:gd name="T25" fmla="*/ 6 h 6"/>
                  <a:gd name="T26" fmla="*/ 7 w 9"/>
                  <a:gd name="T27" fmla="*/ 5 h 6"/>
                  <a:gd name="T28" fmla="*/ 6 w 9"/>
                  <a:gd name="T29" fmla="*/ 5 h 6"/>
                  <a:gd name="T30" fmla="*/ 5 w 9"/>
                  <a:gd name="T31" fmla="*/ 4 h 6"/>
                  <a:gd name="T32" fmla="*/ 5 w 9"/>
                  <a:gd name="T33" fmla="*/ 4 h 6"/>
                  <a:gd name="T34" fmla="*/ 5 w 9"/>
                  <a:gd name="T35" fmla="*/ 4 h 6"/>
                  <a:gd name="T36" fmla="*/ 4 w 9"/>
                  <a:gd name="T37" fmla="*/ 4 h 6"/>
                  <a:gd name="T38" fmla="*/ 4 w 9"/>
                  <a:gd name="T39" fmla="*/ 4 h 6"/>
                  <a:gd name="T40" fmla="*/ 3 w 9"/>
                  <a:gd name="T41" fmla="*/ 4 h 6"/>
                  <a:gd name="T42" fmla="*/ 2 w 9"/>
                  <a:gd name="T43" fmla="*/ 4 h 6"/>
                  <a:gd name="T44" fmla="*/ 1 w 9"/>
                  <a:gd name="T4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6">
                    <a:moveTo>
                      <a:pt x="1" y="5"/>
                    </a:move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300D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4" name="Freeform 111"/>
              <p:cNvSpPr/>
              <p:nvPr/>
            </p:nvSpPr>
            <p:spPr bwMode="auto">
              <a:xfrm>
                <a:off x="4529138" y="1239837"/>
                <a:ext cx="41275" cy="41275"/>
              </a:xfrm>
              <a:custGeom>
                <a:avLst/>
                <a:gdLst>
                  <a:gd name="T0" fmla="*/ 16 w 17"/>
                  <a:gd name="T1" fmla="*/ 6 h 17"/>
                  <a:gd name="T2" fmla="*/ 11 w 17"/>
                  <a:gd name="T3" fmla="*/ 15 h 17"/>
                  <a:gd name="T4" fmla="*/ 1 w 17"/>
                  <a:gd name="T5" fmla="*/ 11 h 17"/>
                  <a:gd name="T6" fmla="*/ 6 w 17"/>
                  <a:gd name="T7" fmla="*/ 1 h 17"/>
                  <a:gd name="T8" fmla="*/ 16 w 17"/>
                  <a:gd name="T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6" y="6"/>
                    </a:moveTo>
                    <a:cubicBezTo>
                      <a:pt x="17" y="10"/>
                      <a:pt x="15" y="14"/>
                      <a:pt x="11" y="15"/>
                    </a:cubicBezTo>
                    <a:cubicBezTo>
                      <a:pt x="7" y="17"/>
                      <a:pt x="2" y="15"/>
                      <a:pt x="1" y="11"/>
                    </a:cubicBezTo>
                    <a:cubicBezTo>
                      <a:pt x="0" y="7"/>
                      <a:pt x="2" y="2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5" name="Freeform 112"/>
              <p:cNvSpPr/>
              <p:nvPr/>
            </p:nvSpPr>
            <p:spPr bwMode="auto">
              <a:xfrm>
                <a:off x="4359276" y="1150937"/>
                <a:ext cx="193675" cy="96838"/>
              </a:xfrm>
              <a:custGeom>
                <a:avLst/>
                <a:gdLst>
                  <a:gd name="T0" fmla="*/ 0 w 81"/>
                  <a:gd name="T1" fmla="*/ 32 h 40"/>
                  <a:gd name="T2" fmla="*/ 17 w 81"/>
                  <a:gd name="T3" fmla="*/ 10 h 40"/>
                  <a:gd name="T4" fmla="*/ 63 w 81"/>
                  <a:gd name="T5" fmla="*/ 7 h 40"/>
                  <a:gd name="T6" fmla="*/ 79 w 81"/>
                  <a:gd name="T7" fmla="*/ 38 h 40"/>
                  <a:gd name="T8" fmla="*/ 74 w 81"/>
                  <a:gd name="T9" fmla="*/ 40 h 40"/>
                  <a:gd name="T10" fmla="*/ 57 w 81"/>
                  <a:gd name="T11" fmla="*/ 24 h 40"/>
                  <a:gd name="T12" fmla="*/ 0 w 81"/>
                  <a:gd name="T1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40">
                    <a:moveTo>
                      <a:pt x="0" y="32"/>
                    </a:moveTo>
                    <a:cubicBezTo>
                      <a:pt x="0" y="32"/>
                      <a:pt x="1" y="19"/>
                      <a:pt x="17" y="10"/>
                    </a:cubicBezTo>
                    <a:cubicBezTo>
                      <a:pt x="33" y="0"/>
                      <a:pt x="54" y="1"/>
                      <a:pt x="63" y="7"/>
                    </a:cubicBezTo>
                    <a:cubicBezTo>
                      <a:pt x="72" y="13"/>
                      <a:pt x="81" y="35"/>
                      <a:pt x="79" y="38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60" y="24"/>
                      <a:pt x="57" y="24"/>
                    </a:cubicBezTo>
                    <a:cubicBezTo>
                      <a:pt x="53" y="23"/>
                      <a:pt x="0" y="32"/>
                      <a:pt x="0" y="32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6" name="Freeform 113"/>
              <p:cNvSpPr/>
              <p:nvPr/>
            </p:nvSpPr>
            <p:spPr bwMode="auto">
              <a:xfrm>
                <a:off x="4354513" y="1198562"/>
                <a:ext cx="158750" cy="53975"/>
              </a:xfrm>
              <a:custGeom>
                <a:avLst/>
                <a:gdLst>
                  <a:gd name="T0" fmla="*/ 2 w 66"/>
                  <a:gd name="T1" fmla="*/ 22 h 22"/>
                  <a:gd name="T2" fmla="*/ 0 w 66"/>
                  <a:gd name="T3" fmla="*/ 15 h 22"/>
                  <a:gd name="T4" fmla="*/ 1 w 66"/>
                  <a:gd name="T5" fmla="*/ 9 h 22"/>
                  <a:gd name="T6" fmla="*/ 41 w 66"/>
                  <a:gd name="T7" fmla="*/ 1 h 22"/>
                  <a:gd name="T8" fmla="*/ 63 w 66"/>
                  <a:gd name="T9" fmla="*/ 6 h 22"/>
                  <a:gd name="T10" fmla="*/ 66 w 66"/>
                  <a:gd name="T11" fmla="*/ 15 h 22"/>
                  <a:gd name="T12" fmla="*/ 2 w 66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2">
                    <a:moveTo>
                      <a:pt x="2" y="22"/>
                    </a:moveTo>
                    <a:cubicBezTo>
                      <a:pt x="2" y="22"/>
                      <a:pt x="0" y="19"/>
                      <a:pt x="0" y="15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20" y="2"/>
                      <a:pt x="41" y="1"/>
                    </a:cubicBezTo>
                    <a:cubicBezTo>
                      <a:pt x="53" y="0"/>
                      <a:pt x="60" y="1"/>
                      <a:pt x="63" y="6"/>
                    </a:cubicBezTo>
                    <a:cubicBezTo>
                      <a:pt x="66" y="10"/>
                      <a:pt x="66" y="15"/>
                      <a:pt x="66" y="15"/>
                    </a:cubicBezTo>
                    <a:cubicBezTo>
                      <a:pt x="61" y="15"/>
                      <a:pt x="46" y="10"/>
                      <a:pt x="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7" name="Freeform 114"/>
              <p:cNvSpPr/>
              <p:nvPr/>
            </p:nvSpPr>
            <p:spPr bwMode="auto">
              <a:xfrm>
                <a:off x="4359276" y="1230312"/>
                <a:ext cx="153988" cy="22225"/>
              </a:xfrm>
              <a:custGeom>
                <a:avLst/>
                <a:gdLst>
                  <a:gd name="T0" fmla="*/ 0 w 64"/>
                  <a:gd name="T1" fmla="*/ 9 h 9"/>
                  <a:gd name="T2" fmla="*/ 10 w 64"/>
                  <a:gd name="T3" fmla="*/ 6 h 9"/>
                  <a:gd name="T4" fmla="*/ 14 w 64"/>
                  <a:gd name="T5" fmla="*/ 4 h 9"/>
                  <a:gd name="T6" fmla="*/ 20 w 64"/>
                  <a:gd name="T7" fmla="*/ 3 h 9"/>
                  <a:gd name="T8" fmla="*/ 26 w 64"/>
                  <a:gd name="T9" fmla="*/ 2 h 9"/>
                  <a:gd name="T10" fmla="*/ 32 w 64"/>
                  <a:gd name="T11" fmla="*/ 1 h 9"/>
                  <a:gd name="T12" fmla="*/ 38 w 64"/>
                  <a:gd name="T13" fmla="*/ 0 h 9"/>
                  <a:gd name="T14" fmla="*/ 44 w 64"/>
                  <a:gd name="T15" fmla="*/ 0 h 9"/>
                  <a:gd name="T16" fmla="*/ 49 w 64"/>
                  <a:gd name="T17" fmla="*/ 0 h 9"/>
                  <a:gd name="T18" fmla="*/ 54 w 64"/>
                  <a:gd name="T19" fmla="*/ 0 h 9"/>
                  <a:gd name="T20" fmla="*/ 62 w 64"/>
                  <a:gd name="T21" fmla="*/ 1 h 9"/>
                  <a:gd name="T22" fmla="*/ 64 w 64"/>
                  <a:gd name="T23" fmla="*/ 2 h 9"/>
                  <a:gd name="T24" fmla="*/ 62 w 64"/>
                  <a:gd name="T25" fmla="*/ 2 h 9"/>
                  <a:gd name="T26" fmla="*/ 54 w 64"/>
                  <a:gd name="T27" fmla="*/ 2 h 9"/>
                  <a:gd name="T28" fmla="*/ 49 w 64"/>
                  <a:gd name="T29" fmla="*/ 2 h 9"/>
                  <a:gd name="T30" fmla="*/ 44 w 64"/>
                  <a:gd name="T31" fmla="*/ 2 h 9"/>
                  <a:gd name="T32" fmla="*/ 38 w 64"/>
                  <a:gd name="T33" fmla="*/ 3 h 9"/>
                  <a:gd name="T34" fmla="*/ 32 w 64"/>
                  <a:gd name="T35" fmla="*/ 4 h 9"/>
                  <a:gd name="T36" fmla="*/ 26 w 64"/>
                  <a:gd name="T37" fmla="*/ 4 h 9"/>
                  <a:gd name="T38" fmla="*/ 20 w 64"/>
                  <a:gd name="T39" fmla="*/ 5 h 9"/>
                  <a:gd name="T40" fmla="*/ 15 w 64"/>
                  <a:gd name="T41" fmla="*/ 6 h 9"/>
                  <a:gd name="T42" fmla="*/ 10 w 64"/>
                  <a:gd name="T43" fmla="*/ 7 h 9"/>
                  <a:gd name="T44" fmla="*/ 0 w 64"/>
                  <a:gd name="T4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9">
                    <a:moveTo>
                      <a:pt x="0" y="9"/>
                    </a:moveTo>
                    <a:cubicBezTo>
                      <a:pt x="0" y="9"/>
                      <a:pt x="4" y="7"/>
                      <a:pt x="10" y="6"/>
                    </a:cubicBezTo>
                    <a:cubicBezTo>
                      <a:pt x="11" y="5"/>
                      <a:pt x="13" y="5"/>
                      <a:pt x="14" y="4"/>
                    </a:cubicBezTo>
                    <a:cubicBezTo>
                      <a:pt x="16" y="4"/>
                      <a:pt x="18" y="3"/>
                      <a:pt x="20" y="3"/>
                    </a:cubicBezTo>
                    <a:cubicBezTo>
                      <a:pt x="22" y="2"/>
                      <a:pt x="24" y="2"/>
                      <a:pt x="26" y="2"/>
                    </a:cubicBezTo>
                    <a:cubicBezTo>
                      <a:pt x="28" y="1"/>
                      <a:pt x="30" y="1"/>
                      <a:pt x="32" y="1"/>
                    </a:cubicBezTo>
                    <a:cubicBezTo>
                      <a:pt x="34" y="0"/>
                      <a:pt x="36" y="0"/>
                      <a:pt x="38" y="0"/>
                    </a:cubicBezTo>
                    <a:cubicBezTo>
                      <a:pt x="40" y="0"/>
                      <a:pt x="42" y="0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51" y="0"/>
                      <a:pt x="53" y="0"/>
                      <a:pt x="54" y="0"/>
                    </a:cubicBezTo>
                    <a:cubicBezTo>
                      <a:pt x="57" y="0"/>
                      <a:pt x="60" y="1"/>
                      <a:pt x="62" y="1"/>
                    </a:cubicBezTo>
                    <a:cubicBezTo>
                      <a:pt x="63" y="2"/>
                      <a:pt x="64" y="2"/>
                      <a:pt x="64" y="2"/>
                    </a:cubicBezTo>
                    <a:cubicBezTo>
                      <a:pt x="64" y="2"/>
                      <a:pt x="63" y="2"/>
                      <a:pt x="62" y="2"/>
                    </a:cubicBezTo>
                    <a:cubicBezTo>
                      <a:pt x="60" y="2"/>
                      <a:pt x="57" y="2"/>
                      <a:pt x="54" y="2"/>
                    </a:cubicBezTo>
                    <a:cubicBezTo>
                      <a:pt x="53" y="2"/>
                      <a:pt x="51" y="2"/>
                      <a:pt x="49" y="2"/>
                    </a:cubicBezTo>
                    <a:cubicBezTo>
                      <a:pt x="48" y="2"/>
                      <a:pt x="46" y="2"/>
                      <a:pt x="44" y="2"/>
                    </a:cubicBezTo>
                    <a:cubicBezTo>
                      <a:pt x="42" y="2"/>
                      <a:pt x="40" y="3"/>
                      <a:pt x="38" y="3"/>
                    </a:cubicBezTo>
                    <a:cubicBezTo>
                      <a:pt x="36" y="3"/>
                      <a:pt x="34" y="3"/>
                      <a:pt x="32" y="4"/>
                    </a:cubicBezTo>
                    <a:cubicBezTo>
                      <a:pt x="30" y="4"/>
                      <a:pt x="28" y="4"/>
                      <a:pt x="26" y="4"/>
                    </a:cubicBezTo>
                    <a:cubicBezTo>
                      <a:pt x="24" y="5"/>
                      <a:pt x="22" y="5"/>
                      <a:pt x="20" y="5"/>
                    </a:cubicBezTo>
                    <a:cubicBezTo>
                      <a:pt x="18" y="6"/>
                      <a:pt x="17" y="6"/>
                      <a:pt x="15" y="6"/>
                    </a:cubicBezTo>
                    <a:cubicBezTo>
                      <a:pt x="13" y="7"/>
                      <a:pt x="12" y="7"/>
                      <a:pt x="10" y="7"/>
                    </a:cubicBezTo>
                    <a:cubicBezTo>
                      <a:pt x="4" y="8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8" name="Freeform 115"/>
              <p:cNvSpPr/>
              <p:nvPr/>
            </p:nvSpPr>
            <p:spPr bwMode="auto">
              <a:xfrm>
                <a:off x="4291013" y="1371600"/>
                <a:ext cx="58738" cy="57150"/>
              </a:xfrm>
              <a:custGeom>
                <a:avLst/>
                <a:gdLst>
                  <a:gd name="T0" fmla="*/ 20 w 25"/>
                  <a:gd name="T1" fmla="*/ 6 h 24"/>
                  <a:gd name="T2" fmla="*/ 6 w 25"/>
                  <a:gd name="T3" fmla="*/ 4 h 24"/>
                  <a:gd name="T4" fmla="*/ 9 w 25"/>
                  <a:gd name="T5" fmla="*/ 21 h 24"/>
                  <a:gd name="T6" fmla="*/ 24 w 25"/>
                  <a:gd name="T7" fmla="*/ 14 h 24"/>
                  <a:gd name="T8" fmla="*/ 20 w 25"/>
                  <a:gd name="T9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0" y="6"/>
                    </a:moveTo>
                    <a:cubicBezTo>
                      <a:pt x="20" y="6"/>
                      <a:pt x="11" y="0"/>
                      <a:pt x="6" y="4"/>
                    </a:cubicBezTo>
                    <a:cubicBezTo>
                      <a:pt x="0" y="9"/>
                      <a:pt x="2" y="19"/>
                      <a:pt x="9" y="21"/>
                    </a:cubicBezTo>
                    <a:cubicBezTo>
                      <a:pt x="16" y="24"/>
                      <a:pt x="22" y="19"/>
                      <a:pt x="24" y="14"/>
                    </a:cubicBezTo>
                    <a:cubicBezTo>
                      <a:pt x="25" y="8"/>
                      <a:pt x="20" y="6"/>
                      <a:pt x="20" y="6"/>
                    </a:cubicBez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9" name="Freeform 116"/>
              <p:cNvSpPr/>
              <p:nvPr/>
            </p:nvSpPr>
            <p:spPr bwMode="auto">
              <a:xfrm>
                <a:off x="4324351" y="1316037"/>
                <a:ext cx="188913" cy="134938"/>
              </a:xfrm>
              <a:custGeom>
                <a:avLst/>
                <a:gdLst>
                  <a:gd name="T0" fmla="*/ 0 w 79"/>
                  <a:gd name="T1" fmla="*/ 43 h 56"/>
                  <a:gd name="T2" fmla="*/ 58 w 79"/>
                  <a:gd name="T3" fmla="*/ 38 h 56"/>
                  <a:gd name="T4" fmla="*/ 63 w 79"/>
                  <a:gd name="T5" fmla="*/ 0 h 56"/>
                  <a:gd name="T6" fmla="*/ 35 w 79"/>
                  <a:gd name="T7" fmla="*/ 27 h 56"/>
                  <a:gd name="T8" fmla="*/ 6 w 79"/>
                  <a:gd name="T9" fmla="*/ 30 h 56"/>
                  <a:gd name="T10" fmla="*/ 0 w 79"/>
                  <a:gd name="T11" fmla="*/ 4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56">
                    <a:moveTo>
                      <a:pt x="0" y="43"/>
                    </a:moveTo>
                    <a:cubicBezTo>
                      <a:pt x="0" y="43"/>
                      <a:pt x="36" y="56"/>
                      <a:pt x="58" y="38"/>
                    </a:cubicBezTo>
                    <a:cubicBezTo>
                      <a:pt x="79" y="20"/>
                      <a:pt x="63" y="0"/>
                      <a:pt x="63" y="0"/>
                    </a:cubicBezTo>
                    <a:cubicBezTo>
                      <a:pt x="63" y="0"/>
                      <a:pt x="53" y="20"/>
                      <a:pt x="35" y="27"/>
                    </a:cubicBezTo>
                    <a:cubicBezTo>
                      <a:pt x="18" y="34"/>
                      <a:pt x="6" y="30"/>
                      <a:pt x="6" y="30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0" name="Freeform 117"/>
              <p:cNvSpPr/>
              <p:nvPr/>
            </p:nvSpPr>
            <p:spPr bwMode="auto">
              <a:xfrm>
                <a:off x="4325938" y="1385887"/>
                <a:ext cx="28575" cy="41275"/>
              </a:xfrm>
              <a:custGeom>
                <a:avLst/>
                <a:gdLst>
                  <a:gd name="T0" fmla="*/ 0 w 12"/>
                  <a:gd name="T1" fmla="*/ 16 h 17"/>
                  <a:gd name="T2" fmla="*/ 5 w 12"/>
                  <a:gd name="T3" fmla="*/ 0 h 17"/>
                  <a:gd name="T4" fmla="*/ 12 w 12"/>
                  <a:gd name="T5" fmla="*/ 1 h 17"/>
                  <a:gd name="T6" fmla="*/ 7 w 12"/>
                  <a:gd name="T7" fmla="*/ 17 h 17"/>
                  <a:gd name="T8" fmla="*/ 0 w 1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7">
                    <a:moveTo>
                      <a:pt x="0" y="16"/>
                    </a:moveTo>
                    <a:cubicBezTo>
                      <a:pt x="0" y="16"/>
                      <a:pt x="4" y="1"/>
                      <a:pt x="5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3"/>
                      <a:pt x="7" y="17"/>
                    </a:cubicBezTo>
                    <a:cubicBezTo>
                      <a:pt x="7" y="17"/>
                      <a:pt x="4" y="16"/>
                      <a:pt x="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1" name="Freeform 118"/>
              <p:cNvSpPr/>
              <p:nvPr/>
            </p:nvSpPr>
            <p:spPr bwMode="auto">
              <a:xfrm>
                <a:off x="4362451" y="1254125"/>
                <a:ext cx="25400" cy="12700"/>
              </a:xfrm>
              <a:custGeom>
                <a:avLst/>
                <a:gdLst>
                  <a:gd name="T0" fmla="*/ 0 w 11"/>
                  <a:gd name="T1" fmla="*/ 2 h 5"/>
                  <a:gd name="T2" fmla="*/ 2 w 11"/>
                  <a:gd name="T3" fmla="*/ 0 h 5"/>
                  <a:gd name="T4" fmla="*/ 3 w 11"/>
                  <a:gd name="T5" fmla="*/ 0 h 5"/>
                  <a:gd name="T6" fmla="*/ 4 w 11"/>
                  <a:gd name="T7" fmla="*/ 0 h 5"/>
                  <a:gd name="T8" fmla="*/ 6 w 11"/>
                  <a:gd name="T9" fmla="*/ 0 h 5"/>
                  <a:gd name="T10" fmla="*/ 7 w 11"/>
                  <a:gd name="T11" fmla="*/ 0 h 5"/>
                  <a:gd name="T12" fmla="*/ 8 w 11"/>
                  <a:gd name="T13" fmla="*/ 1 h 5"/>
                  <a:gd name="T14" fmla="*/ 9 w 11"/>
                  <a:gd name="T15" fmla="*/ 1 h 5"/>
                  <a:gd name="T16" fmla="*/ 10 w 11"/>
                  <a:gd name="T17" fmla="*/ 2 h 5"/>
                  <a:gd name="T18" fmla="*/ 11 w 11"/>
                  <a:gd name="T19" fmla="*/ 3 h 5"/>
                  <a:gd name="T20" fmla="*/ 11 w 11"/>
                  <a:gd name="T21" fmla="*/ 5 h 5"/>
                  <a:gd name="T22" fmla="*/ 11 w 11"/>
                  <a:gd name="T23" fmla="*/ 5 h 5"/>
                  <a:gd name="T24" fmla="*/ 10 w 11"/>
                  <a:gd name="T25" fmla="*/ 5 h 5"/>
                  <a:gd name="T26" fmla="*/ 9 w 11"/>
                  <a:gd name="T27" fmla="*/ 5 h 5"/>
                  <a:gd name="T28" fmla="*/ 8 w 11"/>
                  <a:gd name="T29" fmla="*/ 5 h 5"/>
                  <a:gd name="T30" fmla="*/ 7 w 11"/>
                  <a:gd name="T31" fmla="*/ 4 h 5"/>
                  <a:gd name="T32" fmla="*/ 6 w 11"/>
                  <a:gd name="T33" fmla="*/ 4 h 5"/>
                  <a:gd name="T34" fmla="*/ 6 w 11"/>
                  <a:gd name="T35" fmla="*/ 4 h 5"/>
                  <a:gd name="T36" fmla="*/ 5 w 11"/>
                  <a:gd name="T37" fmla="*/ 4 h 5"/>
                  <a:gd name="T38" fmla="*/ 4 w 11"/>
                  <a:gd name="T39" fmla="*/ 3 h 5"/>
                  <a:gd name="T40" fmla="*/ 3 w 11"/>
                  <a:gd name="T41" fmla="*/ 3 h 5"/>
                  <a:gd name="T42" fmla="*/ 2 w 11"/>
                  <a:gd name="T43" fmla="*/ 3 h 5"/>
                  <a:gd name="T44" fmla="*/ 0 w 11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2" name="Freeform 119"/>
              <p:cNvSpPr/>
              <p:nvPr/>
            </p:nvSpPr>
            <p:spPr bwMode="auto">
              <a:xfrm>
                <a:off x="4368801" y="1362075"/>
                <a:ext cx="141288" cy="69850"/>
              </a:xfrm>
              <a:custGeom>
                <a:avLst/>
                <a:gdLst>
                  <a:gd name="T0" fmla="*/ 0 w 59"/>
                  <a:gd name="T1" fmla="*/ 29 h 29"/>
                  <a:gd name="T2" fmla="*/ 11 w 59"/>
                  <a:gd name="T3" fmla="*/ 26 h 29"/>
                  <a:gd name="T4" fmla="*/ 16 w 59"/>
                  <a:gd name="T5" fmla="*/ 25 h 29"/>
                  <a:gd name="T6" fmla="*/ 21 w 59"/>
                  <a:gd name="T7" fmla="*/ 23 h 29"/>
                  <a:gd name="T8" fmla="*/ 27 w 59"/>
                  <a:gd name="T9" fmla="*/ 22 h 29"/>
                  <a:gd name="T10" fmla="*/ 33 w 59"/>
                  <a:gd name="T11" fmla="*/ 20 h 29"/>
                  <a:gd name="T12" fmla="*/ 39 w 59"/>
                  <a:gd name="T13" fmla="*/ 17 h 29"/>
                  <a:gd name="T14" fmla="*/ 44 w 59"/>
                  <a:gd name="T15" fmla="*/ 15 h 29"/>
                  <a:gd name="T16" fmla="*/ 48 w 59"/>
                  <a:gd name="T17" fmla="*/ 11 h 29"/>
                  <a:gd name="T18" fmla="*/ 52 w 59"/>
                  <a:gd name="T19" fmla="*/ 8 h 29"/>
                  <a:gd name="T20" fmla="*/ 55 w 59"/>
                  <a:gd name="T21" fmla="*/ 5 h 29"/>
                  <a:gd name="T22" fmla="*/ 57 w 59"/>
                  <a:gd name="T23" fmla="*/ 3 h 29"/>
                  <a:gd name="T24" fmla="*/ 59 w 59"/>
                  <a:gd name="T25" fmla="*/ 0 h 29"/>
                  <a:gd name="T26" fmla="*/ 58 w 59"/>
                  <a:gd name="T27" fmla="*/ 3 h 29"/>
                  <a:gd name="T28" fmla="*/ 57 w 59"/>
                  <a:gd name="T29" fmla="*/ 7 h 29"/>
                  <a:gd name="T30" fmla="*/ 55 w 59"/>
                  <a:gd name="T31" fmla="*/ 11 h 29"/>
                  <a:gd name="T32" fmla="*/ 51 w 59"/>
                  <a:gd name="T33" fmla="*/ 15 h 29"/>
                  <a:gd name="T34" fmla="*/ 47 w 59"/>
                  <a:gd name="T35" fmla="*/ 19 h 29"/>
                  <a:gd name="T36" fmla="*/ 41 w 59"/>
                  <a:gd name="T37" fmla="*/ 22 h 29"/>
                  <a:gd name="T38" fmla="*/ 35 w 59"/>
                  <a:gd name="T39" fmla="*/ 25 h 29"/>
                  <a:gd name="T40" fmla="*/ 29 w 59"/>
                  <a:gd name="T41" fmla="*/ 27 h 29"/>
                  <a:gd name="T42" fmla="*/ 22 w 59"/>
                  <a:gd name="T43" fmla="*/ 28 h 29"/>
                  <a:gd name="T44" fmla="*/ 17 w 59"/>
                  <a:gd name="T45" fmla="*/ 29 h 29"/>
                  <a:gd name="T46" fmla="*/ 11 w 59"/>
                  <a:gd name="T47" fmla="*/ 29 h 29"/>
                  <a:gd name="T48" fmla="*/ 0 w 59"/>
                  <a:gd name="T4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" h="29">
                    <a:moveTo>
                      <a:pt x="0" y="29"/>
                    </a:moveTo>
                    <a:cubicBezTo>
                      <a:pt x="0" y="29"/>
                      <a:pt x="5" y="27"/>
                      <a:pt x="11" y="26"/>
                    </a:cubicBezTo>
                    <a:cubicBezTo>
                      <a:pt x="12" y="26"/>
                      <a:pt x="14" y="25"/>
                      <a:pt x="16" y="25"/>
                    </a:cubicBezTo>
                    <a:cubicBezTo>
                      <a:pt x="18" y="24"/>
                      <a:pt x="20" y="24"/>
                      <a:pt x="21" y="23"/>
                    </a:cubicBezTo>
                    <a:cubicBezTo>
                      <a:pt x="23" y="23"/>
                      <a:pt x="25" y="22"/>
                      <a:pt x="27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35" y="19"/>
                      <a:pt x="37" y="18"/>
                      <a:pt x="39" y="17"/>
                    </a:cubicBezTo>
                    <a:cubicBezTo>
                      <a:pt x="40" y="17"/>
                      <a:pt x="42" y="16"/>
                      <a:pt x="44" y="15"/>
                    </a:cubicBezTo>
                    <a:cubicBezTo>
                      <a:pt x="45" y="14"/>
                      <a:pt x="47" y="13"/>
                      <a:pt x="48" y="11"/>
                    </a:cubicBezTo>
                    <a:cubicBezTo>
                      <a:pt x="50" y="10"/>
                      <a:pt x="51" y="9"/>
                      <a:pt x="52" y="8"/>
                    </a:cubicBezTo>
                    <a:cubicBezTo>
                      <a:pt x="53" y="7"/>
                      <a:pt x="54" y="6"/>
                      <a:pt x="55" y="5"/>
                    </a:cubicBezTo>
                    <a:cubicBezTo>
                      <a:pt x="56" y="4"/>
                      <a:pt x="57" y="4"/>
                      <a:pt x="57" y="3"/>
                    </a:cubicBezTo>
                    <a:cubicBezTo>
                      <a:pt x="59" y="1"/>
                      <a:pt x="59" y="0"/>
                      <a:pt x="59" y="0"/>
                    </a:cubicBezTo>
                    <a:cubicBezTo>
                      <a:pt x="59" y="0"/>
                      <a:pt x="59" y="1"/>
                      <a:pt x="58" y="3"/>
                    </a:cubicBezTo>
                    <a:cubicBezTo>
                      <a:pt x="58" y="4"/>
                      <a:pt x="58" y="5"/>
                      <a:pt x="57" y="7"/>
                    </a:cubicBezTo>
                    <a:cubicBezTo>
                      <a:pt x="57" y="8"/>
                      <a:pt x="56" y="9"/>
                      <a:pt x="55" y="11"/>
                    </a:cubicBezTo>
                    <a:cubicBezTo>
                      <a:pt x="54" y="12"/>
                      <a:pt x="53" y="13"/>
                      <a:pt x="51" y="15"/>
                    </a:cubicBezTo>
                    <a:cubicBezTo>
                      <a:pt x="50" y="16"/>
                      <a:pt x="48" y="18"/>
                      <a:pt x="47" y="19"/>
                    </a:cubicBezTo>
                    <a:cubicBezTo>
                      <a:pt x="45" y="20"/>
                      <a:pt x="43" y="21"/>
                      <a:pt x="41" y="22"/>
                    </a:cubicBezTo>
                    <a:cubicBezTo>
                      <a:pt x="39" y="24"/>
                      <a:pt x="37" y="24"/>
                      <a:pt x="35" y="25"/>
                    </a:cubicBezTo>
                    <a:cubicBezTo>
                      <a:pt x="33" y="26"/>
                      <a:pt x="31" y="26"/>
                      <a:pt x="29" y="27"/>
                    </a:cubicBezTo>
                    <a:cubicBezTo>
                      <a:pt x="27" y="28"/>
                      <a:pt x="25" y="28"/>
                      <a:pt x="22" y="28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5" y="29"/>
                      <a:pt x="13" y="29"/>
                      <a:pt x="11" y="29"/>
                    </a:cubicBezTo>
                    <a:cubicBezTo>
                      <a:pt x="5" y="29"/>
                      <a:pt x="0" y="29"/>
                      <a:pt x="0" y="29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3" name="Freeform 120"/>
              <p:cNvSpPr/>
              <p:nvPr/>
            </p:nvSpPr>
            <p:spPr bwMode="auto">
              <a:xfrm>
                <a:off x="4349751" y="1219200"/>
                <a:ext cx="12700" cy="33338"/>
              </a:xfrm>
              <a:custGeom>
                <a:avLst/>
                <a:gdLst>
                  <a:gd name="T0" fmla="*/ 5 w 5"/>
                  <a:gd name="T1" fmla="*/ 1 h 14"/>
                  <a:gd name="T2" fmla="*/ 4 w 5"/>
                  <a:gd name="T3" fmla="*/ 1 h 14"/>
                  <a:gd name="T4" fmla="*/ 3 w 5"/>
                  <a:gd name="T5" fmla="*/ 2 h 14"/>
                  <a:gd name="T6" fmla="*/ 3 w 5"/>
                  <a:gd name="T7" fmla="*/ 3 h 14"/>
                  <a:gd name="T8" fmla="*/ 3 w 5"/>
                  <a:gd name="T9" fmla="*/ 4 h 14"/>
                  <a:gd name="T10" fmla="*/ 3 w 5"/>
                  <a:gd name="T11" fmla="*/ 5 h 14"/>
                  <a:gd name="T12" fmla="*/ 3 w 5"/>
                  <a:gd name="T13" fmla="*/ 7 h 14"/>
                  <a:gd name="T14" fmla="*/ 3 w 5"/>
                  <a:gd name="T15" fmla="*/ 8 h 14"/>
                  <a:gd name="T16" fmla="*/ 3 w 5"/>
                  <a:gd name="T17" fmla="*/ 9 h 14"/>
                  <a:gd name="T18" fmla="*/ 3 w 5"/>
                  <a:gd name="T19" fmla="*/ 11 h 14"/>
                  <a:gd name="T20" fmla="*/ 3 w 5"/>
                  <a:gd name="T21" fmla="*/ 12 h 14"/>
                  <a:gd name="T22" fmla="*/ 4 w 5"/>
                  <a:gd name="T23" fmla="*/ 14 h 14"/>
                  <a:gd name="T24" fmla="*/ 4 w 5"/>
                  <a:gd name="T25" fmla="*/ 14 h 14"/>
                  <a:gd name="T26" fmla="*/ 3 w 5"/>
                  <a:gd name="T27" fmla="*/ 14 h 14"/>
                  <a:gd name="T28" fmla="*/ 2 w 5"/>
                  <a:gd name="T29" fmla="*/ 13 h 14"/>
                  <a:gd name="T30" fmla="*/ 1 w 5"/>
                  <a:gd name="T31" fmla="*/ 11 h 14"/>
                  <a:gd name="T32" fmla="*/ 0 w 5"/>
                  <a:gd name="T33" fmla="*/ 10 h 14"/>
                  <a:gd name="T34" fmla="*/ 0 w 5"/>
                  <a:gd name="T35" fmla="*/ 8 h 14"/>
                  <a:gd name="T36" fmla="*/ 0 w 5"/>
                  <a:gd name="T37" fmla="*/ 7 h 14"/>
                  <a:gd name="T38" fmla="*/ 0 w 5"/>
                  <a:gd name="T39" fmla="*/ 5 h 14"/>
                  <a:gd name="T40" fmla="*/ 0 w 5"/>
                  <a:gd name="T41" fmla="*/ 3 h 14"/>
                  <a:gd name="T42" fmla="*/ 1 w 5"/>
                  <a:gd name="T43" fmla="*/ 2 h 14"/>
                  <a:gd name="T44" fmla="*/ 2 w 5"/>
                  <a:gd name="T45" fmla="*/ 1 h 14"/>
                  <a:gd name="T46" fmla="*/ 5 w 5"/>
                  <a:gd name="T4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" h="14">
                    <a:moveTo>
                      <a:pt x="5" y="1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3" y="4"/>
                      <a:pt x="2" y="5"/>
                      <a:pt x="3" y="5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4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2"/>
                      <a:pt x="1" y="12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4" name="Freeform 121"/>
              <p:cNvSpPr/>
              <p:nvPr/>
            </p:nvSpPr>
            <p:spPr bwMode="auto">
              <a:xfrm>
                <a:off x="4340226" y="1292225"/>
                <a:ext cx="17463" cy="101600"/>
              </a:xfrm>
              <a:custGeom>
                <a:avLst/>
                <a:gdLst>
                  <a:gd name="T0" fmla="*/ 5 w 7"/>
                  <a:gd name="T1" fmla="*/ 0 h 42"/>
                  <a:gd name="T2" fmla="*/ 4 w 7"/>
                  <a:gd name="T3" fmla="*/ 7 h 42"/>
                  <a:gd name="T4" fmla="*/ 3 w 7"/>
                  <a:gd name="T5" fmla="*/ 10 h 42"/>
                  <a:gd name="T6" fmla="*/ 3 w 7"/>
                  <a:gd name="T7" fmla="*/ 13 h 42"/>
                  <a:gd name="T8" fmla="*/ 3 w 7"/>
                  <a:gd name="T9" fmla="*/ 17 h 42"/>
                  <a:gd name="T10" fmla="*/ 3 w 7"/>
                  <a:gd name="T11" fmla="*/ 21 h 42"/>
                  <a:gd name="T12" fmla="*/ 4 w 7"/>
                  <a:gd name="T13" fmla="*/ 25 h 42"/>
                  <a:gd name="T14" fmla="*/ 4 w 7"/>
                  <a:gd name="T15" fmla="*/ 29 h 42"/>
                  <a:gd name="T16" fmla="*/ 5 w 7"/>
                  <a:gd name="T17" fmla="*/ 32 h 42"/>
                  <a:gd name="T18" fmla="*/ 5 w 7"/>
                  <a:gd name="T19" fmla="*/ 35 h 42"/>
                  <a:gd name="T20" fmla="*/ 7 w 7"/>
                  <a:gd name="T21" fmla="*/ 40 h 42"/>
                  <a:gd name="T22" fmla="*/ 7 w 7"/>
                  <a:gd name="T23" fmla="*/ 42 h 42"/>
                  <a:gd name="T24" fmla="*/ 6 w 7"/>
                  <a:gd name="T25" fmla="*/ 40 h 42"/>
                  <a:gd name="T26" fmla="*/ 4 w 7"/>
                  <a:gd name="T27" fmla="*/ 36 h 42"/>
                  <a:gd name="T28" fmla="*/ 3 w 7"/>
                  <a:gd name="T29" fmla="*/ 33 h 42"/>
                  <a:gd name="T30" fmla="*/ 2 w 7"/>
                  <a:gd name="T31" fmla="*/ 29 h 42"/>
                  <a:gd name="T32" fmla="*/ 1 w 7"/>
                  <a:gd name="T33" fmla="*/ 25 h 42"/>
                  <a:gd name="T34" fmla="*/ 0 w 7"/>
                  <a:gd name="T35" fmla="*/ 21 h 42"/>
                  <a:gd name="T36" fmla="*/ 0 w 7"/>
                  <a:gd name="T37" fmla="*/ 17 h 42"/>
                  <a:gd name="T38" fmla="*/ 1 w 7"/>
                  <a:gd name="T39" fmla="*/ 13 h 42"/>
                  <a:gd name="T40" fmla="*/ 1 w 7"/>
                  <a:gd name="T41" fmla="*/ 10 h 42"/>
                  <a:gd name="T42" fmla="*/ 2 w 7"/>
                  <a:gd name="T43" fmla="*/ 6 h 42"/>
                  <a:gd name="T44" fmla="*/ 4 w 7"/>
                  <a:gd name="T45" fmla="*/ 2 h 42"/>
                  <a:gd name="T46" fmla="*/ 5 w 7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42">
                    <a:moveTo>
                      <a:pt x="5" y="0"/>
                    </a:moveTo>
                    <a:cubicBezTo>
                      <a:pt x="5" y="0"/>
                      <a:pt x="4" y="3"/>
                      <a:pt x="4" y="7"/>
                    </a:cubicBezTo>
                    <a:cubicBezTo>
                      <a:pt x="4" y="8"/>
                      <a:pt x="3" y="9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5"/>
                      <a:pt x="3" y="16"/>
                      <a:pt x="3" y="17"/>
                    </a:cubicBezTo>
                    <a:cubicBezTo>
                      <a:pt x="3" y="18"/>
                      <a:pt x="3" y="20"/>
                      <a:pt x="3" y="21"/>
                    </a:cubicBezTo>
                    <a:cubicBezTo>
                      <a:pt x="3" y="22"/>
                      <a:pt x="4" y="24"/>
                      <a:pt x="4" y="25"/>
                    </a:cubicBezTo>
                    <a:cubicBezTo>
                      <a:pt x="4" y="26"/>
                      <a:pt x="4" y="27"/>
                      <a:pt x="4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3"/>
                      <a:pt x="5" y="34"/>
                      <a:pt x="5" y="35"/>
                    </a:cubicBezTo>
                    <a:cubicBezTo>
                      <a:pt x="6" y="37"/>
                      <a:pt x="6" y="39"/>
                      <a:pt x="7" y="40"/>
                    </a:cubicBezTo>
                    <a:cubicBezTo>
                      <a:pt x="7" y="41"/>
                      <a:pt x="7" y="42"/>
                      <a:pt x="7" y="42"/>
                    </a:cubicBezTo>
                    <a:cubicBezTo>
                      <a:pt x="7" y="42"/>
                      <a:pt x="7" y="41"/>
                      <a:pt x="6" y="40"/>
                    </a:cubicBezTo>
                    <a:cubicBezTo>
                      <a:pt x="5" y="39"/>
                      <a:pt x="4" y="38"/>
                      <a:pt x="4" y="36"/>
                    </a:cubicBezTo>
                    <a:cubicBezTo>
                      <a:pt x="3" y="35"/>
                      <a:pt x="3" y="34"/>
                      <a:pt x="3" y="33"/>
                    </a:cubicBezTo>
                    <a:cubicBezTo>
                      <a:pt x="2" y="32"/>
                      <a:pt x="2" y="30"/>
                      <a:pt x="2" y="29"/>
                    </a:cubicBezTo>
                    <a:cubicBezTo>
                      <a:pt x="1" y="28"/>
                      <a:pt x="1" y="27"/>
                      <a:pt x="1" y="25"/>
                    </a:cubicBezTo>
                    <a:cubicBezTo>
                      <a:pt x="1" y="24"/>
                      <a:pt x="1" y="23"/>
                      <a:pt x="0" y="21"/>
                    </a:cubicBezTo>
                    <a:cubicBezTo>
                      <a:pt x="0" y="20"/>
                      <a:pt x="0" y="19"/>
                      <a:pt x="0" y="17"/>
                    </a:cubicBezTo>
                    <a:cubicBezTo>
                      <a:pt x="0" y="16"/>
                      <a:pt x="1" y="15"/>
                      <a:pt x="1" y="13"/>
                    </a:cubicBezTo>
                    <a:cubicBezTo>
                      <a:pt x="1" y="12"/>
                      <a:pt x="1" y="11"/>
                      <a:pt x="1" y="10"/>
                    </a:cubicBezTo>
                    <a:cubicBezTo>
                      <a:pt x="2" y="9"/>
                      <a:pt x="2" y="7"/>
                      <a:pt x="2" y="6"/>
                    </a:cubicBezTo>
                    <a:cubicBezTo>
                      <a:pt x="3" y="5"/>
                      <a:pt x="3" y="3"/>
                      <a:pt x="4" y="2"/>
                    </a:cubicBezTo>
                    <a:cubicBezTo>
                      <a:pt x="4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5" name="Freeform 122"/>
              <p:cNvSpPr/>
              <p:nvPr/>
            </p:nvSpPr>
            <p:spPr bwMode="auto">
              <a:xfrm>
                <a:off x="4513263" y="1233487"/>
                <a:ext cx="33338" cy="73025"/>
              </a:xfrm>
              <a:custGeom>
                <a:avLst/>
                <a:gdLst>
                  <a:gd name="T0" fmla="*/ 0 w 14"/>
                  <a:gd name="T1" fmla="*/ 0 h 31"/>
                  <a:gd name="T2" fmla="*/ 4 w 14"/>
                  <a:gd name="T3" fmla="*/ 4 h 31"/>
                  <a:gd name="T4" fmla="*/ 6 w 14"/>
                  <a:gd name="T5" fmla="*/ 6 h 31"/>
                  <a:gd name="T6" fmla="*/ 8 w 14"/>
                  <a:gd name="T7" fmla="*/ 8 h 31"/>
                  <a:gd name="T8" fmla="*/ 10 w 14"/>
                  <a:gd name="T9" fmla="*/ 11 h 31"/>
                  <a:gd name="T10" fmla="*/ 11 w 14"/>
                  <a:gd name="T11" fmla="*/ 14 h 31"/>
                  <a:gd name="T12" fmla="*/ 12 w 14"/>
                  <a:gd name="T13" fmla="*/ 17 h 31"/>
                  <a:gd name="T14" fmla="*/ 13 w 14"/>
                  <a:gd name="T15" fmla="*/ 21 h 31"/>
                  <a:gd name="T16" fmla="*/ 14 w 14"/>
                  <a:gd name="T17" fmla="*/ 24 h 31"/>
                  <a:gd name="T18" fmla="*/ 14 w 14"/>
                  <a:gd name="T19" fmla="*/ 26 h 31"/>
                  <a:gd name="T20" fmla="*/ 12 w 14"/>
                  <a:gd name="T21" fmla="*/ 31 h 31"/>
                  <a:gd name="T22" fmla="*/ 11 w 14"/>
                  <a:gd name="T23" fmla="*/ 31 h 31"/>
                  <a:gd name="T24" fmla="*/ 12 w 14"/>
                  <a:gd name="T25" fmla="*/ 30 h 31"/>
                  <a:gd name="T26" fmla="*/ 12 w 14"/>
                  <a:gd name="T27" fmla="*/ 27 h 31"/>
                  <a:gd name="T28" fmla="*/ 12 w 14"/>
                  <a:gd name="T29" fmla="*/ 24 h 31"/>
                  <a:gd name="T30" fmla="*/ 11 w 14"/>
                  <a:gd name="T31" fmla="*/ 21 h 31"/>
                  <a:gd name="T32" fmla="*/ 10 w 14"/>
                  <a:gd name="T33" fmla="*/ 18 h 31"/>
                  <a:gd name="T34" fmla="*/ 8 w 14"/>
                  <a:gd name="T35" fmla="*/ 15 h 31"/>
                  <a:gd name="T36" fmla="*/ 7 w 14"/>
                  <a:gd name="T37" fmla="*/ 13 h 31"/>
                  <a:gd name="T38" fmla="*/ 6 w 14"/>
                  <a:gd name="T39" fmla="*/ 10 h 31"/>
                  <a:gd name="T40" fmla="*/ 4 w 14"/>
                  <a:gd name="T41" fmla="*/ 7 h 31"/>
                  <a:gd name="T42" fmla="*/ 3 w 14"/>
                  <a:gd name="T43" fmla="*/ 5 h 31"/>
                  <a:gd name="T44" fmla="*/ 0 w 14"/>
                  <a:gd name="T4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0" y="0"/>
                      <a:pt x="2" y="2"/>
                      <a:pt x="4" y="4"/>
                    </a:cubicBezTo>
                    <a:cubicBezTo>
                      <a:pt x="5" y="5"/>
                      <a:pt x="5" y="5"/>
                      <a:pt x="6" y="6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8" y="9"/>
                      <a:pt x="9" y="10"/>
                      <a:pt x="10" y="11"/>
                    </a:cubicBezTo>
                    <a:cubicBezTo>
                      <a:pt x="10" y="12"/>
                      <a:pt x="10" y="13"/>
                      <a:pt x="11" y="14"/>
                    </a:cubicBezTo>
                    <a:cubicBezTo>
                      <a:pt x="11" y="15"/>
                      <a:pt x="12" y="16"/>
                      <a:pt x="12" y="17"/>
                    </a:cubicBezTo>
                    <a:cubicBezTo>
                      <a:pt x="13" y="19"/>
                      <a:pt x="13" y="20"/>
                      <a:pt x="13" y="21"/>
                    </a:cubicBezTo>
                    <a:cubicBezTo>
                      <a:pt x="13" y="22"/>
                      <a:pt x="13" y="23"/>
                      <a:pt x="14" y="24"/>
                    </a:cubicBezTo>
                    <a:cubicBezTo>
                      <a:pt x="14" y="25"/>
                      <a:pt x="14" y="26"/>
                      <a:pt x="14" y="26"/>
                    </a:cubicBezTo>
                    <a:cubicBezTo>
                      <a:pt x="14" y="28"/>
                      <a:pt x="13" y="30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2" y="30"/>
                    </a:cubicBezTo>
                    <a:cubicBezTo>
                      <a:pt x="12" y="29"/>
                      <a:pt x="12" y="28"/>
                      <a:pt x="12" y="27"/>
                    </a:cubicBezTo>
                    <a:cubicBezTo>
                      <a:pt x="12" y="26"/>
                      <a:pt x="12" y="25"/>
                      <a:pt x="12" y="24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0" y="20"/>
                      <a:pt x="10" y="19"/>
                      <a:pt x="10" y="18"/>
                    </a:cubicBezTo>
                    <a:cubicBezTo>
                      <a:pt x="9" y="17"/>
                      <a:pt x="9" y="16"/>
                      <a:pt x="8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9"/>
                      <a:pt x="5" y="8"/>
                      <a:pt x="4" y="7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1" y="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6" name="Freeform 123"/>
              <p:cNvSpPr/>
              <p:nvPr/>
            </p:nvSpPr>
            <p:spPr bwMode="auto">
              <a:xfrm>
                <a:off x="4541838" y="1243012"/>
                <a:ext cx="28575" cy="34925"/>
              </a:xfrm>
              <a:custGeom>
                <a:avLst/>
                <a:gdLst>
                  <a:gd name="T0" fmla="*/ 3 w 12"/>
                  <a:gd name="T1" fmla="*/ 0 h 15"/>
                  <a:gd name="T2" fmla="*/ 4 w 12"/>
                  <a:gd name="T3" fmla="*/ 0 h 15"/>
                  <a:gd name="T4" fmla="*/ 7 w 12"/>
                  <a:gd name="T5" fmla="*/ 0 h 15"/>
                  <a:gd name="T6" fmla="*/ 9 w 12"/>
                  <a:gd name="T7" fmla="*/ 2 h 15"/>
                  <a:gd name="T8" fmla="*/ 11 w 12"/>
                  <a:gd name="T9" fmla="*/ 4 h 15"/>
                  <a:gd name="T10" fmla="*/ 12 w 12"/>
                  <a:gd name="T11" fmla="*/ 6 h 15"/>
                  <a:gd name="T12" fmla="*/ 11 w 12"/>
                  <a:gd name="T13" fmla="*/ 9 h 15"/>
                  <a:gd name="T14" fmla="*/ 10 w 12"/>
                  <a:gd name="T15" fmla="*/ 12 h 15"/>
                  <a:gd name="T16" fmla="*/ 8 w 12"/>
                  <a:gd name="T17" fmla="*/ 14 h 15"/>
                  <a:gd name="T18" fmla="*/ 6 w 12"/>
                  <a:gd name="T19" fmla="*/ 15 h 15"/>
                  <a:gd name="T20" fmla="*/ 4 w 12"/>
                  <a:gd name="T21" fmla="*/ 15 h 15"/>
                  <a:gd name="T22" fmla="*/ 1 w 12"/>
                  <a:gd name="T23" fmla="*/ 14 h 15"/>
                  <a:gd name="T24" fmla="*/ 0 w 12"/>
                  <a:gd name="T25" fmla="*/ 14 h 15"/>
                  <a:gd name="T26" fmla="*/ 1 w 12"/>
                  <a:gd name="T27" fmla="*/ 14 h 15"/>
                  <a:gd name="T28" fmla="*/ 3 w 12"/>
                  <a:gd name="T29" fmla="*/ 14 h 15"/>
                  <a:gd name="T30" fmla="*/ 5 w 12"/>
                  <a:gd name="T31" fmla="*/ 13 h 15"/>
                  <a:gd name="T32" fmla="*/ 7 w 12"/>
                  <a:gd name="T33" fmla="*/ 12 h 15"/>
                  <a:gd name="T34" fmla="*/ 8 w 12"/>
                  <a:gd name="T35" fmla="*/ 10 h 15"/>
                  <a:gd name="T36" fmla="*/ 9 w 12"/>
                  <a:gd name="T37" fmla="*/ 9 h 15"/>
                  <a:gd name="T38" fmla="*/ 9 w 12"/>
                  <a:gd name="T39" fmla="*/ 7 h 15"/>
                  <a:gd name="T40" fmla="*/ 8 w 12"/>
                  <a:gd name="T41" fmla="*/ 5 h 15"/>
                  <a:gd name="T42" fmla="*/ 8 w 12"/>
                  <a:gd name="T43" fmla="*/ 3 h 15"/>
                  <a:gd name="T44" fmla="*/ 6 w 12"/>
                  <a:gd name="T45" fmla="*/ 2 h 15"/>
                  <a:gd name="T46" fmla="*/ 4 w 12"/>
                  <a:gd name="T47" fmla="*/ 0 h 15"/>
                  <a:gd name="T48" fmla="*/ 3 w 12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" h="1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5"/>
                      <a:pt x="11" y="6"/>
                      <a:pt x="12" y="6"/>
                    </a:cubicBezTo>
                    <a:cubicBezTo>
                      <a:pt x="12" y="7"/>
                      <a:pt x="11" y="8"/>
                      <a:pt x="11" y="9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3"/>
                      <a:pt x="9" y="14"/>
                      <a:pt x="8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2" y="15"/>
                      <a:pt x="1" y="15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1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7" name="Freeform 124"/>
              <p:cNvSpPr/>
              <p:nvPr/>
            </p:nvSpPr>
            <p:spPr bwMode="auto">
              <a:xfrm>
                <a:off x="4529138" y="1247775"/>
                <a:ext cx="7938" cy="11113"/>
              </a:xfrm>
              <a:custGeom>
                <a:avLst/>
                <a:gdLst>
                  <a:gd name="T0" fmla="*/ 1 w 3"/>
                  <a:gd name="T1" fmla="*/ 5 h 5"/>
                  <a:gd name="T2" fmla="*/ 0 w 3"/>
                  <a:gd name="T3" fmla="*/ 4 h 5"/>
                  <a:gd name="T4" fmla="*/ 0 w 3"/>
                  <a:gd name="T5" fmla="*/ 3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1 h 5"/>
                  <a:gd name="T12" fmla="*/ 0 w 3"/>
                  <a:gd name="T13" fmla="*/ 1 h 5"/>
                  <a:gd name="T14" fmla="*/ 1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3 w 3"/>
                  <a:gd name="T21" fmla="*/ 0 h 5"/>
                  <a:gd name="T22" fmla="*/ 3 w 3"/>
                  <a:gd name="T23" fmla="*/ 0 h 5"/>
                  <a:gd name="T24" fmla="*/ 3 w 3"/>
                  <a:gd name="T25" fmla="*/ 1 h 5"/>
                  <a:gd name="T26" fmla="*/ 3 w 3"/>
                  <a:gd name="T27" fmla="*/ 2 h 5"/>
                  <a:gd name="T28" fmla="*/ 3 w 3"/>
                  <a:gd name="T29" fmla="*/ 2 h 5"/>
                  <a:gd name="T30" fmla="*/ 3 w 3"/>
                  <a:gd name="T31" fmla="*/ 2 h 5"/>
                  <a:gd name="T32" fmla="*/ 3 w 3"/>
                  <a:gd name="T33" fmla="*/ 3 h 5"/>
                  <a:gd name="T34" fmla="*/ 2 w 3"/>
                  <a:gd name="T35" fmla="*/ 3 h 5"/>
                  <a:gd name="T36" fmla="*/ 2 w 3"/>
                  <a:gd name="T37" fmla="*/ 3 h 5"/>
                  <a:gd name="T38" fmla="*/ 2 w 3"/>
                  <a:gd name="T39" fmla="*/ 3 h 5"/>
                  <a:gd name="T40" fmla="*/ 2 w 3"/>
                  <a:gd name="T41" fmla="*/ 4 h 5"/>
                  <a:gd name="T42" fmla="*/ 1 w 3"/>
                  <a:gd name="T43" fmla="*/ 4 h 5"/>
                  <a:gd name="T44" fmla="*/ 1 w 3"/>
                  <a:gd name="T4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8" name="Freeform 125"/>
              <p:cNvSpPr/>
              <p:nvPr/>
            </p:nvSpPr>
            <p:spPr bwMode="auto">
              <a:xfrm>
                <a:off x="4508501" y="1216025"/>
                <a:ext cx="6350" cy="19050"/>
              </a:xfrm>
              <a:custGeom>
                <a:avLst/>
                <a:gdLst>
                  <a:gd name="T0" fmla="*/ 2 w 3"/>
                  <a:gd name="T1" fmla="*/ 8 h 8"/>
                  <a:gd name="T2" fmla="*/ 1 w 3"/>
                  <a:gd name="T3" fmla="*/ 7 h 8"/>
                  <a:gd name="T4" fmla="*/ 1 w 3"/>
                  <a:gd name="T5" fmla="*/ 6 h 8"/>
                  <a:gd name="T6" fmla="*/ 1 w 3"/>
                  <a:gd name="T7" fmla="*/ 5 h 8"/>
                  <a:gd name="T8" fmla="*/ 0 w 3"/>
                  <a:gd name="T9" fmla="*/ 5 h 8"/>
                  <a:gd name="T10" fmla="*/ 0 w 3"/>
                  <a:gd name="T11" fmla="*/ 4 h 8"/>
                  <a:gd name="T12" fmla="*/ 0 w 3"/>
                  <a:gd name="T13" fmla="*/ 3 h 8"/>
                  <a:gd name="T14" fmla="*/ 0 w 3"/>
                  <a:gd name="T15" fmla="*/ 3 h 8"/>
                  <a:gd name="T16" fmla="*/ 0 w 3"/>
                  <a:gd name="T17" fmla="*/ 2 h 8"/>
                  <a:gd name="T18" fmla="*/ 0 w 3"/>
                  <a:gd name="T19" fmla="*/ 1 h 8"/>
                  <a:gd name="T20" fmla="*/ 0 w 3"/>
                  <a:gd name="T21" fmla="*/ 0 h 8"/>
                  <a:gd name="T22" fmla="*/ 0 w 3"/>
                  <a:gd name="T23" fmla="*/ 0 h 8"/>
                  <a:gd name="T24" fmla="*/ 0 w 3"/>
                  <a:gd name="T25" fmla="*/ 0 h 8"/>
                  <a:gd name="T26" fmla="*/ 1 w 3"/>
                  <a:gd name="T27" fmla="*/ 1 h 8"/>
                  <a:gd name="T28" fmla="*/ 2 w 3"/>
                  <a:gd name="T29" fmla="*/ 1 h 8"/>
                  <a:gd name="T30" fmla="*/ 2 w 3"/>
                  <a:gd name="T31" fmla="*/ 2 h 8"/>
                  <a:gd name="T32" fmla="*/ 3 w 3"/>
                  <a:gd name="T33" fmla="*/ 2 h 8"/>
                  <a:gd name="T34" fmla="*/ 3 w 3"/>
                  <a:gd name="T35" fmla="*/ 3 h 8"/>
                  <a:gd name="T36" fmla="*/ 3 w 3"/>
                  <a:gd name="T37" fmla="*/ 4 h 8"/>
                  <a:gd name="T38" fmla="*/ 3 w 3"/>
                  <a:gd name="T39" fmla="*/ 5 h 8"/>
                  <a:gd name="T40" fmla="*/ 3 w 3"/>
                  <a:gd name="T41" fmla="*/ 6 h 8"/>
                  <a:gd name="T42" fmla="*/ 3 w 3"/>
                  <a:gd name="T43" fmla="*/ 6 h 8"/>
                  <a:gd name="T44" fmla="*/ 2 w 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" h="8">
                    <a:moveTo>
                      <a:pt x="2" y="8"/>
                    </a:moveTo>
                    <a:cubicBezTo>
                      <a:pt x="2" y="8"/>
                      <a:pt x="2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7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9" name="Freeform 126"/>
              <p:cNvSpPr/>
              <p:nvPr/>
            </p:nvSpPr>
            <p:spPr bwMode="auto">
              <a:xfrm>
                <a:off x="4494213" y="1179512"/>
                <a:ext cx="15875" cy="33338"/>
              </a:xfrm>
              <a:custGeom>
                <a:avLst/>
                <a:gdLst>
                  <a:gd name="T0" fmla="*/ 5 w 7"/>
                  <a:gd name="T1" fmla="*/ 14 h 14"/>
                  <a:gd name="T2" fmla="*/ 3 w 7"/>
                  <a:gd name="T3" fmla="*/ 12 h 14"/>
                  <a:gd name="T4" fmla="*/ 3 w 7"/>
                  <a:gd name="T5" fmla="*/ 11 h 14"/>
                  <a:gd name="T6" fmla="*/ 2 w 7"/>
                  <a:gd name="T7" fmla="*/ 10 h 14"/>
                  <a:gd name="T8" fmla="*/ 2 w 7"/>
                  <a:gd name="T9" fmla="*/ 8 h 14"/>
                  <a:gd name="T10" fmla="*/ 1 w 7"/>
                  <a:gd name="T11" fmla="*/ 7 h 14"/>
                  <a:gd name="T12" fmla="*/ 1 w 7"/>
                  <a:gd name="T13" fmla="*/ 6 h 14"/>
                  <a:gd name="T14" fmla="*/ 1 w 7"/>
                  <a:gd name="T15" fmla="*/ 5 h 14"/>
                  <a:gd name="T16" fmla="*/ 1 w 7"/>
                  <a:gd name="T17" fmla="*/ 4 h 14"/>
                  <a:gd name="T18" fmla="*/ 0 w 7"/>
                  <a:gd name="T19" fmla="*/ 3 h 14"/>
                  <a:gd name="T20" fmla="*/ 0 w 7"/>
                  <a:gd name="T21" fmla="*/ 1 h 14"/>
                  <a:gd name="T22" fmla="*/ 1 w 7"/>
                  <a:gd name="T23" fmla="*/ 0 h 14"/>
                  <a:gd name="T24" fmla="*/ 1 w 7"/>
                  <a:gd name="T25" fmla="*/ 0 h 14"/>
                  <a:gd name="T26" fmla="*/ 3 w 7"/>
                  <a:gd name="T27" fmla="*/ 1 h 14"/>
                  <a:gd name="T28" fmla="*/ 4 w 7"/>
                  <a:gd name="T29" fmla="*/ 2 h 14"/>
                  <a:gd name="T30" fmla="*/ 5 w 7"/>
                  <a:gd name="T31" fmla="*/ 3 h 14"/>
                  <a:gd name="T32" fmla="*/ 6 w 7"/>
                  <a:gd name="T33" fmla="*/ 4 h 14"/>
                  <a:gd name="T34" fmla="*/ 7 w 7"/>
                  <a:gd name="T35" fmla="*/ 5 h 14"/>
                  <a:gd name="T36" fmla="*/ 7 w 7"/>
                  <a:gd name="T37" fmla="*/ 7 h 14"/>
                  <a:gd name="T38" fmla="*/ 7 w 7"/>
                  <a:gd name="T39" fmla="*/ 9 h 14"/>
                  <a:gd name="T40" fmla="*/ 7 w 7"/>
                  <a:gd name="T41" fmla="*/ 10 h 14"/>
                  <a:gd name="T42" fmla="*/ 7 w 7"/>
                  <a:gd name="T43" fmla="*/ 11 h 14"/>
                  <a:gd name="T44" fmla="*/ 5 w 7"/>
                  <a:gd name="T4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" h="14">
                    <a:moveTo>
                      <a:pt x="5" y="14"/>
                    </a:moveTo>
                    <a:cubicBezTo>
                      <a:pt x="5" y="14"/>
                      <a:pt x="4" y="13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3"/>
                      <a:pt x="5" y="14"/>
                      <a:pt x="5" y="14"/>
                    </a:cubicBezTo>
                    <a:close/>
                  </a:path>
                </a:pathLst>
              </a:custGeom>
              <a:solidFill>
                <a:srgbClr val="831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0" name="Freeform 127"/>
              <p:cNvSpPr/>
              <p:nvPr/>
            </p:nvSpPr>
            <p:spPr bwMode="auto">
              <a:xfrm>
                <a:off x="4413251" y="1644650"/>
                <a:ext cx="61913" cy="100013"/>
              </a:xfrm>
              <a:custGeom>
                <a:avLst/>
                <a:gdLst>
                  <a:gd name="T0" fmla="*/ 8 w 26"/>
                  <a:gd name="T1" fmla="*/ 5 h 42"/>
                  <a:gd name="T2" fmla="*/ 0 w 26"/>
                  <a:gd name="T3" fmla="*/ 42 h 42"/>
                  <a:gd name="T4" fmla="*/ 13 w 26"/>
                  <a:gd name="T5" fmla="*/ 40 h 42"/>
                  <a:gd name="T6" fmla="*/ 26 w 26"/>
                  <a:gd name="T7" fmla="*/ 0 h 42"/>
                  <a:gd name="T8" fmla="*/ 8 w 26"/>
                  <a:gd name="T9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2">
                    <a:moveTo>
                      <a:pt x="8" y="5"/>
                    </a:moveTo>
                    <a:cubicBezTo>
                      <a:pt x="8" y="5"/>
                      <a:pt x="0" y="26"/>
                      <a:pt x="0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19"/>
                      <a:pt x="26" y="0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1" name="Freeform 128"/>
              <p:cNvSpPr/>
              <p:nvPr/>
            </p:nvSpPr>
            <p:spPr bwMode="auto">
              <a:xfrm>
                <a:off x="4892676" y="1565275"/>
                <a:ext cx="90488" cy="103188"/>
              </a:xfrm>
              <a:custGeom>
                <a:avLst/>
                <a:gdLst>
                  <a:gd name="T0" fmla="*/ 13 w 38"/>
                  <a:gd name="T1" fmla="*/ 0 h 43"/>
                  <a:gd name="T2" fmla="*/ 38 w 38"/>
                  <a:gd name="T3" fmla="*/ 41 h 43"/>
                  <a:gd name="T4" fmla="*/ 27 w 38"/>
                  <a:gd name="T5" fmla="*/ 43 h 43"/>
                  <a:gd name="T6" fmla="*/ 0 w 38"/>
                  <a:gd name="T7" fmla="*/ 3 h 43"/>
                  <a:gd name="T8" fmla="*/ 13 w 38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3" y="0"/>
                    </a:moveTo>
                    <a:cubicBezTo>
                      <a:pt x="13" y="0"/>
                      <a:pt x="34" y="11"/>
                      <a:pt x="38" y="41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7" y="43"/>
                      <a:pt x="21" y="12"/>
                      <a:pt x="0" y="3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2" name="Freeform 129"/>
              <p:cNvSpPr/>
              <p:nvPr/>
            </p:nvSpPr>
            <p:spPr bwMode="auto">
              <a:xfrm>
                <a:off x="4310063" y="1616075"/>
                <a:ext cx="754063" cy="152400"/>
              </a:xfrm>
              <a:custGeom>
                <a:avLst/>
                <a:gdLst>
                  <a:gd name="T0" fmla="*/ 28 w 316"/>
                  <a:gd name="T1" fmla="*/ 52 h 64"/>
                  <a:gd name="T2" fmla="*/ 294 w 316"/>
                  <a:gd name="T3" fmla="*/ 15 h 64"/>
                  <a:gd name="T4" fmla="*/ 307 w 316"/>
                  <a:gd name="T5" fmla="*/ 5 h 64"/>
                  <a:gd name="T6" fmla="*/ 316 w 316"/>
                  <a:gd name="T7" fmla="*/ 11 h 64"/>
                  <a:gd name="T8" fmla="*/ 299 w 316"/>
                  <a:gd name="T9" fmla="*/ 26 h 64"/>
                  <a:gd name="T10" fmla="*/ 29 w 316"/>
                  <a:gd name="T11" fmla="*/ 64 h 64"/>
                  <a:gd name="T12" fmla="*/ 0 w 316"/>
                  <a:gd name="T13" fmla="*/ 48 h 64"/>
                  <a:gd name="T14" fmla="*/ 7 w 316"/>
                  <a:gd name="T15" fmla="*/ 40 h 64"/>
                  <a:gd name="T16" fmla="*/ 28 w 316"/>
                  <a:gd name="T17" fmla="*/ 5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6" h="64">
                    <a:moveTo>
                      <a:pt x="28" y="52"/>
                    </a:moveTo>
                    <a:cubicBezTo>
                      <a:pt x="294" y="15"/>
                      <a:pt x="294" y="15"/>
                      <a:pt x="294" y="15"/>
                    </a:cubicBezTo>
                    <a:cubicBezTo>
                      <a:pt x="294" y="15"/>
                      <a:pt x="304" y="9"/>
                      <a:pt x="307" y="5"/>
                    </a:cubicBezTo>
                    <a:cubicBezTo>
                      <a:pt x="311" y="0"/>
                      <a:pt x="316" y="11"/>
                      <a:pt x="316" y="11"/>
                    </a:cubicBezTo>
                    <a:cubicBezTo>
                      <a:pt x="316" y="11"/>
                      <a:pt x="303" y="25"/>
                      <a:pt x="299" y="26"/>
                    </a:cubicBezTo>
                    <a:cubicBezTo>
                      <a:pt x="295" y="27"/>
                      <a:pt x="35" y="64"/>
                      <a:pt x="29" y="64"/>
                    </a:cubicBezTo>
                    <a:cubicBezTo>
                      <a:pt x="24" y="64"/>
                      <a:pt x="0" y="48"/>
                      <a:pt x="0" y="48"/>
                    </a:cubicBezTo>
                    <a:cubicBezTo>
                      <a:pt x="7" y="40"/>
                      <a:pt x="7" y="40"/>
                      <a:pt x="7" y="40"/>
                    </a:cubicBezTo>
                    <a:lnTo>
                      <a:pt x="28" y="52"/>
                    </a:lnTo>
                    <a:close/>
                  </a:path>
                </a:pathLst>
              </a:custGeom>
              <a:solidFill>
                <a:srgbClr val="D521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3" name="Freeform 130"/>
              <p:cNvSpPr/>
              <p:nvPr/>
            </p:nvSpPr>
            <p:spPr bwMode="auto">
              <a:xfrm>
                <a:off x="4300538" y="1220787"/>
                <a:ext cx="646113" cy="449263"/>
              </a:xfrm>
              <a:custGeom>
                <a:avLst/>
                <a:gdLst>
                  <a:gd name="T0" fmla="*/ 56 w 271"/>
                  <a:gd name="T1" fmla="*/ 184 h 188"/>
                  <a:gd name="T2" fmla="*/ 1 w 271"/>
                  <a:gd name="T3" fmla="*/ 103 h 188"/>
                  <a:gd name="T4" fmla="*/ 129 w 271"/>
                  <a:gd name="T5" fmla="*/ 88 h 188"/>
                  <a:gd name="T6" fmla="*/ 144 w 271"/>
                  <a:gd name="T7" fmla="*/ 15 h 188"/>
                  <a:gd name="T8" fmla="*/ 266 w 271"/>
                  <a:gd name="T9" fmla="*/ 2 h 188"/>
                  <a:gd name="T10" fmla="*/ 266 w 271"/>
                  <a:gd name="T11" fmla="*/ 148 h 188"/>
                  <a:gd name="T12" fmla="*/ 56 w 271"/>
                  <a:gd name="T13" fmla="*/ 18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" h="188">
                    <a:moveTo>
                      <a:pt x="56" y="184"/>
                    </a:moveTo>
                    <a:cubicBezTo>
                      <a:pt x="56" y="184"/>
                      <a:pt x="2" y="107"/>
                      <a:pt x="1" y="103"/>
                    </a:cubicBezTo>
                    <a:cubicBezTo>
                      <a:pt x="0" y="98"/>
                      <a:pt x="126" y="91"/>
                      <a:pt x="129" y="88"/>
                    </a:cubicBezTo>
                    <a:cubicBezTo>
                      <a:pt x="129" y="88"/>
                      <a:pt x="142" y="22"/>
                      <a:pt x="144" y="15"/>
                    </a:cubicBezTo>
                    <a:cubicBezTo>
                      <a:pt x="146" y="8"/>
                      <a:pt x="261" y="0"/>
                      <a:pt x="266" y="2"/>
                    </a:cubicBezTo>
                    <a:cubicBezTo>
                      <a:pt x="271" y="4"/>
                      <a:pt x="269" y="136"/>
                      <a:pt x="266" y="148"/>
                    </a:cubicBezTo>
                    <a:cubicBezTo>
                      <a:pt x="266" y="148"/>
                      <a:pt x="84" y="188"/>
                      <a:pt x="56" y="184"/>
                    </a:cubicBezTo>
                    <a:close/>
                  </a:path>
                </a:pathLst>
              </a:custGeom>
              <a:solidFill>
                <a:srgbClr val="9219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4" name="Freeform 131"/>
              <p:cNvSpPr/>
              <p:nvPr/>
            </p:nvSpPr>
            <p:spPr bwMode="auto">
              <a:xfrm>
                <a:off x="4349751" y="1239837"/>
                <a:ext cx="582613" cy="396875"/>
              </a:xfrm>
              <a:custGeom>
                <a:avLst/>
                <a:gdLst>
                  <a:gd name="T0" fmla="*/ 237 w 244"/>
                  <a:gd name="T1" fmla="*/ 131 h 166"/>
                  <a:gd name="T2" fmla="*/ 244 w 244"/>
                  <a:gd name="T3" fmla="*/ 8 h 166"/>
                  <a:gd name="T4" fmla="*/ 242 w 244"/>
                  <a:gd name="T5" fmla="*/ 2 h 166"/>
                  <a:gd name="T6" fmla="*/ 227 w 244"/>
                  <a:gd name="T7" fmla="*/ 0 h 166"/>
                  <a:gd name="T8" fmla="*/ 131 w 244"/>
                  <a:gd name="T9" fmla="*/ 8 h 166"/>
                  <a:gd name="T10" fmla="*/ 114 w 244"/>
                  <a:gd name="T11" fmla="*/ 91 h 166"/>
                  <a:gd name="T12" fmla="*/ 60 w 244"/>
                  <a:gd name="T13" fmla="*/ 92 h 166"/>
                  <a:gd name="T14" fmla="*/ 8 w 244"/>
                  <a:gd name="T15" fmla="*/ 97 h 166"/>
                  <a:gd name="T16" fmla="*/ 3 w 244"/>
                  <a:gd name="T17" fmla="*/ 98 h 166"/>
                  <a:gd name="T18" fmla="*/ 0 w 244"/>
                  <a:gd name="T19" fmla="*/ 100 h 166"/>
                  <a:gd name="T20" fmla="*/ 0 w 244"/>
                  <a:gd name="T21" fmla="*/ 104 h 166"/>
                  <a:gd name="T22" fmla="*/ 28 w 244"/>
                  <a:gd name="T23" fmla="*/ 148 h 166"/>
                  <a:gd name="T24" fmla="*/ 39 w 244"/>
                  <a:gd name="T25" fmla="*/ 164 h 166"/>
                  <a:gd name="T26" fmla="*/ 42 w 244"/>
                  <a:gd name="T27" fmla="*/ 166 h 166"/>
                  <a:gd name="T28" fmla="*/ 45 w 244"/>
                  <a:gd name="T29" fmla="*/ 166 h 166"/>
                  <a:gd name="T30" fmla="*/ 171 w 244"/>
                  <a:gd name="T31" fmla="*/ 148 h 166"/>
                  <a:gd name="T32" fmla="*/ 227 w 244"/>
                  <a:gd name="T33" fmla="*/ 136 h 166"/>
                  <a:gd name="T34" fmla="*/ 236 w 244"/>
                  <a:gd name="T35" fmla="*/ 132 h 166"/>
                  <a:gd name="T36" fmla="*/ 235 w 244"/>
                  <a:gd name="T37" fmla="*/ 131 h 166"/>
                  <a:gd name="T38" fmla="*/ 221 w 244"/>
                  <a:gd name="T39" fmla="*/ 133 h 166"/>
                  <a:gd name="T40" fmla="*/ 73 w 244"/>
                  <a:gd name="T41" fmla="*/ 159 h 166"/>
                  <a:gd name="T42" fmla="*/ 44 w 244"/>
                  <a:gd name="T43" fmla="*/ 162 h 166"/>
                  <a:gd name="T44" fmla="*/ 43 w 244"/>
                  <a:gd name="T45" fmla="*/ 163 h 166"/>
                  <a:gd name="T46" fmla="*/ 43 w 244"/>
                  <a:gd name="T47" fmla="*/ 162 h 166"/>
                  <a:gd name="T48" fmla="*/ 44 w 244"/>
                  <a:gd name="T49" fmla="*/ 162 h 166"/>
                  <a:gd name="T50" fmla="*/ 44 w 244"/>
                  <a:gd name="T51" fmla="*/ 162 h 166"/>
                  <a:gd name="T52" fmla="*/ 44 w 244"/>
                  <a:gd name="T53" fmla="*/ 162 h 166"/>
                  <a:gd name="T54" fmla="*/ 43 w 244"/>
                  <a:gd name="T55" fmla="*/ 161 h 166"/>
                  <a:gd name="T56" fmla="*/ 14 w 244"/>
                  <a:gd name="T57" fmla="*/ 121 h 166"/>
                  <a:gd name="T58" fmla="*/ 4 w 244"/>
                  <a:gd name="T59" fmla="*/ 104 h 166"/>
                  <a:gd name="T60" fmla="*/ 4 w 244"/>
                  <a:gd name="T61" fmla="*/ 101 h 166"/>
                  <a:gd name="T62" fmla="*/ 4 w 244"/>
                  <a:gd name="T63" fmla="*/ 101 h 166"/>
                  <a:gd name="T64" fmla="*/ 3 w 244"/>
                  <a:gd name="T65" fmla="*/ 101 h 166"/>
                  <a:gd name="T66" fmla="*/ 3 w 244"/>
                  <a:gd name="T67" fmla="*/ 101 h 166"/>
                  <a:gd name="T68" fmla="*/ 4 w 244"/>
                  <a:gd name="T69" fmla="*/ 101 h 166"/>
                  <a:gd name="T70" fmla="*/ 3 w 244"/>
                  <a:gd name="T71" fmla="*/ 102 h 166"/>
                  <a:gd name="T72" fmla="*/ 3 w 244"/>
                  <a:gd name="T73" fmla="*/ 102 h 166"/>
                  <a:gd name="T74" fmla="*/ 3 w 244"/>
                  <a:gd name="T75" fmla="*/ 101 h 166"/>
                  <a:gd name="T76" fmla="*/ 5 w 244"/>
                  <a:gd name="T77" fmla="*/ 101 h 166"/>
                  <a:gd name="T78" fmla="*/ 84 w 244"/>
                  <a:gd name="T79" fmla="*/ 95 h 166"/>
                  <a:gd name="T80" fmla="*/ 114 w 244"/>
                  <a:gd name="T81" fmla="*/ 93 h 166"/>
                  <a:gd name="T82" fmla="*/ 134 w 244"/>
                  <a:gd name="T83" fmla="*/ 10 h 166"/>
                  <a:gd name="T84" fmla="*/ 133 w 244"/>
                  <a:gd name="T85" fmla="*/ 11 h 166"/>
                  <a:gd name="T86" fmla="*/ 227 w 244"/>
                  <a:gd name="T87" fmla="*/ 4 h 166"/>
                  <a:gd name="T88" fmla="*/ 239 w 244"/>
                  <a:gd name="T89" fmla="*/ 5 h 166"/>
                  <a:gd name="T90" fmla="*/ 239 w 244"/>
                  <a:gd name="T91" fmla="*/ 5 h 166"/>
                  <a:gd name="T92" fmla="*/ 239 w 244"/>
                  <a:gd name="T93" fmla="*/ 5 h 166"/>
                  <a:gd name="T94" fmla="*/ 240 w 244"/>
                  <a:gd name="T95" fmla="*/ 5 h 166"/>
                  <a:gd name="T96" fmla="*/ 240 w 244"/>
                  <a:gd name="T97" fmla="*/ 5 h 166"/>
                  <a:gd name="T98" fmla="*/ 239 w 244"/>
                  <a:gd name="T99" fmla="*/ 5 h 166"/>
                  <a:gd name="T100" fmla="*/ 239 w 244"/>
                  <a:gd name="T101" fmla="*/ 5 h 166"/>
                  <a:gd name="T102" fmla="*/ 240 w 244"/>
                  <a:gd name="T103" fmla="*/ 17 h 166"/>
                  <a:gd name="T104" fmla="*/ 234 w 244"/>
                  <a:gd name="T105" fmla="*/ 118 h 166"/>
                  <a:gd name="T106" fmla="*/ 235 w 244"/>
                  <a:gd name="T107" fmla="*/ 131 h 166"/>
                  <a:gd name="T108" fmla="*/ 235 w 244"/>
                  <a:gd name="T109" fmla="*/ 13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166">
                    <a:moveTo>
                      <a:pt x="235" y="131"/>
                    </a:move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7" y="131"/>
                      <a:pt x="244" y="50"/>
                      <a:pt x="244" y="17"/>
                    </a:cubicBezTo>
                    <a:cubicBezTo>
                      <a:pt x="244" y="13"/>
                      <a:pt x="244" y="10"/>
                      <a:pt x="244" y="8"/>
                    </a:cubicBezTo>
                    <a:cubicBezTo>
                      <a:pt x="244" y="7"/>
                      <a:pt x="243" y="6"/>
                      <a:pt x="243" y="5"/>
                    </a:cubicBezTo>
                    <a:cubicBezTo>
                      <a:pt x="243" y="4"/>
                      <a:pt x="243" y="3"/>
                      <a:pt x="242" y="2"/>
                    </a:cubicBezTo>
                    <a:cubicBezTo>
                      <a:pt x="242" y="2"/>
                      <a:pt x="241" y="1"/>
                      <a:pt x="240" y="1"/>
                    </a:cubicBezTo>
                    <a:cubicBezTo>
                      <a:pt x="237" y="0"/>
                      <a:pt x="233" y="0"/>
                      <a:pt x="227" y="0"/>
                    </a:cubicBezTo>
                    <a:cubicBezTo>
                      <a:pt x="198" y="0"/>
                      <a:pt x="132" y="8"/>
                      <a:pt x="132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114" y="91"/>
                      <a:pt x="114" y="91"/>
                      <a:pt x="114" y="91"/>
                    </a:cubicBezTo>
                    <a:cubicBezTo>
                      <a:pt x="114" y="89"/>
                      <a:pt x="114" y="89"/>
                      <a:pt x="114" y="89"/>
                    </a:cubicBezTo>
                    <a:cubicBezTo>
                      <a:pt x="114" y="89"/>
                      <a:pt x="87" y="90"/>
                      <a:pt x="60" y="92"/>
                    </a:cubicBezTo>
                    <a:cubicBezTo>
                      <a:pt x="46" y="93"/>
                      <a:pt x="33" y="94"/>
                      <a:pt x="22" y="95"/>
                    </a:cubicBezTo>
                    <a:cubicBezTo>
                      <a:pt x="16" y="96"/>
                      <a:pt x="12" y="96"/>
                      <a:pt x="8" y="97"/>
                    </a:cubicBezTo>
                    <a:cubicBezTo>
                      <a:pt x="7" y="97"/>
                      <a:pt x="5" y="97"/>
                      <a:pt x="4" y="98"/>
                    </a:cubicBezTo>
                    <a:cubicBezTo>
                      <a:pt x="4" y="98"/>
                      <a:pt x="3" y="98"/>
                      <a:pt x="3" y="98"/>
                    </a:cubicBezTo>
                    <a:cubicBezTo>
                      <a:pt x="2" y="98"/>
                      <a:pt x="2" y="98"/>
                      <a:pt x="1" y="98"/>
                    </a:cubicBezTo>
                    <a:cubicBezTo>
                      <a:pt x="1" y="99"/>
                      <a:pt x="0" y="99"/>
                      <a:pt x="0" y="100"/>
                    </a:cubicBezTo>
                    <a:cubicBezTo>
                      <a:pt x="0" y="100"/>
                      <a:pt x="0" y="101"/>
                      <a:pt x="0" y="101"/>
                    </a:cubicBezTo>
                    <a:cubicBezTo>
                      <a:pt x="0" y="102"/>
                      <a:pt x="0" y="103"/>
                      <a:pt x="0" y="104"/>
                    </a:cubicBezTo>
                    <a:cubicBezTo>
                      <a:pt x="1" y="107"/>
                      <a:pt x="4" y="113"/>
                      <a:pt x="8" y="119"/>
                    </a:cubicBezTo>
                    <a:cubicBezTo>
                      <a:pt x="14" y="128"/>
                      <a:pt x="21" y="139"/>
                      <a:pt x="28" y="148"/>
                    </a:cubicBezTo>
                    <a:cubicBezTo>
                      <a:pt x="31" y="153"/>
                      <a:pt x="34" y="157"/>
                      <a:pt x="36" y="160"/>
                    </a:cubicBezTo>
                    <a:cubicBezTo>
                      <a:pt x="37" y="161"/>
                      <a:pt x="38" y="163"/>
                      <a:pt x="39" y="164"/>
                    </a:cubicBezTo>
                    <a:cubicBezTo>
                      <a:pt x="40" y="164"/>
                      <a:pt x="40" y="164"/>
                      <a:pt x="41" y="165"/>
                    </a:cubicBezTo>
                    <a:cubicBezTo>
                      <a:pt x="41" y="165"/>
                      <a:pt x="41" y="165"/>
                      <a:pt x="42" y="166"/>
                    </a:cubicBezTo>
                    <a:cubicBezTo>
                      <a:pt x="42" y="166"/>
                      <a:pt x="43" y="166"/>
                      <a:pt x="43" y="166"/>
                    </a:cubicBezTo>
                    <a:cubicBezTo>
                      <a:pt x="44" y="166"/>
                      <a:pt x="44" y="166"/>
                      <a:pt x="45" y="166"/>
                    </a:cubicBezTo>
                    <a:cubicBezTo>
                      <a:pt x="50" y="166"/>
                      <a:pt x="63" y="165"/>
                      <a:pt x="80" y="162"/>
                    </a:cubicBezTo>
                    <a:cubicBezTo>
                      <a:pt x="106" y="159"/>
                      <a:pt x="141" y="153"/>
                      <a:pt x="171" y="148"/>
                    </a:cubicBezTo>
                    <a:cubicBezTo>
                      <a:pt x="187" y="145"/>
                      <a:pt x="201" y="142"/>
                      <a:pt x="212" y="139"/>
                    </a:cubicBezTo>
                    <a:cubicBezTo>
                      <a:pt x="218" y="138"/>
                      <a:pt x="223" y="137"/>
                      <a:pt x="227" y="136"/>
                    </a:cubicBezTo>
                    <a:cubicBezTo>
                      <a:pt x="230" y="135"/>
                      <a:pt x="233" y="134"/>
                      <a:pt x="235" y="133"/>
                    </a:cubicBezTo>
                    <a:cubicBezTo>
                      <a:pt x="236" y="132"/>
                      <a:pt x="236" y="132"/>
                      <a:pt x="236" y="132"/>
                    </a:cubicBezTo>
                    <a:cubicBezTo>
                      <a:pt x="237" y="131"/>
                      <a:pt x="237" y="131"/>
                      <a:pt x="237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cubicBezTo>
                      <a:pt x="232" y="130"/>
                      <a:pt x="227" y="132"/>
                      <a:pt x="221" y="133"/>
                    </a:cubicBezTo>
                    <a:cubicBezTo>
                      <a:pt x="200" y="139"/>
                      <a:pt x="160" y="146"/>
                      <a:pt x="123" y="152"/>
                    </a:cubicBezTo>
                    <a:cubicBezTo>
                      <a:pt x="105" y="155"/>
                      <a:pt x="87" y="157"/>
                      <a:pt x="73" y="159"/>
                    </a:cubicBezTo>
                    <a:cubicBezTo>
                      <a:pt x="59" y="161"/>
                      <a:pt x="48" y="162"/>
                      <a:pt x="45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3" y="162"/>
                      <a:pt x="43" y="162"/>
                      <a:pt x="43" y="162"/>
                    </a:cubicBezTo>
                    <a:cubicBezTo>
                      <a:pt x="43" y="163"/>
                      <a:pt x="43" y="163"/>
                      <a:pt x="43" y="163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4" y="162"/>
                      <a:pt x="44" y="162"/>
                    </a:cubicBezTo>
                    <a:cubicBezTo>
                      <a:pt x="44" y="162"/>
                      <a:pt x="43" y="162"/>
                      <a:pt x="43" y="161"/>
                    </a:cubicBezTo>
                    <a:cubicBezTo>
                      <a:pt x="41" y="159"/>
                      <a:pt x="37" y="155"/>
                      <a:pt x="33" y="150"/>
                    </a:cubicBezTo>
                    <a:cubicBezTo>
                      <a:pt x="27" y="141"/>
                      <a:pt x="20" y="130"/>
                      <a:pt x="14" y="121"/>
                    </a:cubicBezTo>
                    <a:cubicBezTo>
                      <a:pt x="11" y="116"/>
                      <a:pt x="8" y="112"/>
                      <a:pt x="7" y="108"/>
                    </a:cubicBezTo>
                    <a:cubicBezTo>
                      <a:pt x="6" y="106"/>
                      <a:pt x="5" y="105"/>
                      <a:pt x="4" y="104"/>
                    </a:cubicBezTo>
                    <a:cubicBezTo>
                      <a:pt x="4" y="102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4" y="101"/>
                      <a:pt x="4" y="101"/>
                      <a:pt x="4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4" y="102"/>
                      <a:pt x="5" y="101"/>
                    </a:cubicBezTo>
                    <a:cubicBezTo>
                      <a:pt x="9" y="101"/>
                      <a:pt x="18" y="100"/>
                      <a:pt x="29" y="99"/>
                    </a:cubicBezTo>
                    <a:cubicBezTo>
                      <a:pt x="46" y="97"/>
                      <a:pt x="67" y="96"/>
                      <a:pt x="84" y="95"/>
                    </a:cubicBezTo>
                    <a:cubicBezTo>
                      <a:pt x="93" y="94"/>
                      <a:pt x="100" y="93"/>
                      <a:pt x="106" y="93"/>
                    </a:cubicBezTo>
                    <a:cubicBezTo>
                      <a:pt x="111" y="93"/>
                      <a:pt x="114" y="93"/>
                      <a:pt x="114" y="93"/>
                    </a:cubicBezTo>
                    <a:cubicBezTo>
                      <a:pt x="116" y="92"/>
                      <a:pt x="116" y="92"/>
                      <a:pt x="116" y="92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33" y="10"/>
                      <a:pt x="133" y="10"/>
                      <a:pt x="133" y="10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3" y="11"/>
                      <a:pt x="137" y="11"/>
                      <a:pt x="143" y="10"/>
                    </a:cubicBezTo>
                    <a:cubicBezTo>
                      <a:pt x="163" y="8"/>
                      <a:pt x="206" y="4"/>
                      <a:pt x="227" y="4"/>
                    </a:cubicBezTo>
                    <a:cubicBezTo>
                      <a:pt x="231" y="4"/>
                      <a:pt x="234" y="4"/>
                      <a:pt x="236" y="4"/>
                    </a:cubicBezTo>
                    <a:cubicBezTo>
                      <a:pt x="237" y="5"/>
                      <a:pt x="238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40" y="5"/>
                      <a:pt x="240" y="5"/>
                      <a:pt x="240" y="5"/>
                    </a:cubicBezTo>
                    <a:cubicBezTo>
                      <a:pt x="239" y="5"/>
                      <a:pt x="239" y="5"/>
                      <a:pt x="239" y="5"/>
                    </a:cubicBezTo>
                    <a:cubicBezTo>
                      <a:pt x="239" y="5"/>
                      <a:pt x="239" y="5"/>
                      <a:pt x="239" y="6"/>
                    </a:cubicBezTo>
                    <a:cubicBezTo>
                      <a:pt x="240" y="8"/>
                      <a:pt x="240" y="12"/>
                      <a:pt x="240" y="17"/>
                    </a:cubicBezTo>
                    <a:cubicBezTo>
                      <a:pt x="240" y="33"/>
                      <a:pt x="238" y="62"/>
                      <a:pt x="236" y="86"/>
                    </a:cubicBezTo>
                    <a:cubicBezTo>
                      <a:pt x="235" y="98"/>
                      <a:pt x="234" y="109"/>
                      <a:pt x="234" y="118"/>
                    </a:cubicBezTo>
                    <a:cubicBezTo>
                      <a:pt x="233" y="126"/>
                      <a:pt x="233" y="131"/>
                      <a:pt x="233" y="131"/>
                    </a:cubicBezTo>
                    <a:cubicBezTo>
                      <a:pt x="235" y="131"/>
                      <a:pt x="235" y="131"/>
                      <a:pt x="235" y="131"/>
                    </a:cubicBezTo>
                    <a:cubicBezTo>
                      <a:pt x="234" y="129"/>
                      <a:pt x="234" y="129"/>
                      <a:pt x="234" y="129"/>
                    </a:cubicBezTo>
                    <a:lnTo>
                      <a:pt x="235" y="131"/>
                    </a:lnTo>
                    <a:close/>
                  </a:path>
                </a:pathLst>
              </a:custGeom>
              <a:solidFill>
                <a:srgbClr val="440F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5" name="Freeform 132"/>
              <p:cNvSpPr/>
              <p:nvPr/>
            </p:nvSpPr>
            <p:spPr bwMode="auto">
              <a:xfrm>
                <a:off x="3078163" y="1460500"/>
                <a:ext cx="1863725" cy="373063"/>
              </a:xfrm>
              <a:custGeom>
                <a:avLst/>
                <a:gdLst>
                  <a:gd name="T0" fmla="*/ 0 w 781"/>
                  <a:gd name="T1" fmla="*/ 89 h 156"/>
                  <a:gd name="T2" fmla="*/ 298 w 781"/>
                  <a:gd name="T3" fmla="*/ 54 h 156"/>
                  <a:gd name="T4" fmla="*/ 537 w 781"/>
                  <a:gd name="T5" fmla="*/ 39 h 156"/>
                  <a:gd name="T6" fmla="*/ 781 w 781"/>
                  <a:gd name="T7" fmla="*/ 0 h 156"/>
                  <a:gd name="T8" fmla="*/ 780 w 781"/>
                  <a:gd name="T9" fmla="*/ 12 h 156"/>
                  <a:gd name="T10" fmla="*/ 540 w 781"/>
                  <a:gd name="T11" fmla="*/ 46 h 156"/>
                  <a:gd name="T12" fmla="*/ 301 w 781"/>
                  <a:gd name="T13" fmla="*/ 61 h 156"/>
                  <a:gd name="T14" fmla="*/ 1 w 781"/>
                  <a:gd name="T15" fmla="*/ 96 h 156"/>
                  <a:gd name="T16" fmla="*/ 0 w 781"/>
                  <a:gd name="T17" fmla="*/ 8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1" h="156">
                    <a:moveTo>
                      <a:pt x="0" y="89"/>
                    </a:moveTo>
                    <a:cubicBezTo>
                      <a:pt x="0" y="89"/>
                      <a:pt x="202" y="153"/>
                      <a:pt x="298" y="54"/>
                    </a:cubicBezTo>
                    <a:cubicBezTo>
                      <a:pt x="298" y="54"/>
                      <a:pt x="430" y="83"/>
                      <a:pt x="537" y="39"/>
                    </a:cubicBezTo>
                    <a:cubicBezTo>
                      <a:pt x="781" y="0"/>
                      <a:pt x="781" y="0"/>
                      <a:pt x="781" y="0"/>
                    </a:cubicBezTo>
                    <a:cubicBezTo>
                      <a:pt x="780" y="12"/>
                      <a:pt x="780" y="12"/>
                      <a:pt x="780" y="12"/>
                    </a:cubicBezTo>
                    <a:cubicBezTo>
                      <a:pt x="540" y="46"/>
                      <a:pt x="540" y="46"/>
                      <a:pt x="540" y="46"/>
                    </a:cubicBezTo>
                    <a:cubicBezTo>
                      <a:pt x="540" y="45"/>
                      <a:pt x="438" y="84"/>
                      <a:pt x="301" y="61"/>
                    </a:cubicBezTo>
                    <a:cubicBezTo>
                      <a:pt x="301" y="61"/>
                      <a:pt x="214" y="156"/>
                      <a:pt x="1" y="96"/>
                    </a:cubicBez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361A0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6" name="Freeform 133"/>
              <p:cNvSpPr/>
              <p:nvPr/>
            </p:nvSpPr>
            <p:spPr bwMode="auto">
              <a:xfrm>
                <a:off x="3775076" y="1577975"/>
                <a:ext cx="38100" cy="34925"/>
              </a:xfrm>
              <a:custGeom>
                <a:avLst/>
                <a:gdLst>
                  <a:gd name="T0" fmla="*/ 15 w 16"/>
                  <a:gd name="T1" fmla="*/ 7 h 15"/>
                  <a:gd name="T2" fmla="*/ 9 w 16"/>
                  <a:gd name="T3" fmla="*/ 14 h 15"/>
                  <a:gd name="T4" fmla="*/ 1 w 16"/>
                  <a:gd name="T5" fmla="*/ 8 h 15"/>
                  <a:gd name="T6" fmla="*/ 8 w 16"/>
                  <a:gd name="T7" fmla="*/ 0 h 15"/>
                  <a:gd name="T8" fmla="*/ 15 w 16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5" y="7"/>
                    </a:moveTo>
                    <a:cubicBezTo>
                      <a:pt x="16" y="11"/>
                      <a:pt x="13" y="14"/>
                      <a:pt x="9" y="14"/>
                    </a:cubicBezTo>
                    <a:cubicBezTo>
                      <a:pt x="5" y="15"/>
                      <a:pt x="1" y="12"/>
                      <a:pt x="1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" y="0"/>
                      <a:pt x="15" y="2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7" name="Freeform 134"/>
              <p:cNvSpPr/>
              <p:nvPr/>
            </p:nvSpPr>
            <p:spPr bwMode="auto">
              <a:xfrm>
                <a:off x="3062288" y="1670050"/>
                <a:ext cx="38100" cy="39688"/>
              </a:xfrm>
              <a:custGeom>
                <a:avLst/>
                <a:gdLst>
                  <a:gd name="T0" fmla="*/ 15 w 16"/>
                  <a:gd name="T1" fmla="*/ 7 h 16"/>
                  <a:gd name="T2" fmla="*/ 10 w 16"/>
                  <a:gd name="T3" fmla="*/ 16 h 16"/>
                  <a:gd name="T4" fmla="*/ 1 w 16"/>
                  <a:gd name="T5" fmla="*/ 10 h 16"/>
                  <a:gd name="T6" fmla="*/ 7 w 16"/>
                  <a:gd name="T7" fmla="*/ 1 h 16"/>
                  <a:gd name="T8" fmla="*/ 15 w 16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5" y="7"/>
                    </a:moveTo>
                    <a:cubicBezTo>
                      <a:pt x="16" y="11"/>
                      <a:pt x="13" y="15"/>
                      <a:pt x="10" y="16"/>
                    </a:cubicBezTo>
                    <a:cubicBezTo>
                      <a:pt x="6" y="16"/>
                      <a:pt x="2" y="14"/>
                      <a:pt x="1" y="10"/>
                    </a:cubicBezTo>
                    <a:cubicBezTo>
                      <a:pt x="0" y="6"/>
                      <a:pt x="3" y="2"/>
                      <a:pt x="7" y="1"/>
                    </a:cubicBezTo>
                    <a:cubicBezTo>
                      <a:pt x="11" y="0"/>
                      <a:pt x="15" y="3"/>
                      <a:pt x="15" y="7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8" name="Freeform 135"/>
              <p:cNvSpPr/>
              <p:nvPr/>
            </p:nvSpPr>
            <p:spPr bwMode="auto">
              <a:xfrm>
                <a:off x="4325938" y="1422400"/>
                <a:ext cx="19050" cy="4763"/>
              </a:xfrm>
              <a:custGeom>
                <a:avLst/>
                <a:gdLst>
                  <a:gd name="T0" fmla="*/ 0 w 8"/>
                  <a:gd name="T1" fmla="*/ 1 h 2"/>
                  <a:gd name="T2" fmla="*/ 1 w 8"/>
                  <a:gd name="T3" fmla="*/ 0 h 2"/>
                  <a:gd name="T4" fmla="*/ 2 w 8"/>
                  <a:gd name="T5" fmla="*/ 0 h 2"/>
                  <a:gd name="T6" fmla="*/ 2 w 8"/>
                  <a:gd name="T7" fmla="*/ 0 h 2"/>
                  <a:gd name="T8" fmla="*/ 3 w 8"/>
                  <a:gd name="T9" fmla="*/ 0 h 2"/>
                  <a:gd name="T10" fmla="*/ 4 w 8"/>
                  <a:gd name="T11" fmla="*/ 0 h 2"/>
                  <a:gd name="T12" fmla="*/ 5 w 8"/>
                  <a:gd name="T13" fmla="*/ 0 h 2"/>
                  <a:gd name="T14" fmla="*/ 5 w 8"/>
                  <a:gd name="T15" fmla="*/ 0 h 2"/>
                  <a:gd name="T16" fmla="*/ 6 w 8"/>
                  <a:gd name="T17" fmla="*/ 0 h 2"/>
                  <a:gd name="T18" fmla="*/ 7 w 8"/>
                  <a:gd name="T19" fmla="*/ 0 h 2"/>
                  <a:gd name="T20" fmla="*/ 7 w 8"/>
                  <a:gd name="T21" fmla="*/ 1 h 2"/>
                  <a:gd name="T22" fmla="*/ 8 w 8"/>
                  <a:gd name="T23" fmla="*/ 1 h 2"/>
                  <a:gd name="T24" fmla="*/ 7 w 8"/>
                  <a:gd name="T25" fmla="*/ 1 h 2"/>
                  <a:gd name="T26" fmla="*/ 6 w 8"/>
                  <a:gd name="T27" fmla="*/ 2 h 2"/>
                  <a:gd name="T28" fmla="*/ 6 w 8"/>
                  <a:gd name="T29" fmla="*/ 2 h 2"/>
                  <a:gd name="T30" fmla="*/ 5 w 8"/>
                  <a:gd name="T31" fmla="*/ 2 h 2"/>
                  <a:gd name="T32" fmla="*/ 5 w 8"/>
                  <a:gd name="T33" fmla="*/ 2 h 2"/>
                  <a:gd name="T34" fmla="*/ 4 w 8"/>
                  <a:gd name="T35" fmla="*/ 2 h 2"/>
                  <a:gd name="T36" fmla="*/ 3 w 8"/>
                  <a:gd name="T37" fmla="*/ 2 h 2"/>
                  <a:gd name="T38" fmla="*/ 2 w 8"/>
                  <a:gd name="T39" fmla="*/ 2 h 2"/>
                  <a:gd name="T40" fmla="*/ 2 w 8"/>
                  <a:gd name="T41" fmla="*/ 2 h 2"/>
                  <a:gd name="T42" fmla="*/ 1 w 8"/>
                  <a:gd name="T43" fmla="*/ 2 h 2"/>
                  <a:gd name="T44" fmla="*/ 0 w 8"/>
                  <a:gd name="T4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9" name="Freeform 136"/>
              <p:cNvSpPr/>
              <p:nvPr/>
            </p:nvSpPr>
            <p:spPr bwMode="auto">
              <a:xfrm>
                <a:off x="4338638" y="1384300"/>
                <a:ext cx="14288" cy="6350"/>
              </a:xfrm>
              <a:custGeom>
                <a:avLst/>
                <a:gdLst>
                  <a:gd name="T0" fmla="*/ 0 w 6"/>
                  <a:gd name="T1" fmla="*/ 1 h 3"/>
                  <a:gd name="T2" fmla="*/ 1 w 6"/>
                  <a:gd name="T3" fmla="*/ 0 h 3"/>
                  <a:gd name="T4" fmla="*/ 2 w 6"/>
                  <a:gd name="T5" fmla="*/ 0 h 3"/>
                  <a:gd name="T6" fmla="*/ 2 w 6"/>
                  <a:gd name="T7" fmla="*/ 0 h 3"/>
                  <a:gd name="T8" fmla="*/ 3 w 6"/>
                  <a:gd name="T9" fmla="*/ 0 h 3"/>
                  <a:gd name="T10" fmla="*/ 4 w 6"/>
                  <a:gd name="T11" fmla="*/ 0 h 3"/>
                  <a:gd name="T12" fmla="*/ 4 w 6"/>
                  <a:gd name="T13" fmla="*/ 0 h 3"/>
                  <a:gd name="T14" fmla="*/ 5 w 6"/>
                  <a:gd name="T15" fmla="*/ 0 h 3"/>
                  <a:gd name="T16" fmla="*/ 5 w 6"/>
                  <a:gd name="T17" fmla="*/ 1 h 3"/>
                  <a:gd name="T18" fmla="*/ 6 w 6"/>
                  <a:gd name="T19" fmla="*/ 1 h 3"/>
                  <a:gd name="T20" fmla="*/ 6 w 6"/>
                  <a:gd name="T21" fmla="*/ 2 h 3"/>
                  <a:gd name="T22" fmla="*/ 6 w 6"/>
                  <a:gd name="T23" fmla="*/ 2 h 3"/>
                  <a:gd name="T24" fmla="*/ 6 w 6"/>
                  <a:gd name="T25" fmla="*/ 2 h 3"/>
                  <a:gd name="T26" fmla="*/ 5 w 6"/>
                  <a:gd name="T27" fmla="*/ 3 h 3"/>
                  <a:gd name="T28" fmla="*/ 4 w 6"/>
                  <a:gd name="T29" fmla="*/ 3 h 3"/>
                  <a:gd name="T30" fmla="*/ 4 w 6"/>
                  <a:gd name="T31" fmla="*/ 3 h 3"/>
                  <a:gd name="T32" fmla="*/ 3 w 6"/>
                  <a:gd name="T33" fmla="*/ 3 h 3"/>
                  <a:gd name="T34" fmla="*/ 3 w 6"/>
                  <a:gd name="T35" fmla="*/ 2 h 3"/>
                  <a:gd name="T36" fmla="*/ 3 w 6"/>
                  <a:gd name="T37" fmla="*/ 2 h 3"/>
                  <a:gd name="T38" fmla="*/ 2 w 6"/>
                  <a:gd name="T39" fmla="*/ 2 h 3"/>
                  <a:gd name="T40" fmla="*/ 2 w 6"/>
                  <a:gd name="T41" fmla="*/ 2 h 3"/>
                  <a:gd name="T42" fmla="*/ 1 w 6"/>
                  <a:gd name="T43" fmla="*/ 2 h 3"/>
                  <a:gd name="T44" fmla="*/ 0 w 6"/>
                  <a:gd name="T4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B2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0" name="Freeform 137"/>
              <p:cNvSpPr/>
              <p:nvPr/>
            </p:nvSpPr>
            <p:spPr bwMode="auto">
              <a:xfrm>
                <a:off x="4087813" y="1135062"/>
                <a:ext cx="103188" cy="93663"/>
              </a:xfrm>
              <a:custGeom>
                <a:avLst/>
                <a:gdLst>
                  <a:gd name="T0" fmla="*/ 9 w 43"/>
                  <a:gd name="T1" fmla="*/ 3 h 39"/>
                  <a:gd name="T2" fmla="*/ 10 w 43"/>
                  <a:gd name="T3" fmla="*/ 15 h 39"/>
                  <a:gd name="T4" fmla="*/ 0 w 43"/>
                  <a:gd name="T5" fmla="*/ 24 h 39"/>
                  <a:gd name="T6" fmla="*/ 13 w 43"/>
                  <a:gd name="T7" fmla="*/ 25 h 39"/>
                  <a:gd name="T8" fmla="*/ 19 w 43"/>
                  <a:gd name="T9" fmla="*/ 38 h 39"/>
                  <a:gd name="T10" fmla="*/ 25 w 43"/>
                  <a:gd name="T11" fmla="*/ 24 h 39"/>
                  <a:gd name="T12" fmla="*/ 41 w 43"/>
                  <a:gd name="T13" fmla="*/ 24 h 39"/>
                  <a:gd name="T14" fmla="*/ 32 w 43"/>
                  <a:gd name="T15" fmla="*/ 14 h 39"/>
                  <a:gd name="T16" fmla="*/ 34 w 43"/>
                  <a:gd name="T17" fmla="*/ 2 h 39"/>
                  <a:gd name="T18" fmla="*/ 22 w 43"/>
                  <a:gd name="T19" fmla="*/ 7 h 39"/>
                  <a:gd name="T20" fmla="*/ 9 w 43"/>
                  <a:gd name="T2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9" y="3"/>
                    </a:moveTo>
                    <a:cubicBezTo>
                      <a:pt x="6" y="4"/>
                      <a:pt x="10" y="15"/>
                      <a:pt x="10" y="15"/>
                    </a:cubicBezTo>
                    <a:cubicBezTo>
                      <a:pt x="10" y="15"/>
                      <a:pt x="1" y="20"/>
                      <a:pt x="0" y="24"/>
                    </a:cubicBezTo>
                    <a:cubicBezTo>
                      <a:pt x="0" y="27"/>
                      <a:pt x="13" y="25"/>
                      <a:pt x="13" y="25"/>
                    </a:cubicBezTo>
                    <a:cubicBezTo>
                      <a:pt x="13" y="25"/>
                      <a:pt x="15" y="38"/>
                      <a:pt x="19" y="38"/>
                    </a:cubicBezTo>
                    <a:cubicBezTo>
                      <a:pt x="25" y="39"/>
                      <a:pt x="25" y="24"/>
                      <a:pt x="25" y="24"/>
                    </a:cubicBezTo>
                    <a:cubicBezTo>
                      <a:pt x="25" y="24"/>
                      <a:pt x="38" y="26"/>
                      <a:pt x="41" y="24"/>
                    </a:cubicBezTo>
                    <a:cubicBezTo>
                      <a:pt x="43" y="21"/>
                      <a:pt x="32" y="14"/>
                      <a:pt x="32" y="14"/>
                    </a:cubicBezTo>
                    <a:cubicBezTo>
                      <a:pt x="32" y="14"/>
                      <a:pt x="37" y="6"/>
                      <a:pt x="34" y="2"/>
                    </a:cubicBezTo>
                    <a:cubicBezTo>
                      <a:pt x="33" y="0"/>
                      <a:pt x="22" y="7"/>
                      <a:pt x="22" y="7"/>
                    </a:cubicBezTo>
                    <a:cubicBezTo>
                      <a:pt x="22" y="7"/>
                      <a:pt x="13" y="1"/>
                      <a:pt x="9" y="3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1" name="Freeform 138"/>
              <p:cNvSpPr/>
              <p:nvPr/>
            </p:nvSpPr>
            <p:spPr bwMode="auto">
              <a:xfrm>
                <a:off x="5003801" y="1074737"/>
                <a:ext cx="103188" cy="93663"/>
              </a:xfrm>
              <a:custGeom>
                <a:avLst/>
                <a:gdLst>
                  <a:gd name="T0" fmla="*/ 23 w 43"/>
                  <a:gd name="T1" fmla="*/ 0 h 39"/>
                  <a:gd name="T2" fmla="*/ 16 w 43"/>
                  <a:gd name="T3" fmla="*/ 11 h 39"/>
                  <a:gd name="T4" fmla="*/ 3 w 43"/>
                  <a:gd name="T5" fmla="*/ 11 h 39"/>
                  <a:gd name="T6" fmla="*/ 12 w 43"/>
                  <a:gd name="T7" fmla="*/ 20 h 39"/>
                  <a:gd name="T8" fmla="*/ 7 w 43"/>
                  <a:gd name="T9" fmla="*/ 34 h 39"/>
                  <a:gd name="T10" fmla="*/ 21 w 43"/>
                  <a:gd name="T11" fmla="*/ 27 h 39"/>
                  <a:gd name="T12" fmla="*/ 33 w 43"/>
                  <a:gd name="T13" fmla="*/ 37 h 39"/>
                  <a:gd name="T14" fmla="*/ 33 w 43"/>
                  <a:gd name="T15" fmla="*/ 24 h 39"/>
                  <a:gd name="T16" fmla="*/ 43 w 43"/>
                  <a:gd name="T17" fmla="*/ 17 h 39"/>
                  <a:gd name="T18" fmla="*/ 30 w 43"/>
                  <a:gd name="T19" fmla="*/ 12 h 39"/>
                  <a:gd name="T20" fmla="*/ 23 w 43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9">
                    <a:moveTo>
                      <a:pt x="23" y="0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9"/>
                      <a:pt x="3" y="11"/>
                    </a:cubicBezTo>
                    <a:cubicBezTo>
                      <a:pt x="0" y="13"/>
                      <a:pt x="12" y="20"/>
                      <a:pt x="12" y="20"/>
                    </a:cubicBezTo>
                    <a:cubicBezTo>
                      <a:pt x="12" y="20"/>
                      <a:pt x="4" y="31"/>
                      <a:pt x="7" y="34"/>
                    </a:cubicBezTo>
                    <a:cubicBezTo>
                      <a:pt x="12" y="39"/>
                      <a:pt x="21" y="27"/>
                      <a:pt x="21" y="27"/>
                    </a:cubicBezTo>
                    <a:cubicBezTo>
                      <a:pt x="21" y="27"/>
                      <a:pt x="29" y="37"/>
                      <a:pt x="33" y="37"/>
                    </a:cubicBezTo>
                    <a:cubicBezTo>
                      <a:pt x="37" y="37"/>
                      <a:pt x="33" y="24"/>
                      <a:pt x="33" y="24"/>
                    </a:cubicBezTo>
                    <a:cubicBezTo>
                      <a:pt x="33" y="24"/>
                      <a:pt x="42" y="21"/>
                      <a:pt x="43" y="17"/>
                    </a:cubicBezTo>
                    <a:cubicBezTo>
                      <a:pt x="43" y="14"/>
                      <a:pt x="30" y="12"/>
                      <a:pt x="30" y="12"/>
                    </a:cubicBezTo>
                    <a:cubicBezTo>
                      <a:pt x="30" y="12"/>
                      <a:pt x="27" y="2"/>
                      <a:pt x="23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2" name="Freeform 139"/>
              <p:cNvSpPr/>
              <p:nvPr/>
            </p:nvSpPr>
            <p:spPr bwMode="auto">
              <a:xfrm>
                <a:off x="3524251" y="1806575"/>
                <a:ext cx="104775" cy="96838"/>
              </a:xfrm>
              <a:custGeom>
                <a:avLst/>
                <a:gdLst>
                  <a:gd name="T0" fmla="*/ 13 w 44"/>
                  <a:gd name="T1" fmla="*/ 1 h 40"/>
                  <a:gd name="T2" fmla="*/ 12 w 44"/>
                  <a:gd name="T3" fmla="*/ 14 h 40"/>
                  <a:gd name="T4" fmla="*/ 1 w 44"/>
                  <a:gd name="T5" fmla="*/ 21 h 40"/>
                  <a:gd name="T6" fmla="*/ 13 w 44"/>
                  <a:gd name="T7" fmla="*/ 24 h 40"/>
                  <a:gd name="T8" fmla="*/ 17 w 44"/>
                  <a:gd name="T9" fmla="*/ 38 h 40"/>
                  <a:gd name="T10" fmla="*/ 25 w 44"/>
                  <a:gd name="T11" fmla="*/ 25 h 40"/>
                  <a:gd name="T12" fmla="*/ 41 w 44"/>
                  <a:gd name="T13" fmla="*/ 28 h 40"/>
                  <a:gd name="T14" fmla="*/ 34 w 44"/>
                  <a:gd name="T15" fmla="*/ 16 h 40"/>
                  <a:gd name="T16" fmla="*/ 38 w 44"/>
                  <a:gd name="T17" fmla="*/ 5 h 40"/>
                  <a:gd name="T18" fmla="*/ 25 w 44"/>
                  <a:gd name="T19" fmla="*/ 8 h 40"/>
                  <a:gd name="T20" fmla="*/ 13 w 44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40">
                    <a:moveTo>
                      <a:pt x="13" y="1"/>
                    </a:moveTo>
                    <a:cubicBezTo>
                      <a:pt x="11" y="2"/>
                      <a:pt x="12" y="14"/>
                      <a:pt x="12" y="14"/>
                    </a:cubicBezTo>
                    <a:cubicBezTo>
                      <a:pt x="12" y="14"/>
                      <a:pt x="3" y="18"/>
                      <a:pt x="1" y="21"/>
                    </a:cubicBezTo>
                    <a:cubicBezTo>
                      <a:pt x="0" y="24"/>
                      <a:pt x="13" y="24"/>
                      <a:pt x="13" y="24"/>
                    </a:cubicBezTo>
                    <a:cubicBezTo>
                      <a:pt x="13" y="24"/>
                      <a:pt x="13" y="37"/>
                      <a:pt x="17" y="38"/>
                    </a:cubicBezTo>
                    <a:cubicBezTo>
                      <a:pt x="23" y="40"/>
                      <a:pt x="25" y="25"/>
                      <a:pt x="25" y="25"/>
                    </a:cubicBezTo>
                    <a:cubicBezTo>
                      <a:pt x="25" y="25"/>
                      <a:pt x="38" y="30"/>
                      <a:pt x="41" y="28"/>
                    </a:cubicBezTo>
                    <a:cubicBezTo>
                      <a:pt x="44" y="26"/>
                      <a:pt x="34" y="16"/>
                      <a:pt x="34" y="16"/>
                    </a:cubicBezTo>
                    <a:cubicBezTo>
                      <a:pt x="34" y="16"/>
                      <a:pt x="40" y="9"/>
                      <a:pt x="38" y="5"/>
                    </a:cubicBezTo>
                    <a:cubicBezTo>
                      <a:pt x="37" y="3"/>
                      <a:pt x="25" y="8"/>
                      <a:pt x="25" y="8"/>
                    </a:cubicBezTo>
                    <a:cubicBezTo>
                      <a:pt x="25" y="8"/>
                      <a:pt x="17" y="0"/>
                      <a:pt x="1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3" name="Freeform 140"/>
              <p:cNvSpPr/>
              <p:nvPr/>
            </p:nvSpPr>
            <p:spPr bwMode="auto">
              <a:xfrm>
                <a:off x="3173413" y="1273175"/>
                <a:ext cx="100013" cy="95250"/>
              </a:xfrm>
              <a:custGeom>
                <a:avLst/>
                <a:gdLst>
                  <a:gd name="T0" fmla="*/ 20 w 42"/>
                  <a:gd name="T1" fmla="*/ 0 h 40"/>
                  <a:gd name="T2" fmla="*/ 15 w 42"/>
                  <a:gd name="T3" fmla="*/ 12 h 40"/>
                  <a:gd name="T4" fmla="*/ 2 w 42"/>
                  <a:gd name="T5" fmla="*/ 14 h 40"/>
                  <a:gd name="T6" fmla="*/ 12 w 42"/>
                  <a:gd name="T7" fmla="*/ 21 h 40"/>
                  <a:gd name="T8" fmla="*/ 10 w 42"/>
                  <a:gd name="T9" fmla="*/ 36 h 40"/>
                  <a:gd name="T10" fmla="*/ 23 w 42"/>
                  <a:gd name="T11" fmla="*/ 27 h 40"/>
                  <a:gd name="T12" fmla="*/ 36 w 42"/>
                  <a:gd name="T13" fmla="*/ 35 h 40"/>
                  <a:gd name="T14" fmla="*/ 34 w 42"/>
                  <a:gd name="T15" fmla="*/ 22 h 40"/>
                  <a:gd name="T16" fmla="*/ 42 w 42"/>
                  <a:gd name="T17" fmla="*/ 13 h 40"/>
                  <a:gd name="T18" fmla="*/ 29 w 42"/>
                  <a:gd name="T19" fmla="*/ 10 h 40"/>
                  <a:gd name="T20" fmla="*/ 20 w 42"/>
                  <a:gd name="T2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0" y="0"/>
                    </a:moveTo>
                    <a:cubicBezTo>
                      <a:pt x="17" y="0"/>
                      <a:pt x="15" y="12"/>
                      <a:pt x="15" y="12"/>
                    </a:cubicBezTo>
                    <a:cubicBezTo>
                      <a:pt x="15" y="12"/>
                      <a:pt x="4" y="11"/>
                      <a:pt x="2" y="14"/>
                    </a:cubicBezTo>
                    <a:cubicBezTo>
                      <a:pt x="0" y="16"/>
                      <a:pt x="12" y="21"/>
                      <a:pt x="12" y="21"/>
                    </a:cubicBezTo>
                    <a:cubicBezTo>
                      <a:pt x="12" y="21"/>
                      <a:pt x="7" y="34"/>
                      <a:pt x="10" y="36"/>
                    </a:cubicBezTo>
                    <a:cubicBezTo>
                      <a:pt x="15" y="40"/>
                      <a:pt x="23" y="27"/>
                      <a:pt x="23" y="27"/>
                    </a:cubicBezTo>
                    <a:cubicBezTo>
                      <a:pt x="23" y="27"/>
                      <a:pt x="33" y="35"/>
                      <a:pt x="36" y="35"/>
                    </a:cubicBezTo>
                    <a:cubicBezTo>
                      <a:pt x="40" y="34"/>
                      <a:pt x="34" y="22"/>
                      <a:pt x="34" y="22"/>
                    </a:cubicBezTo>
                    <a:cubicBezTo>
                      <a:pt x="34" y="22"/>
                      <a:pt x="42" y="17"/>
                      <a:pt x="42" y="13"/>
                    </a:cubicBezTo>
                    <a:cubicBezTo>
                      <a:pt x="42" y="10"/>
                      <a:pt x="29" y="10"/>
                      <a:pt x="29" y="10"/>
                    </a:cubicBezTo>
                    <a:cubicBezTo>
                      <a:pt x="29" y="10"/>
                      <a:pt x="24" y="1"/>
                      <a:pt x="2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4" name="Freeform 141"/>
              <p:cNvSpPr/>
              <p:nvPr/>
            </p:nvSpPr>
            <p:spPr bwMode="auto">
              <a:xfrm>
                <a:off x="2692401" y="1843087"/>
                <a:ext cx="101600" cy="95250"/>
              </a:xfrm>
              <a:custGeom>
                <a:avLst/>
                <a:gdLst>
                  <a:gd name="T0" fmla="*/ 17 w 43"/>
                  <a:gd name="T1" fmla="*/ 1 h 40"/>
                  <a:gd name="T2" fmla="*/ 14 w 43"/>
                  <a:gd name="T3" fmla="*/ 13 h 40"/>
                  <a:gd name="T4" fmla="*/ 2 w 43"/>
                  <a:gd name="T5" fmla="*/ 17 h 40"/>
                  <a:gd name="T6" fmla="*/ 13 w 43"/>
                  <a:gd name="T7" fmla="*/ 23 h 40"/>
                  <a:gd name="T8" fmla="*/ 14 w 43"/>
                  <a:gd name="T9" fmla="*/ 38 h 40"/>
                  <a:gd name="T10" fmla="*/ 24 w 43"/>
                  <a:gd name="T11" fmla="*/ 26 h 40"/>
                  <a:gd name="T12" fmla="*/ 39 w 43"/>
                  <a:gd name="T13" fmla="*/ 32 h 40"/>
                  <a:gd name="T14" fmla="*/ 35 w 43"/>
                  <a:gd name="T15" fmla="*/ 20 h 40"/>
                  <a:gd name="T16" fmla="*/ 41 w 43"/>
                  <a:gd name="T17" fmla="*/ 9 h 40"/>
                  <a:gd name="T18" fmla="*/ 28 w 43"/>
                  <a:gd name="T19" fmla="*/ 9 h 40"/>
                  <a:gd name="T20" fmla="*/ 17 w 43"/>
                  <a:gd name="T21" fmla="*/ 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0">
                    <a:moveTo>
                      <a:pt x="17" y="1"/>
                    </a:moveTo>
                    <a:cubicBezTo>
                      <a:pt x="15" y="1"/>
                      <a:pt x="14" y="13"/>
                      <a:pt x="14" y="13"/>
                    </a:cubicBezTo>
                    <a:cubicBezTo>
                      <a:pt x="14" y="13"/>
                      <a:pt x="4" y="14"/>
                      <a:pt x="2" y="17"/>
                    </a:cubicBezTo>
                    <a:cubicBezTo>
                      <a:pt x="0" y="20"/>
                      <a:pt x="13" y="23"/>
                      <a:pt x="13" y="23"/>
                    </a:cubicBezTo>
                    <a:cubicBezTo>
                      <a:pt x="13" y="23"/>
                      <a:pt x="10" y="36"/>
                      <a:pt x="14" y="38"/>
                    </a:cubicBezTo>
                    <a:cubicBezTo>
                      <a:pt x="19" y="40"/>
                      <a:pt x="24" y="26"/>
                      <a:pt x="24" y="26"/>
                    </a:cubicBezTo>
                    <a:cubicBezTo>
                      <a:pt x="24" y="26"/>
                      <a:pt x="36" y="33"/>
                      <a:pt x="39" y="32"/>
                    </a:cubicBezTo>
                    <a:cubicBezTo>
                      <a:pt x="43" y="31"/>
                      <a:pt x="35" y="20"/>
                      <a:pt x="35" y="20"/>
                    </a:cubicBezTo>
                    <a:cubicBezTo>
                      <a:pt x="35" y="20"/>
                      <a:pt x="42" y="13"/>
                      <a:pt x="41" y="9"/>
                    </a:cubicBezTo>
                    <a:cubicBezTo>
                      <a:pt x="41" y="7"/>
                      <a:pt x="28" y="9"/>
                      <a:pt x="28" y="9"/>
                    </a:cubicBezTo>
                    <a:cubicBezTo>
                      <a:pt x="28" y="9"/>
                      <a:pt x="21" y="0"/>
                      <a:pt x="17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5" name="Freeform 142"/>
              <p:cNvSpPr/>
              <p:nvPr/>
            </p:nvSpPr>
            <p:spPr bwMode="auto">
              <a:xfrm>
                <a:off x="5168901" y="1519237"/>
                <a:ext cx="103188" cy="92075"/>
              </a:xfrm>
              <a:custGeom>
                <a:avLst/>
                <a:gdLst>
                  <a:gd name="T0" fmla="*/ 23 w 43"/>
                  <a:gd name="T1" fmla="*/ 1 h 38"/>
                  <a:gd name="T2" fmla="*/ 16 w 43"/>
                  <a:gd name="T3" fmla="*/ 11 h 38"/>
                  <a:gd name="T4" fmla="*/ 3 w 43"/>
                  <a:gd name="T5" fmla="*/ 10 h 38"/>
                  <a:gd name="T6" fmla="*/ 11 w 43"/>
                  <a:gd name="T7" fmla="*/ 20 h 38"/>
                  <a:gd name="T8" fmla="*/ 6 w 43"/>
                  <a:gd name="T9" fmla="*/ 34 h 38"/>
                  <a:gd name="T10" fmla="*/ 20 w 43"/>
                  <a:gd name="T11" fmla="*/ 27 h 38"/>
                  <a:gd name="T12" fmla="*/ 32 w 43"/>
                  <a:gd name="T13" fmla="*/ 38 h 38"/>
                  <a:gd name="T14" fmla="*/ 33 w 43"/>
                  <a:gd name="T15" fmla="*/ 25 h 38"/>
                  <a:gd name="T16" fmla="*/ 42 w 43"/>
                  <a:gd name="T17" fmla="*/ 18 h 38"/>
                  <a:gd name="T18" fmla="*/ 30 w 43"/>
                  <a:gd name="T19" fmla="*/ 13 h 38"/>
                  <a:gd name="T20" fmla="*/ 23 w 43"/>
                  <a:gd name="T21" fmla="*/ 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8">
                    <a:moveTo>
                      <a:pt x="23" y="1"/>
                    </a:moveTo>
                    <a:cubicBezTo>
                      <a:pt x="21" y="0"/>
                      <a:pt x="16" y="11"/>
                      <a:pt x="16" y="11"/>
                    </a:cubicBezTo>
                    <a:cubicBezTo>
                      <a:pt x="16" y="11"/>
                      <a:pt x="6" y="8"/>
                      <a:pt x="3" y="10"/>
                    </a:cubicBezTo>
                    <a:cubicBezTo>
                      <a:pt x="0" y="12"/>
                      <a:pt x="11" y="20"/>
                      <a:pt x="11" y="20"/>
                    </a:cubicBezTo>
                    <a:cubicBezTo>
                      <a:pt x="11" y="20"/>
                      <a:pt x="3" y="31"/>
                      <a:pt x="6" y="34"/>
                    </a:cubicBezTo>
                    <a:cubicBezTo>
                      <a:pt x="10" y="38"/>
                      <a:pt x="20" y="27"/>
                      <a:pt x="20" y="27"/>
                    </a:cubicBezTo>
                    <a:cubicBezTo>
                      <a:pt x="20" y="27"/>
                      <a:pt x="28" y="38"/>
                      <a:pt x="32" y="38"/>
                    </a:cubicBezTo>
                    <a:cubicBezTo>
                      <a:pt x="36" y="38"/>
                      <a:pt x="33" y="25"/>
                      <a:pt x="33" y="25"/>
                    </a:cubicBezTo>
                    <a:cubicBezTo>
                      <a:pt x="33" y="25"/>
                      <a:pt x="42" y="22"/>
                      <a:pt x="42" y="18"/>
                    </a:cubicBezTo>
                    <a:cubicBezTo>
                      <a:pt x="43" y="15"/>
                      <a:pt x="30" y="13"/>
                      <a:pt x="30" y="13"/>
                    </a:cubicBezTo>
                    <a:cubicBezTo>
                      <a:pt x="30" y="13"/>
                      <a:pt x="27" y="2"/>
                      <a:pt x="23" y="1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6" name="Freeform 143"/>
              <p:cNvSpPr/>
              <p:nvPr/>
            </p:nvSpPr>
            <p:spPr bwMode="auto">
              <a:xfrm>
                <a:off x="4703763" y="3756025"/>
                <a:ext cx="233363" cy="260350"/>
              </a:xfrm>
              <a:custGeom>
                <a:avLst/>
                <a:gdLst>
                  <a:gd name="T0" fmla="*/ 0 w 147"/>
                  <a:gd name="T1" fmla="*/ 38 h 164"/>
                  <a:gd name="T2" fmla="*/ 56 w 147"/>
                  <a:gd name="T3" fmla="*/ 164 h 164"/>
                  <a:gd name="T4" fmla="*/ 147 w 147"/>
                  <a:gd name="T5" fmla="*/ 134 h 164"/>
                  <a:gd name="T6" fmla="*/ 114 w 147"/>
                  <a:gd name="T7" fmla="*/ 0 h 164"/>
                  <a:gd name="T8" fmla="*/ 0 w 147"/>
                  <a:gd name="T9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164">
                    <a:moveTo>
                      <a:pt x="0" y="38"/>
                    </a:moveTo>
                    <a:lnTo>
                      <a:pt x="56" y="164"/>
                    </a:lnTo>
                    <a:lnTo>
                      <a:pt x="147" y="134"/>
                    </a:lnTo>
                    <a:lnTo>
                      <a:pt x="114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7" name="Freeform 144"/>
              <p:cNvSpPr/>
              <p:nvPr/>
            </p:nvSpPr>
            <p:spPr bwMode="auto">
              <a:xfrm>
                <a:off x="4770438" y="3776662"/>
                <a:ext cx="107950" cy="219075"/>
              </a:xfrm>
              <a:custGeom>
                <a:avLst/>
                <a:gdLst>
                  <a:gd name="T0" fmla="*/ 0 w 68"/>
                  <a:gd name="T1" fmla="*/ 8 h 138"/>
                  <a:gd name="T2" fmla="*/ 51 w 68"/>
                  <a:gd name="T3" fmla="*/ 138 h 138"/>
                  <a:gd name="T4" fmla="*/ 68 w 68"/>
                  <a:gd name="T5" fmla="*/ 133 h 138"/>
                  <a:gd name="T6" fmla="*/ 30 w 68"/>
                  <a:gd name="T7" fmla="*/ 0 h 138"/>
                  <a:gd name="T8" fmla="*/ 0 w 68"/>
                  <a:gd name="T9" fmla="*/ 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138">
                    <a:moveTo>
                      <a:pt x="0" y="8"/>
                    </a:moveTo>
                    <a:lnTo>
                      <a:pt x="51" y="138"/>
                    </a:lnTo>
                    <a:lnTo>
                      <a:pt x="68" y="133"/>
                    </a:lnTo>
                    <a:lnTo>
                      <a:pt x="30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8" name="Freeform 145"/>
              <p:cNvSpPr/>
              <p:nvPr/>
            </p:nvSpPr>
            <p:spPr bwMode="auto">
              <a:xfrm>
                <a:off x="4779963" y="3689350"/>
                <a:ext cx="65088" cy="71438"/>
              </a:xfrm>
              <a:custGeom>
                <a:avLst/>
                <a:gdLst>
                  <a:gd name="T0" fmla="*/ 0 w 27"/>
                  <a:gd name="T1" fmla="*/ 30 h 30"/>
                  <a:gd name="T2" fmla="*/ 25 w 27"/>
                  <a:gd name="T3" fmla="*/ 0 h 30"/>
                  <a:gd name="T4" fmla="*/ 15 w 27"/>
                  <a:gd name="T5" fmla="*/ 0 h 30"/>
                  <a:gd name="T6" fmla="*/ 19 w 27"/>
                  <a:gd name="T7" fmla="*/ 14 h 30"/>
                  <a:gd name="T8" fmla="*/ 1 w 27"/>
                  <a:gd name="T9" fmla="*/ 28 h 30"/>
                  <a:gd name="T10" fmla="*/ 0 w 27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30"/>
                    </a:moveTo>
                    <a:cubicBezTo>
                      <a:pt x="0" y="30"/>
                      <a:pt x="27" y="29"/>
                      <a:pt x="2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22" y="8"/>
                      <a:pt x="19" y="14"/>
                    </a:cubicBezTo>
                    <a:cubicBezTo>
                      <a:pt x="15" y="25"/>
                      <a:pt x="1" y="28"/>
                      <a:pt x="1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9" name="Freeform 146"/>
              <p:cNvSpPr/>
              <p:nvPr/>
            </p:nvSpPr>
            <p:spPr bwMode="auto">
              <a:xfrm>
                <a:off x="4695826" y="3722687"/>
                <a:ext cx="88900" cy="71438"/>
              </a:xfrm>
              <a:custGeom>
                <a:avLst/>
                <a:gdLst>
                  <a:gd name="T0" fmla="*/ 37 w 37"/>
                  <a:gd name="T1" fmla="*/ 15 h 30"/>
                  <a:gd name="T2" fmla="*/ 0 w 37"/>
                  <a:gd name="T3" fmla="*/ 5 h 30"/>
                  <a:gd name="T4" fmla="*/ 8 w 37"/>
                  <a:gd name="T5" fmla="*/ 0 h 30"/>
                  <a:gd name="T6" fmla="*/ 13 w 37"/>
                  <a:gd name="T7" fmla="*/ 13 h 30"/>
                  <a:gd name="T8" fmla="*/ 35 w 37"/>
                  <a:gd name="T9" fmla="*/ 14 h 30"/>
                  <a:gd name="T10" fmla="*/ 37 w 37"/>
                  <a:gd name="T1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30">
                    <a:moveTo>
                      <a:pt x="37" y="15"/>
                    </a:moveTo>
                    <a:cubicBezTo>
                      <a:pt x="37" y="15"/>
                      <a:pt x="15" y="30"/>
                      <a:pt x="0" y="5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10"/>
                      <a:pt x="13" y="13"/>
                    </a:cubicBezTo>
                    <a:cubicBezTo>
                      <a:pt x="23" y="20"/>
                      <a:pt x="35" y="14"/>
                      <a:pt x="35" y="14"/>
                    </a:cubicBezTo>
                    <a:lnTo>
                      <a:pt x="37" y="15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0" name="Freeform 147"/>
              <p:cNvSpPr/>
              <p:nvPr/>
            </p:nvSpPr>
            <p:spPr bwMode="auto">
              <a:xfrm>
                <a:off x="4767263" y="3676650"/>
                <a:ext cx="74613" cy="84138"/>
              </a:xfrm>
              <a:custGeom>
                <a:avLst/>
                <a:gdLst>
                  <a:gd name="T0" fmla="*/ 7 w 31"/>
                  <a:gd name="T1" fmla="*/ 35 h 35"/>
                  <a:gd name="T2" fmla="*/ 6 w 31"/>
                  <a:gd name="T3" fmla="*/ 15 h 35"/>
                  <a:gd name="T4" fmla="*/ 29 w 31"/>
                  <a:gd name="T5" fmla="*/ 0 h 35"/>
                  <a:gd name="T6" fmla="*/ 30 w 31"/>
                  <a:gd name="T7" fmla="*/ 7 h 35"/>
                  <a:gd name="T8" fmla="*/ 10 w 31"/>
                  <a:gd name="T9" fmla="*/ 17 h 35"/>
                  <a:gd name="T10" fmla="*/ 8 w 31"/>
                  <a:gd name="T11" fmla="*/ 34 h 35"/>
                  <a:gd name="T12" fmla="*/ 7 w 31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7" y="35"/>
                    </a:moveTo>
                    <a:cubicBezTo>
                      <a:pt x="7" y="35"/>
                      <a:pt x="0" y="30"/>
                      <a:pt x="6" y="15"/>
                    </a:cubicBezTo>
                    <a:cubicBezTo>
                      <a:pt x="11" y="1"/>
                      <a:pt x="28" y="1"/>
                      <a:pt x="29" y="0"/>
                    </a:cubicBezTo>
                    <a:cubicBezTo>
                      <a:pt x="29" y="0"/>
                      <a:pt x="31" y="6"/>
                      <a:pt x="30" y="7"/>
                    </a:cubicBezTo>
                    <a:cubicBezTo>
                      <a:pt x="30" y="7"/>
                      <a:pt x="17" y="6"/>
                      <a:pt x="10" y="17"/>
                    </a:cubicBezTo>
                    <a:cubicBezTo>
                      <a:pt x="3" y="27"/>
                      <a:pt x="8" y="34"/>
                      <a:pt x="8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1" name="Freeform 148"/>
              <p:cNvSpPr/>
              <p:nvPr/>
            </p:nvSpPr>
            <p:spPr bwMode="auto">
              <a:xfrm>
                <a:off x="4691063" y="3700462"/>
                <a:ext cx="98425" cy="60325"/>
              </a:xfrm>
              <a:custGeom>
                <a:avLst/>
                <a:gdLst>
                  <a:gd name="T0" fmla="*/ 38 w 41"/>
                  <a:gd name="T1" fmla="*/ 25 h 25"/>
                  <a:gd name="T2" fmla="*/ 27 w 41"/>
                  <a:gd name="T3" fmla="*/ 8 h 25"/>
                  <a:gd name="T4" fmla="*/ 0 w 41"/>
                  <a:gd name="T5" fmla="*/ 10 h 25"/>
                  <a:gd name="T6" fmla="*/ 3 w 41"/>
                  <a:gd name="T7" fmla="*/ 16 h 25"/>
                  <a:gd name="T8" fmla="*/ 25 w 41"/>
                  <a:gd name="T9" fmla="*/ 12 h 25"/>
                  <a:gd name="T10" fmla="*/ 37 w 41"/>
                  <a:gd name="T11" fmla="*/ 25 h 25"/>
                  <a:gd name="T12" fmla="*/ 38 w 4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5">
                    <a:moveTo>
                      <a:pt x="38" y="25"/>
                    </a:moveTo>
                    <a:cubicBezTo>
                      <a:pt x="38" y="25"/>
                      <a:pt x="41" y="16"/>
                      <a:pt x="27" y="8"/>
                    </a:cubicBezTo>
                    <a:cubicBezTo>
                      <a:pt x="13" y="0"/>
                      <a:pt x="0" y="10"/>
                      <a:pt x="0" y="10"/>
                    </a:cubicBezTo>
                    <a:cubicBezTo>
                      <a:pt x="0" y="10"/>
                      <a:pt x="1" y="15"/>
                      <a:pt x="3" y="16"/>
                    </a:cubicBezTo>
                    <a:cubicBezTo>
                      <a:pt x="3" y="16"/>
                      <a:pt x="13" y="8"/>
                      <a:pt x="25" y="12"/>
                    </a:cubicBezTo>
                    <a:cubicBezTo>
                      <a:pt x="36" y="17"/>
                      <a:pt x="37" y="25"/>
                      <a:pt x="37" y="25"/>
                    </a:cubicBezTo>
                    <a:lnTo>
                      <a:pt x="38" y="2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2" name="Freeform 149"/>
              <p:cNvSpPr/>
              <p:nvPr/>
            </p:nvSpPr>
            <p:spPr bwMode="auto">
              <a:xfrm>
                <a:off x="4684713" y="3719512"/>
                <a:ext cx="207963" cy="111125"/>
              </a:xfrm>
              <a:custGeom>
                <a:avLst/>
                <a:gdLst>
                  <a:gd name="T0" fmla="*/ 0 w 131"/>
                  <a:gd name="T1" fmla="*/ 45 h 70"/>
                  <a:gd name="T2" fmla="*/ 125 w 131"/>
                  <a:gd name="T3" fmla="*/ 0 h 70"/>
                  <a:gd name="T4" fmla="*/ 131 w 131"/>
                  <a:gd name="T5" fmla="*/ 30 h 70"/>
                  <a:gd name="T6" fmla="*/ 10 w 131"/>
                  <a:gd name="T7" fmla="*/ 70 h 70"/>
                  <a:gd name="T8" fmla="*/ 0 w 131"/>
                  <a:gd name="T9" fmla="*/ 4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70">
                    <a:moveTo>
                      <a:pt x="0" y="45"/>
                    </a:moveTo>
                    <a:lnTo>
                      <a:pt x="125" y="0"/>
                    </a:lnTo>
                    <a:lnTo>
                      <a:pt x="131" y="30"/>
                    </a:lnTo>
                    <a:lnTo>
                      <a:pt x="10" y="7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3" name="Freeform 150"/>
              <p:cNvSpPr/>
              <p:nvPr/>
            </p:nvSpPr>
            <p:spPr bwMode="auto">
              <a:xfrm>
                <a:off x="4751388" y="3741737"/>
                <a:ext cx="71438" cy="66675"/>
              </a:xfrm>
              <a:custGeom>
                <a:avLst/>
                <a:gdLst>
                  <a:gd name="T0" fmla="*/ 0 w 45"/>
                  <a:gd name="T1" fmla="*/ 15 h 42"/>
                  <a:gd name="T2" fmla="*/ 14 w 45"/>
                  <a:gd name="T3" fmla="*/ 42 h 42"/>
                  <a:gd name="T4" fmla="*/ 45 w 45"/>
                  <a:gd name="T5" fmla="*/ 31 h 42"/>
                  <a:gd name="T6" fmla="*/ 38 w 45"/>
                  <a:gd name="T7" fmla="*/ 0 h 42"/>
                  <a:gd name="T8" fmla="*/ 0 w 45"/>
                  <a:gd name="T9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15"/>
                    </a:moveTo>
                    <a:lnTo>
                      <a:pt x="14" y="42"/>
                    </a:lnTo>
                    <a:lnTo>
                      <a:pt x="45" y="31"/>
                    </a:lnTo>
                    <a:lnTo>
                      <a:pt x="38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0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4" name="Freeform 151"/>
              <p:cNvSpPr/>
              <p:nvPr/>
            </p:nvSpPr>
            <p:spPr bwMode="auto">
              <a:xfrm>
                <a:off x="5395913" y="3963987"/>
                <a:ext cx="203200" cy="244475"/>
              </a:xfrm>
              <a:custGeom>
                <a:avLst/>
                <a:gdLst>
                  <a:gd name="T0" fmla="*/ 10 w 128"/>
                  <a:gd name="T1" fmla="*/ 0 h 154"/>
                  <a:gd name="T2" fmla="*/ 0 w 128"/>
                  <a:gd name="T3" fmla="*/ 137 h 154"/>
                  <a:gd name="T4" fmla="*/ 95 w 128"/>
                  <a:gd name="T5" fmla="*/ 154 h 154"/>
                  <a:gd name="T6" fmla="*/ 128 w 128"/>
                  <a:gd name="T7" fmla="*/ 20 h 154"/>
                  <a:gd name="T8" fmla="*/ 10 w 128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154">
                    <a:moveTo>
                      <a:pt x="10" y="0"/>
                    </a:moveTo>
                    <a:lnTo>
                      <a:pt x="0" y="137"/>
                    </a:lnTo>
                    <a:lnTo>
                      <a:pt x="95" y="154"/>
                    </a:lnTo>
                    <a:lnTo>
                      <a:pt x="128" y="2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8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5" name="Freeform 152"/>
              <p:cNvSpPr/>
              <p:nvPr/>
            </p:nvSpPr>
            <p:spPr bwMode="auto">
              <a:xfrm>
                <a:off x="5457826" y="3973512"/>
                <a:ext cx="71438" cy="222250"/>
              </a:xfrm>
              <a:custGeom>
                <a:avLst/>
                <a:gdLst>
                  <a:gd name="T0" fmla="*/ 15 w 45"/>
                  <a:gd name="T1" fmla="*/ 0 h 140"/>
                  <a:gd name="T2" fmla="*/ 0 w 45"/>
                  <a:gd name="T3" fmla="*/ 139 h 140"/>
                  <a:gd name="T4" fmla="*/ 18 w 45"/>
                  <a:gd name="T5" fmla="*/ 140 h 140"/>
                  <a:gd name="T6" fmla="*/ 45 w 45"/>
                  <a:gd name="T7" fmla="*/ 6 h 140"/>
                  <a:gd name="T8" fmla="*/ 15 w 45"/>
                  <a:gd name="T9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40">
                    <a:moveTo>
                      <a:pt x="15" y="0"/>
                    </a:moveTo>
                    <a:lnTo>
                      <a:pt x="0" y="139"/>
                    </a:lnTo>
                    <a:lnTo>
                      <a:pt x="18" y="140"/>
                    </a:lnTo>
                    <a:lnTo>
                      <a:pt x="45" y="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6" name="Freeform 153"/>
              <p:cNvSpPr/>
              <p:nvPr/>
            </p:nvSpPr>
            <p:spPr bwMode="auto">
              <a:xfrm>
                <a:off x="5502276" y="3903662"/>
                <a:ext cx="87313" cy="73025"/>
              </a:xfrm>
              <a:custGeom>
                <a:avLst/>
                <a:gdLst>
                  <a:gd name="T0" fmla="*/ 0 w 36"/>
                  <a:gd name="T1" fmla="*/ 19 h 30"/>
                  <a:gd name="T2" fmla="*/ 36 w 36"/>
                  <a:gd name="T3" fmla="*/ 4 h 30"/>
                  <a:gd name="T4" fmla="*/ 27 w 36"/>
                  <a:gd name="T5" fmla="*/ 0 h 30"/>
                  <a:gd name="T6" fmla="*/ 24 w 36"/>
                  <a:gd name="T7" fmla="*/ 14 h 30"/>
                  <a:gd name="T8" fmla="*/ 2 w 36"/>
                  <a:gd name="T9" fmla="*/ 18 h 30"/>
                  <a:gd name="T10" fmla="*/ 0 w 36"/>
                  <a:gd name="T11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30">
                    <a:moveTo>
                      <a:pt x="0" y="19"/>
                    </a:moveTo>
                    <a:cubicBezTo>
                      <a:pt x="0" y="19"/>
                      <a:pt x="24" y="30"/>
                      <a:pt x="36" y="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9" y="9"/>
                      <a:pt x="24" y="14"/>
                    </a:cubicBezTo>
                    <a:cubicBezTo>
                      <a:pt x="15" y="22"/>
                      <a:pt x="2" y="18"/>
                      <a:pt x="2" y="18"/>
                    </a:cubicBez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7" name="Freeform 154"/>
              <p:cNvSpPr/>
              <p:nvPr/>
            </p:nvSpPr>
            <p:spPr bwMode="auto">
              <a:xfrm>
                <a:off x="5440363" y="3887787"/>
                <a:ext cx="69850" cy="68263"/>
              </a:xfrm>
              <a:custGeom>
                <a:avLst/>
                <a:gdLst>
                  <a:gd name="T0" fmla="*/ 29 w 29"/>
                  <a:gd name="T1" fmla="*/ 27 h 29"/>
                  <a:gd name="T2" fmla="*/ 0 w 29"/>
                  <a:gd name="T3" fmla="*/ 1 h 29"/>
                  <a:gd name="T4" fmla="*/ 10 w 29"/>
                  <a:gd name="T5" fmla="*/ 0 h 29"/>
                  <a:gd name="T6" fmla="*/ 8 w 29"/>
                  <a:gd name="T7" fmla="*/ 14 h 29"/>
                  <a:gd name="T8" fmla="*/ 27 w 29"/>
                  <a:gd name="T9" fmla="*/ 25 h 29"/>
                  <a:gd name="T10" fmla="*/ 29 w 29"/>
                  <a:gd name="T11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29" y="27"/>
                    </a:moveTo>
                    <a:cubicBezTo>
                      <a:pt x="29" y="27"/>
                      <a:pt x="2" y="29"/>
                      <a:pt x="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4" y="8"/>
                      <a:pt x="8" y="14"/>
                    </a:cubicBezTo>
                    <a:cubicBezTo>
                      <a:pt x="14" y="24"/>
                      <a:pt x="27" y="25"/>
                      <a:pt x="27" y="25"/>
                    </a:cubicBez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179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8" name="Freeform 155"/>
              <p:cNvSpPr/>
              <p:nvPr/>
            </p:nvSpPr>
            <p:spPr bwMode="auto">
              <a:xfrm>
                <a:off x="5497513" y="3884612"/>
                <a:ext cx="93663" cy="66675"/>
              </a:xfrm>
              <a:custGeom>
                <a:avLst/>
                <a:gdLst>
                  <a:gd name="T0" fmla="*/ 4 w 39"/>
                  <a:gd name="T1" fmla="*/ 28 h 28"/>
                  <a:gd name="T2" fmla="*/ 12 w 39"/>
                  <a:gd name="T3" fmla="*/ 9 h 28"/>
                  <a:gd name="T4" fmla="*/ 39 w 39"/>
                  <a:gd name="T5" fmla="*/ 8 h 28"/>
                  <a:gd name="T6" fmla="*/ 37 w 39"/>
                  <a:gd name="T7" fmla="*/ 14 h 28"/>
                  <a:gd name="T8" fmla="*/ 15 w 39"/>
                  <a:gd name="T9" fmla="*/ 13 h 28"/>
                  <a:gd name="T10" fmla="*/ 5 w 39"/>
                  <a:gd name="T11" fmla="*/ 28 h 28"/>
                  <a:gd name="T12" fmla="*/ 4 w 39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8">
                    <a:moveTo>
                      <a:pt x="4" y="28"/>
                    </a:moveTo>
                    <a:cubicBezTo>
                      <a:pt x="4" y="28"/>
                      <a:pt x="0" y="20"/>
                      <a:pt x="12" y="9"/>
                    </a:cubicBezTo>
                    <a:cubicBezTo>
                      <a:pt x="23" y="0"/>
                      <a:pt x="39" y="8"/>
                      <a:pt x="39" y="8"/>
                    </a:cubicBezTo>
                    <a:cubicBezTo>
                      <a:pt x="39" y="8"/>
                      <a:pt x="38" y="13"/>
                      <a:pt x="37" y="14"/>
                    </a:cubicBezTo>
                    <a:cubicBezTo>
                      <a:pt x="37" y="14"/>
                      <a:pt x="26" y="7"/>
                      <a:pt x="15" y="13"/>
                    </a:cubicBezTo>
                    <a:cubicBezTo>
                      <a:pt x="4" y="20"/>
                      <a:pt x="5" y="28"/>
                      <a:pt x="5" y="28"/>
                    </a:cubicBezTo>
                    <a:lnTo>
                      <a:pt x="4" y="28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9" name="Freeform 156"/>
              <p:cNvSpPr/>
              <p:nvPr/>
            </p:nvSpPr>
            <p:spPr bwMode="auto">
              <a:xfrm>
                <a:off x="5438776" y="3870325"/>
                <a:ext cx="84138" cy="80963"/>
              </a:xfrm>
              <a:custGeom>
                <a:avLst/>
                <a:gdLst>
                  <a:gd name="T0" fmla="*/ 28 w 35"/>
                  <a:gd name="T1" fmla="*/ 34 h 34"/>
                  <a:gd name="T2" fmla="*/ 26 w 35"/>
                  <a:gd name="T3" fmla="*/ 13 h 34"/>
                  <a:gd name="T4" fmla="*/ 1 w 35"/>
                  <a:gd name="T5" fmla="*/ 3 h 34"/>
                  <a:gd name="T6" fmla="*/ 1 w 35"/>
                  <a:gd name="T7" fmla="*/ 10 h 34"/>
                  <a:gd name="T8" fmla="*/ 22 w 35"/>
                  <a:gd name="T9" fmla="*/ 16 h 34"/>
                  <a:gd name="T10" fmla="*/ 27 w 35"/>
                  <a:gd name="T11" fmla="*/ 33 h 34"/>
                  <a:gd name="T12" fmla="*/ 28 w 35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28" y="34"/>
                    </a:moveTo>
                    <a:cubicBezTo>
                      <a:pt x="28" y="34"/>
                      <a:pt x="35" y="27"/>
                      <a:pt x="26" y="13"/>
                    </a:cubicBezTo>
                    <a:cubicBezTo>
                      <a:pt x="17" y="0"/>
                      <a:pt x="1" y="3"/>
                      <a:pt x="1" y="3"/>
                    </a:cubicBezTo>
                    <a:cubicBezTo>
                      <a:pt x="1" y="3"/>
                      <a:pt x="0" y="8"/>
                      <a:pt x="1" y="10"/>
                    </a:cubicBezTo>
                    <a:cubicBezTo>
                      <a:pt x="1" y="10"/>
                      <a:pt x="14" y="7"/>
                      <a:pt x="22" y="16"/>
                    </a:cubicBezTo>
                    <a:cubicBezTo>
                      <a:pt x="30" y="26"/>
                      <a:pt x="27" y="33"/>
                      <a:pt x="27" y="33"/>
                    </a:cubicBezTo>
                    <a:lnTo>
                      <a:pt x="28" y="34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0" name="Freeform 157"/>
              <p:cNvSpPr/>
              <p:nvPr/>
            </p:nvSpPr>
            <p:spPr bwMode="auto">
              <a:xfrm>
                <a:off x="5400676" y="3935412"/>
                <a:ext cx="212725" cy="71438"/>
              </a:xfrm>
              <a:custGeom>
                <a:avLst/>
                <a:gdLst>
                  <a:gd name="T0" fmla="*/ 1 w 134"/>
                  <a:gd name="T1" fmla="*/ 0 h 45"/>
                  <a:gd name="T2" fmla="*/ 134 w 134"/>
                  <a:gd name="T3" fmla="*/ 16 h 45"/>
                  <a:gd name="T4" fmla="*/ 125 w 134"/>
                  <a:gd name="T5" fmla="*/ 45 h 45"/>
                  <a:gd name="T6" fmla="*/ 0 w 134"/>
                  <a:gd name="T7" fmla="*/ 26 h 45"/>
                  <a:gd name="T8" fmla="*/ 1 w 134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45">
                    <a:moveTo>
                      <a:pt x="1" y="0"/>
                    </a:moveTo>
                    <a:lnTo>
                      <a:pt x="134" y="16"/>
                    </a:lnTo>
                    <a:lnTo>
                      <a:pt x="125" y="45"/>
                    </a:lnTo>
                    <a:lnTo>
                      <a:pt x="0" y="2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88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1" name="Freeform 158"/>
              <p:cNvSpPr/>
              <p:nvPr/>
            </p:nvSpPr>
            <p:spPr bwMode="auto">
              <a:xfrm>
                <a:off x="5473701" y="3941762"/>
                <a:ext cx="65088" cy="55563"/>
              </a:xfrm>
              <a:custGeom>
                <a:avLst/>
                <a:gdLst>
                  <a:gd name="T0" fmla="*/ 0 w 41"/>
                  <a:gd name="T1" fmla="*/ 0 h 35"/>
                  <a:gd name="T2" fmla="*/ 0 w 41"/>
                  <a:gd name="T3" fmla="*/ 31 h 35"/>
                  <a:gd name="T4" fmla="*/ 34 w 41"/>
                  <a:gd name="T5" fmla="*/ 35 h 35"/>
                  <a:gd name="T6" fmla="*/ 41 w 41"/>
                  <a:gd name="T7" fmla="*/ 5 h 35"/>
                  <a:gd name="T8" fmla="*/ 0 w 41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0" y="0"/>
                    </a:moveTo>
                    <a:lnTo>
                      <a:pt x="0" y="31"/>
                    </a:lnTo>
                    <a:lnTo>
                      <a:pt x="34" y="35"/>
                    </a:lnTo>
                    <a:lnTo>
                      <a:pt x="41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D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2" name="Freeform 159"/>
              <p:cNvSpPr/>
              <p:nvPr/>
            </p:nvSpPr>
            <p:spPr bwMode="auto">
              <a:xfrm>
                <a:off x="5700713" y="4754562"/>
                <a:ext cx="133350" cy="120650"/>
              </a:xfrm>
              <a:custGeom>
                <a:avLst/>
                <a:gdLst>
                  <a:gd name="T0" fmla="*/ 0 w 84"/>
                  <a:gd name="T1" fmla="*/ 10 h 76"/>
                  <a:gd name="T2" fmla="*/ 17 w 84"/>
                  <a:gd name="T3" fmla="*/ 76 h 76"/>
                  <a:gd name="T4" fmla="*/ 84 w 84"/>
                  <a:gd name="T5" fmla="*/ 67 h 76"/>
                  <a:gd name="T6" fmla="*/ 74 w 84"/>
                  <a:gd name="T7" fmla="*/ 0 h 76"/>
                  <a:gd name="T8" fmla="*/ 0 w 84"/>
                  <a:gd name="T9" fmla="*/ 1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76">
                    <a:moveTo>
                      <a:pt x="0" y="10"/>
                    </a:moveTo>
                    <a:lnTo>
                      <a:pt x="17" y="76"/>
                    </a:lnTo>
                    <a:lnTo>
                      <a:pt x="84" y="67"/>
                    </a:lnTo>
                    <a:lnTo>
                      <a:pt x="74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3" name="Freeform 160"/>
              <p:cNvSpPr/>
              <p:nvPr/>
            </p:nvSpPr>
            <p:spPr bwMode="auto">
              <a:xfrm>
                <a:off x="5738813" y="4759325"/>
                <a:ext cx="52388" cy="114300"/>
              </a:xfrm>
              <a:custGeom>
                <a:avLst/>
                <a:gdLst>
                  <a:gd name="T0" fmla="*/ 0 w 33"/>
                  <a:gd name="T1" fmla="*/ 3 h 72"/>
                  <a:gd name="T2" fmla="*/ 17 w 33"/>
                  <a:gd name="T3" fmla="*/ 72 h 72"/>
                  <a:gd name="T4" fmla="*/ 33 w 33"/>
                  <a:gd name="T5" fmla="*/ 69 h 72"/>
                  <a:gd name="T6" fmla="*/ 24 w 33"/>
                  <a:gd name="T7" fmla="*/ 0 h 72"/>
                  <a:gd name="T8" fmla="*/ 0 w 33"/>
                  <a:gd name="T9" fmla="*/ 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2">
                    <a:moveTo>
                      <a:pt x="0" y="3"/>
                    </a:moveTo>
                    <a:lnTo>
                      <a:pt x="17" y="72"/>
                    </a:lnTo>
                    <a:lnTo>
                      <a:pt x="33" y="69"/>
                    </a:lnTo>
                    <a:lnTo>
                      <a:pt x="2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4" name="Freeform 161"/>
              <p:cNvSpPr/>
              <p:nvPr/>
            </p:nvSpPr>
            <p:spPr bwMode="auto">
              <a:xfrm>
                <a:off x="5753101" y="4703762"/>
                <a:ext cx="47625" cy="50800"/>
              </a:xfrm>
              <a:custGeom>
                <a:avLst/>
                <a:gdLst>
                  <a:gd name="T0" fmla="*/ 0 w 20"/>
                  <a:gd name="T1" fmla="*/ 18 h 21"/>
                  <a:gd name="T2" fmla="*/ 20 w 20"/>
                  <a:gd name="T3" fmla="*/ 1 h 21"/>
                  <a:gd name="T4" fmla="*/ 13 w 20"/>
                  <a:gd name="T5" fmla="*/ 0 h 21"/>
                  <a:gd name="T6" fmla="*/ 15 w 20"/>
                  <a:gd name="T7" fmla="*/ 10 h 21"/>
                  <a:gd name="T8" fmla="*/ 1 w 20"/>
                  <a:gd name="T9" fmla="*/ 17 h 21"/>
                  <a:gd name="T10" fmla="*/ 0 w 20"/>
                  <a:gd name="T11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0" y="18"/>
                    </a:moveTo>
                    <a:cubicBezTo>
                      <a:pt x="0" y="18"/>
                      <a:pt x="18" y="21"/>
                      <a:pt x="2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7" y="6"/>
                      <a:pt x="15" y="10"/>
                    </a:cubicBezTo>
                    <a:cubicBezTo>
                      <a:pt x="10" y="17"/>
                      <a:pt x="1" y="17"/>
                      <a:pt x="1" y="1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5" name="Freeform 162"/>
              <p:cNvSpPr/>
              <p:nvPr/>
            </p:nvSpPr>
            <p:spPr bwMode="auto">
              <a:xfrm>
                <a:off x="5699126" y="4713287"/>
                <a:ext cx="57150" cy="50800"/>
              </a:xfrm>
              <a:custGeom>
                <a:avLst/>
                <a:gdLst>
                  <a:gd name="T0" fmla="*/ 24 w 24"/>
                  <a:gd name="T1" fmla="*/ 14 h 21"/>
                  <a:gd name="T2" fmla="*/ 0 w 24"/>
                  <a:gd name="T3" fmla="*/ 3 h 21"/>
                  <a:gd name="T4" fmla="*/ 6 w 24"/>
                  <a:gd name="T5" fmla="*/ 0 h 21"/>
                  <a:gd name="T6" fmla="*/ 8 w 24"/>
                  <a:gd name="T7" fmla="*/ 10 h 21"/>
                  <a:gd name="T8" fmla="*/ 23 w 24"/>
                  <a:gd name="T9" fmla="*/ 13 h 21"/>
                  <a:gd name="T10" fmla="*/ 24 w 24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4" y="14"/>
                    </a:moveTo>
                    <a:cubicBezTo>
                      <a:pt x="24" y="14"/>
                      <a:pt x="7" y="21"/>
                      <a:pt x="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4" y="6"/>
                      <a:pt x="8" y="10"/>
                    </a:cubicBezTo>
                    <a:cubicBezTo>
                      <a:pt x="14" y="15"/>
                      <a:pt x="23" y="13"/>
                      <a:pt x="23" y="13"/>
                    </a:cubicBezTo>
                    <a:lnTo>
                      <a:pt x="24" y="1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6" name="Freeform 163"/>
              <p:cNvSpPr/>
              <p:nvPr/>
            </p:nvSpPr>
            <p:spPr bwMode="auto">
              <a:xfrm>
                <a:off x="5743576" y="4691062"/>
                <a:ext cx="60325" cy="55563"/>
              </a:xfrm>
              <a:custGeom>
                <a:avLst/>
                <a:gdLst>
                  <a:gd name="T0" fmla="*/ 5 w 25"/>
                  <a:gd name="T1" fmla="*/ 23 h 23"/>
                  <a:gd name="T2" fmla="*/ 7 w 25"/>
                  <a:gd name="T3" fmla="*/ 9 h 23"/>
                  <a:gd name="T4" fmla="*/ 24 w 25"/>
                  <a:gd name="T5" fmla="*/ 2 h 23"/>
                  <a:gd name="T6" fmla="*/ 24 w 25"/>
                  <a:gd name="T7" fmla="*/ 7 h 23"/>
                  <a:gd name="T8" fmla="*/ 9 w 25"/>
                  <a:gd name="T9" fmla="*/ 11 h 23"/>
                  <a:gd name="T10" fmla="*/ 6 w 25"/>
                  <a:gd name="T11" fmla="*/ 23 h 23"/>
                  <a:gd name="T12" fmla="*/ 5 w 25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5" y="23"/>
                    </a:moveTo>
                    <a:cubicBezTo>
                      <a:pt x="5" y="23"/>
                      <a:pt x="0" y="19"/>
                      <a:pt x="7" y="9"/>
                    </a:cubicBezTo>
                    <a:cubicBezTo>
                      <a:pt x="13" y="0"/>
                      <a:pt x="24" y="2"/>
                      <a:pt x="24" y="2"/>
                    </a:cubicBezTo>
                    <a:cubicBezTo>
                      <a:pt x="24" y="2"/>
                      <a:pt x="25" y="6"/>
                      <a:pt x="24" y="7"/>
                    </a:cubicBezTo>
                    <a:cubicBezTo>
                      <a:pt x="24" y="7"/>
                      <a:pt x="15" y="5"/>
                      <a:pt x="9" y="11"/>
                    </a:cubicBezTo>
                    <a:cubicBezTo>
                      <a:pt x="3" y="18"/>
                      <a:pt x="6" y="23"/>
                      <a:pt x="6" y="23"/>
                    </a:cubicBezTo>
                    <a:lnTo>
                      <a:pt x="5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7" name="Freeform 164"/>
              <p:cNvSpPr/>
              <p:nvPr/>
            </p:nvSpPr>
            <p:spPr bwMode="auto">
              <a:xfrm>
                <a:off x="5695951" y="4699000"/>
                <a:ext cx="65088" cy="47625"/>
              </a:xfrm>
              <a:custGeom>
                <a:avLst/>
                <a:gdLst>
                  <a:gd name="T0" fmla="*/ 24 w 27"/>
                  <a:gd name="T1" fmla="*/ 20 h 20"/>
                  <a:gd name="T2" fmla="*/ 19 w 27"/>
                  <a:gd name="T3" fmla="*/ 7 h 20"/>
                  <a:gd name="T4" fmla="*/ 0 w 27"/>
                  <a:gd name="T5" fmla="*/ 5 h 20"/>
                  <a:gd name="T6" fmla="*/ 1 w 27"/>
                  <a:gd name="T7" fmla="*/ 10 h 20"/>
                  <a:gd name="T8" fmla="*/ 17 w 27"/>
                  <a:gd name="T9" fmla="*/ 10 h 20"/>
                  <a:gd name="T10" fmla="*/ 23 w 27"/>
                  <a:gd name="T11" fmla="*/ 20 h 20"/>
                  <a:gd name="T12" fmla="*/ 24 w 27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4" y="20"/>
                    </a:moveTo>
                    <a:cubicBezTo>
                      <a:pt x="24" y="20"/>
                      <a:pt x="27" y="15"/>
                      <a:pt x="19" y="7"/>
                    </a:cubicBezTo>
                    <a:cubicBezTo>
                      <a:pt x="10" y="0"/>
                      <a:pt x="0" y="5"/>
                      <a:pt x="0" y="5"/>
                    </a:cubicBezTo>
                    <a:cubicBezTo>
                      <a:pt x="0" y="5"/>
                      <a:pt x="0" y="9"/>
                      <a:pt x="1" y="10"/>
                    </a:cubicBezTo>
                    <a:cubicBezTo>
                      <a:pt x="1" y="10"/>
                      <a:pt x="9" y="5"/>
                      <a:pt x="17" y="10"/>
                    </a:cubicBezTo>
                    <a:cubicBezTo>
                      <a:pt x="24" y="14"/>
                      <a:pt x="23" y="20"/>
                      <a:pt x="23" y="20"/>
                    </a:cubicBezTo>
                    <a:lnTo>
                      <a:pt x="24" y="2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8" name="Freeform 165"/>
              <p:cNvSpPr/>
              <p:nvPr/>
            </p:nvSpPr>
            <p:spPr bwMode="auto">
              <a:xfrm>
                <a:off x="5691188" y="4727575"/>
                <a:ext cx="133350" cy="52388"/>
              </a:xfrm>
              <a:custGeom>
                <a:avLst/>
                <a:gdLst>
                  <a:gd name="T0" fmla="*/ 0 w 84"/>
                  <a:gd name="T1" fmla="*/ 15 h 33"/>
                  <a:gd name="T2" fmla="*/ 84 w 84"/>
                  <a:gd name="T3" fmla="*/ 0 h 33"/>
                  <a:gd name="T4" fmla="*/ 84 w 84"/>
                  <a:gd name="T5" fmla="*/ 23 h 33"/>
                  <a:gd name="T6" fmla="*/ 5 w 84"/>
                  <a:gd name="T7" fmla="*/ 33 h 33"/>
                  <a:gd name="T8" fmla="*/ 0 w 84"/>
                  <a:gd name="T9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33">
                    <a:moveTo>
                      <a:pt x="0" y="15"/>
                    </a:moveTo>
                    <a:lnTo>
                      <a:pt x="84" y="0"/>
                    </a:lnTo>
                    <a:lnTo>
                      <a:pt x="84" y="23"/>
                    </a:lnTo>
                    <a:lnTo>
                      <a:pt x="5" y="33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9" name="Freeform 166"/>
              <p:cNvSpPr/>
              <p:nvPr/>
            </p:nvSpPr>
            <p:spPr bwMode="auto">
              <a:xfrm>
                <a:off x="5729288" y="4732337"/>
                <a:ext cx="50800" cy="46038"/>
              </a:xfrm>
              <a:custGeom>
                <a:avLst/>
                <a:gdLst>
                  <a:gd name="T0" fmla="*/ 0 w 32"/>
                  <a:gd name="T1" fmla="*/ 6 h 29"/>
                  <a:gd name="T2" fmla="*/ 6 w 32"/>
                  <a:gd name="T3" fmla="*/ 29 h 29"/>
                  <a:gd name="T4" fmla="*/ 32 w 32"/>
                  <a:gd name="T5" fmla="*/ 24 h 29"/>
                  <a:gd name="T6" fmla="*/ 30 w 32"/>
                  <a:gd name="T7" fmla="*/ 0 h 29"/>
                  <a:gd name="T8" fmla="*/ 0 w 32"/>
                  <a:gd name="T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9">
                    <a:moveTo>
                      <a:pt x="0" y="6"/>
                    </a:moveTo>
                    <a:lnTo>
                      <a:pt x="6" y="29"/>
                    </a:lnTo>
                    <a:lnTo>
                      <a:pt x="32" y="24"/>
                    </a:lnTo>
                    <a:lnTo>
                      <a:pt x="3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0" name="Freeform 167"/>
              <p:cNvSpPr/>
              <p:nvPr/>
            </p:nvSpPr>
            <p:spPr bwMode="auto">
              <a:xfrm>
                <a:off x="5476876" y="4627562"/>
                <a:ext cx="276225" cy="277813"/>
              </a:xfrm>
              <a:custGeom>
                <a:avLst/>
                <a:gdLst>
                  <a:gd name="T0" fmla="*/ 0 w 174"/>
                  <a:gd name="T1" fmla="*/ 22 h 175"/>
                  <a:gd name="T2" fmla="*/ 41 w 174"/>
                  <a:gd name="T3" fmla="*/ 175 h 175"/>
                  <a:gd name="T4" fmla="*/ 174 w 174"/>
                  <a:gd name="T5" fmla="*/ 156 h 175"/>
                  <a:gd name="T6" fmla="*/ 167 w 174"/>
                  <a:gd name="T7" fmla="*/ 0 h 175"/>
                  <a:gd name="T8" fmla="*/ 0 w 174"/>
                  <a:gd name="T9" fmla="*/ 2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2"/>
                    </a:moveTo>
                    <a:lnTo>
                      <a:pt x="41" y="175"/>
                    </a:lnTo>
                    <a:lnTo>
                      <a:pt x="174" y="156"/>
                    </a:lnTo>
                    <a:lnTo>
                      <a:pt x="167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1" name="Freeform 168"/>
              <p:cNvSpPr/>
              <p:nvPr/>
            </p:nvSpPr>
            <p:spPr bwMode="auto">
              <a:xfrm>
                <a:off x="5576888" y="4641850"/>
                <a:ext cx="90488" cy="250825"/>
              </a:xfrm>
              <a:custGeom>
                <a:avLst/>
                <a:gdLst>
                  <a:gd name="T0" fmla="*/ 0 w 57"/>
                  <a:gd name="T1" fmla="*/ 3 h 158"/>
                  <a:gd name="T2" fmla="*/ 33 w 57"/>
                  <a:gd name="T3" fmla="*/ 158 h 158"/>
                  <a:gd name="T4" fmla="*/ 57 w 57"/>
                  <a:gd name="T5" fmla="*/ 155 h 158"/>
                  <a:gd name="T6" fmla="*/ 44 w 57"/>
                  <a:gd name="T7" fmla="*/ 0 h 158"/>
                  <a:gd name="T8" fmla="*/ 0 w 57"/>
                  <a:gd name="T9" fmla="*/ 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8">
                    <a:moveTo>
                      <a:pt x="0" y="3"/>
                    </a:moveTo>
                    <a:lnTo>
                      <a:pt x="33" y="158"/>
                    </a:lnTo>
                    <a:lnTo>
                      <a:pt x="57" y="155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2" name="Freeform 169"/>
              <p:cNvSpPr/>
              <p:nvPr/>
            </p:nvSpPr>
            <p:spPr bwMode="auto">
              <a:xfrm>
                <a:off x="5595938" y="451643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3" name="Freeform 170"/>
              <p:cNvSpPr/>
              <p:nvPr/>
            </p:nvSpPr>
            <p:spPr bwMode="auto">
              <a:xfrm>
                <a:off x="5486401" y="4538662"/>
                <a:ext cx="117475" cy="103188"/>
              </a:xfrm>
              <a:custGeom>
                <a:avLst/>
                <a:gdLst>
                  <a:gd name="T0" fmla="*/ 49 w 49"/>
                  <a:gd name="T1" fmla="*/ 28 h 43"/>
                  <a:gd name="T2" fmla="*/ 0 w 49"/>
                  <a:gd name="T3" fmla="*/ 5 h 43"/>
                  <a:gd name="T4" fmla="*/ 12 w 49"/>
                  <a:gd name="T5" fmla="*/ 0 h 43"/>
                  <a:gd name="T6" fmla="*/ 16 w 49"/>
                  <a:gd name="T7" fmla="*/ 20 h 43"/>
                  <a:gd name="T8" fmla="*/ 47 w 49"/>
                  <a:gd name="T9" fmla="*/ 26 h 43"/>
                  <a:gd name="T10" fmla="*/ 49 w 49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43">
                    <a:moveTo>
                      <a:pt x="49" y="28"/>
                    </a:moveTo>
                    <a:cubicBezTo>
                      <a:pt x="49" y="28"/>
                      <a:pt x="15" y="43"/>
                      <a:pt x="0" y="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8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49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4" name="Freeform 171"/>
              <p:cNvSpPr/>
              <p:nvPr/>
            </p:nvSpPr>
            <p:spPr bwMode="auto">
              <a:xfrm>
                <a:off x="5581651" y="4500562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29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5" name="Freeform 172"/>
              <p:cNvSpPr/>
              <p:nvPr/>
            </p:nvSpPr>
            <p:spPr bwMode="auto">
              <a:xfrm>
                <a:off x="5481638" y="4510087"/>
                <a:ext cx="133350" cy="98425"/>
              </a:xfrm>
              <a:custGeom>
                <a:avLst/>
                <a:gdLst>
                  <a:gd name="T0" fmla="*/ 49 w 56"/>
                  <a:gd name="T1" fmla="*/ 41 h 41"/>
                  <a:gd name="T2" fmla="*/ 38 w 56"/>
                  <a:gd name="T3" fmla="*/ 15 h 41"/>
                  <a:gd name="T4" fmla="*/ 0 w 56"/>
                  <a:gd name="T5" fmla="*/ 11 h 41"/>
                  <a:gd name="T6" fmla="*/ 3 w 56"/>
                  <a:gd name="T7" fmla="*/ 20 h 41"/>
                  <a:gd name="T8" fmla="*/ 34 w 56"/>
                  <a:gd name="T9" fmla="*/ 20 h 41"/>
                  <a:gd name="T10" fmla="*/ 47 w 56"/>
                  <a:gd name="T11" fmla="*/ 41 h 41"/>
                  <a:gd name="T12" fmla="*/ 49 w 56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1">
                    <a:moveTo>
                      <a:pt x="49" y="41"/>
                    </a:moveTo>
                    <a:cubicBezTo>
                      <a:pt x="49" y="41"/>
                      <a:pt x="56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6" name="Freeform 173"/>
              <p:cNvSpPr/>
              <p:nvPr/>
            </p:nvSpPr>
            <p:spPr bwMode="auto">
              <a:xfrm>
                <a:off x="5453063" y="4573587"/>
                <a:ext cx="295275" cy="111125"/>
              </a:xfrm>
              <a:custGeom>
                <a:avLst/>
                <a:gdLst>
                  <a:gd name="T0" fmla="*/ 0 w 186"/>
                  <a:gd name="T1" fmla="*/ 35 h 70"/>
                  <a:gd name="T2" fmla="*/ 185 w 186"/>
                  <a:gd name="T3" fmla="*/ 0 h 70"/>
                  <a:gd name="T4" fmla="*/ 186 w 186"/>
                  <a:gd name="T5" fmla="*/ 44 h 70"/>
                  <a:gd name="T6" fmla="*/ 10 w 186"/>
                  <a:gd name="T7" fmla="*/ 70 h 70"/>
                  <a:gd name="T8" fmla="*/ 0 w 186"/>
                  <a:gd name="T9" fmla="*/ 35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70">
                    <a:moveTo>
                      <a:pt x="0" y="35"/>
                    </a:moveTo>
                    <a:lnTo>
                      <a:pt x="185" y="0"/>
                    </a:lnTo>
                    <a:lnTo>
                      <a:pt x="186" y="44"/>
                    </a:lnTo>
                    <a:lnTo>
                      <a:pt x="10" y="7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7" name="Freeform 174"/>
              <p:cNvSpPr/>
              <p:nvPr/>
            </p:nvSpPr>
            <p:spPr bwMode="auto">
              <a:xfrm>
                <a:off x="5553076" y="459105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8" name="Freeform 175"/>
              <p:cNvSpPr/>
              <p:nvPr/>
            </p:nvSpPr>
            <p:spPr bwMode="auto">
              <a:xfrm>
                <a:off x="5221288" y="4662487"/>
                <a:ext cx="276225" cy="277813"/>
              </a:xfrm>
              <a:custGeom>
                <a:avLst/>
                <a:gdLst>
                  <a:gd name="T0" fmla="*/ 0 w 174"/>
                  <a:gd name="T1" fmla="*/ 23 h 175"/>
                  <a:gd name="T2" fmla="*/ 41 w 174"/>
                  <a:gd name="T3" fmla="*/ 175 h 175"/>
                  <a:gd name="T4" fmla="*/ 174 w 174"/>
                  <a:gd name="T5" fmla="*/ 157 h 175"/>
                  <a:gd name="T6" fmla="*/ 167 w 174"/>
                  <a:gd name="T7" fmla="*/ 0 h 175"/>
                  <a:gd name="T8" fmla="*/ 0 w 174"/>
                  <a:gd name="T9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75">
                    <a:moveTo>
                      <a:pt x="0" y="23"/>
                    </a:moveTo>
                    <a:lnTo>
                      <a:pt x="41" y="175"/>
                    </a:lnTo>
                    <a:lnTo>
                      <a:pt x="174" y="157"/>
                    </a:lnTo>
                    <a:lnTo>
                      <a:pt x="167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9" name="Freeform 176"/>
              <p:cNvSpPr/>
              <p:nvPr/>
            </p:nvSpPr>
            <p:spPr bwMode="auto">
              <a:xfrm>
                <a:off x="5321301" y="4676775"/>
                <a:ext cx="90488" cy="252413"/>
              </a:xfrm>
              <a:custGeom>
                <a:avLst/>
                <a:gdLst>
                  <a:gd name="T0" fmla="*/ 0 w 57"/>
                  <a:gd name="T1" fmla="*/ 3 h 159"/>
                  <a:gd name="T2" fmla="*/ 33 w 57"/>
                  <a:gd name="T3" fmla="*/ 159 h 159"/>
                  <a:gd name="T4" fmla="*/ 57 w 57"/>
                  <a:gd name="T5" fmla="*/ 156 h 159"/>
                  <a:gd name="T6" fmla="*/ 44 w 57"/>
                  <a:gd name="T7" fmla="*/ 0 h 159"/>
                  <a:gd name="T8" fmla="*/ 0 w 57"/>
                  <a:gd name="T9" fmla="*/ 3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159">
                    <a:moveTo>
                      <a:pt x="0" y="3"/>
                    </a:moveTo>
                    <a:lnTo>
                      <a:pt x="33" y="159"/>
                    </a:lnTo>
                    <a:lnTo>
                      <a:pt x="57" y="156"/>
                    </a:lnTo>
                    <a:lnTo>
                      <a:pt x="4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0" name="Freeform 177"/>
              <p:cNvSpPr/>
              <p:nvPr/>
            </p:nvSpPr>
            <p:spPr bwMode="auto">
              <a:xfrm>
                <a:off x="5340351" y="4552950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8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1" name="Freeform 178"/>
              <p:cNvSpPr/>
              <p:nvPr/>
            </p:nvSpPr>
            <p:spPr bwMode="auto">
              <a:xfrm>
                <a:off x="5230813" y="4573587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5 h 43"/>
                  <a:gd name="T4" fmla="*/ 13 w 50"/>
                  <a:gd name="T5" fmla="*/ 0 h 43"/>
                  <a:gd name="T6" fmla="*/ 16 w 50"/>
                  <a:gd name="T7" fmla="*/ 20 h 43"/>
                  <a:gd name="T8" fmla="*/ 47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5" y="43"/>
                      <a:pt x="0" y="5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6" y="20"/>
                    </a:cubicBezTo>
                    <a:cubicBezTo>
                      <a:pt x="28" y="31"/>
                      <a:pt x="47" y="26"/>
                      <a:pt x="47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2" name="Freeform 179"/>
              <p:cNvSpPr/>
              <p:nvPr/>
            </p:nvSpPr>
            <p:spPr bwMode="auto">
              <a:xfrm>
                <a:off x="5326063" y="4535487"/>
                <a:ext cx="117475" cy="107950"/>
              </a:xfrm>
              <a:custGeom>
                <a:avLst/>
                <a:gdLst>
                  <a:gd name="T0" fmla="*/ 8 w 49"/>
                  <a:gd name="T1" fmla="*/ 45 h 45"/>
                  <a:gd name="T2" fmla="*/ 12 w 49"/>
                  <a:gd name="T3" fmla="*/ 17 h 45"/>
                  <a:gd name="T4" fmla="*/ 47 w 49"/>
                  <a:gd name="T5" fmla="*/ 3 h 45"/>
                  <a:gd name="T6" fmla="*/ 47 w 49"/>
                  <a:gd name="T7" fmla="*/ 12 h 45"/>
                  <a:gd name="T8" fmla="*/ 17 w 49"/>
                  <a:gd name="T9" fmla="*/ 21 h 45"/>
                  <a:gd name="T10" fmla="*/ 10 w 49"/>
                  <a:gd name="T11" fmla="*/ 45 h 45"/>
                  <a:gd name="T12" fmla="*/ 8 w 49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45">
                    <a:moveTo>
                      <a:pt x="8" y="45"/>
                    </a:moveTo>
                    <a:cubicBezTo>
                      <a:pt x="8" y="45"/>
                      <a:pt x="0" y="36"/>
                      <a:pt x="12" y="17"/>
                    </a:cubicBezTo>
                    <a:cubicBezTo>
                      <a:pt x="22" y="0"/>
                      <a:pt x="47" y="3"/>
                      <a:pt x="47" y="3"/>
                    </a:cubicBezTo>
                    <a:cubicBezTo>
                      <a:pt x="47" y="3"/>
                      <a:pt x="49" y="10"/>
                      <a:pt x="47" y="12"/>
                    </a:cubicBezTo>
                    <a:cubicBezTo>
                      <a:pt x="47" y="12"/>
                      <a:pt x="30" y="8"/>
                      <a:pt x="17" y="21"/>
                    </a:cubicBezTo>
                    <a:cubicBezTo>
                      <a:pt x="5" y="34"/>
                      <a:pt x="10" y="45"/>
                      <a:pt x="10" y="45"/>
                    </a:cubicBezTo>
                    <a:lnTo>
                      <a:pt x="8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3" name="Freeform 180"/>
              <p:cNvSpPr/>
              <p:nvPr/>
            </p:nvSpPr>
            <p:spPr bwMode="auto">
              <a:xfrm>
                <a:off x="5229226" y="4545012"/>
                <a:ext cx="130175" cy="98425"/>
              </a:xfrm>
              <a:custGeom>
                <a:avLst/>
                <a:gdLst>
                  <a:gd name="T0" fmla="*/ 49 w 55"/>
                  <a:gd name="T1" fmla="*/ 41 h 41"/>
                  <a:gd name="T2" fmla="*/ 37 w 55"/>
                  <a:gd name="T3" fmla="*/ 15 h 41"/>
                  <a:gd name="T4" fmla="*/ 0 w 55"/>
                  <a:gd name="T5" fmla="*/ 11 h 41"/>
                  <a:gd name="T6" fmla="*/ 2 w 55"/>
                  <a:gd name="T7" fmla="*/ 20 h 41"/>
                  <a:gd name="T8" fmla="*/ 33 w 55"/>
                  <a:gd name="T9" fmla="*/ 20 h 41"/>
                  <a:gd name="T10" fmla="*/ 46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7" y="15"/>
                    </a:cubicBezTo>
                    <a:cubicBezTo>
                      <a:pt x="20" y="0"/>
                      <a:pt x="0" y="11"/>
                      <a:pt x="0" y="11"/>
                    </a:cubicBezTo>
                    <a:cubicBezTo>
                      <a:pt x="0" y="11"/>
                      <a:pt x="0" y="19"/>
                      <a:pt x="2" y="20"/>
                    </a:cubicBezTo>
                    <a:cubicBezTo>
                      <a:pt x="2" y="20"/>
                      <a:pt x="18" y="11"/>
                      <a:pt x="33" y="20"/>
                    </a:cubicBezTo>
                    <a:cubicBezTo>
                      <a:pt x="48" y="29"/>
                      <a:pt x="46" y="41"/>
                      <a:pt x="46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4" name="Freeform 181"/>
              <p:cNvSpPr/>
              <p:nvPr/>
            </p:nvSpPr>
            <p:spPr bwMode="auto">
              <a:xfrm>
                <a:off x="5197476" y="4610100"/>
                <a:ext cx="295275" cy="109538"/>
              </a:xfrm>
              <a:custGeom>
                <a:avLst/>
                <a:gdLst>
                  <a:gd name="T0" fmla="*/ 0 w 186"/>
                  <a:gd name="T1" fmla="*/ 35 h 69"/>
                  <a:gd name="T2" fmla="*/ 186 w 186"/>
                  <a:gd name="T3" fmla="*/ 0 h 69"/>
                  <a:gd name="T4" fmla="*/ 186 w 186"/>
                  <a:gd name="T5" fmla="*/ 44 h 69"/>
                  <a:gd name="T6" fmla="*/ 11 w 186"/>
                  <a:gd name="T7" fmla="*/ 69 h 69"/>
                  <a:gd name="T8" fmla="*/ 0 w 186"/>
                  <a:gd name="T9" fmla="*/ 3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5"/>
                    </a:moveTo>
                    <a:lnTo>
                      <a:pt x="186" y="0"/>
                    </a:lnTo>
                    <a:lnTo>
                      <a:pt x="186" y="44"/>
                    </a:lnTo>
                    <a:lnTo>
                      <a:pt x="11" y="69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5" name="Freeform 182"/>
              <p:cNvSpPr/>
              <p:nvPr/>
            </p:nvSpPr>
            <p:spPr bwMode="auto">
              <a:xfrm>
                <a:off x="5300663" y="4627562"/>
                <a:ext cx="92075" cy="80963"/>
              </a:xfrm>
              <a:custGeom>
                <a:avLst/>
                <a:gdLst>
                  <a:gd name="T0" fmla="*/ 0 w 58"/>
                  <a:gd name="T1" fmla="*/ 10 h 51"/>
                  <a:gd name="T2" fmla="*/ 10 w 58"/>
                  <a:gd name="T3" fmla="*/ 51 h 51"/>
                  <a:gd name="T4" fmla="*/ 58 w 58"/>
                  <a:gd name="T5" fmla="*/ 45 h 51"/>
                  <a:gd name="T6" fmla="*/ 55 w 58"/>
                  <a:gd name="T7" fmla="*/ 0 h 51"/>
                  <a:gd name="T8" fmla="*/ 0 w 58"/>
                  <a:gd name="T9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1">
                    <a:moveTo>
                      <a:pt x="0" y="10"/>
                    </a:moveTo>
                    <a:lnTo>
                      <a:pt x="10" y="51"/>
                    </a:lnTo>
                    <a:lnTo>
                      <a:pt x="58" y="45"/>
                    </a:lnTo>
                    <a:lnTo>
                      <a:pt x="5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6" name="Freeform 183"/>
              <p:cNvSpPr/>
              <p:nvPr/>
            </p:nvSpPr>
            <p:spPr bwMode="auto">
              <a:xfrm>
                <a:off x="4837113" y="4646612"/>
                <a:ext cx="284163" cy="336550"/>
              </a:xfrm>
              <a:custGeom>
                <a:avLst/>
                <a:gdLst>
                  <a:gd name="T0" fmla="*/ 0 w 179"/>
                  <a:gd name="T1" fmla="*/ 24 h 212"/>
                  <a:gd name="T2" fmla="*/ 45 w 179"/>
                  <a:gd name="T3" fmla="*/ 212 h 212"/>
                  <a:gd name="T4" fmla="*/ 179 w 179"/>
                  <a:gd name="T5" fmla="*/ 194 h 212"/>
                  <a:gd name="T6" fmla="*/ 167 w 179"/>
                  <a:gd name="T7" fmla="*/ 0 h 212"/>
                  <a:gd name="T8" fmla="*/ 0 w 179"/>
                  <a:gd name="T9" fmla="*/ 24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212">
                    <a:moveTo>
                      <a:pt x="0" y="24"/>
                    </a:moveTo>
                    <a:lnTo>
                      <a:pt x="45" y="212"/>
                    </a:lnTo>
                    <a:lnTo>
                      <a:pt x="179" y="194"/>
                    </a:lnTo>
                    <a:lnTo>
                      <a:pt x="167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7" name="Freeform 184"/>
              <p:cNvSpPr/>
              <p:nvPr/>
            </p:nvSpPr>
            <p:spPr bwMode="auto">
              <a:xfrm>
                <a:off x="4935538" y="4660900"/>
                <a:ext cx="101600" cy="311150"/>
              </a:xfrm>
              <a:custGeom>
                <a:avLst/>
                <a:gdLst>
                  <a:gd name="T0" fmla="*/ 0 w 64"/>
                  <a:gd name="T1" fmla="*/ 3 h 196"/>
                  <a:gd name="T2" fmla="*/ 39 w 64"/>
                  <a:gd name="T3" fmla="*/ 196 h 196"/>
                  <a:gd name="T4" fmla="*/ 64 w 64"/>
                  <a:gd name="T5" fmla="*/ 193 h 196"/>
                  <a:gd name="T6" fmla="*/ 45 w 64"/>
                  <a:gd name="T7" fmla="*/ 0 h 196"/>
                  <a:gd name="T8" fmla="*/ 0 w 64"/>
                  <a:gd name="T9" fmla="*/ 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96">
                    <a:moveTo>
                      <a:pt x="0" y="3"/>
                    </a:moveTo>
                    <a:lnTo>
                      <a:pt x="39" y="196"/>
                    </a:lnTo>
                    <a:lnTo>
                      <a:pt x="64" y="193"/>
                    </a:lnTo>
                    <a:lnTo>
                      <a:pt x="4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8" name="Freeform 185"/>
              <p:cNvSpPr/>
              <p:nvPr/>
            </p:nvSpPr>
            <p:spPr bwMode="auto">
              <a:xfrm>
                <a:off x="4956176" y="4535487"/>
                <a:ext cx="100013" cy="103188"/>
              </a:xfrm>
              <a:custGeom>
                <a:avLst/>
                <a:gdLst>
                  <a:gd name="T0" fmla="*/ 0 w 42"/>
                  <a:gd name="T1" fmla="*/ 38 h 43"/>
                  <a:gd name="T2" fmla="*/ 42 w 42"/>
                  <a:gd name="T3" fmla="*/ 2 h 43"/>
                  <a:gd name="T4" fmla="*/ 28 w 42"/>
                  <a:gd name="T5" fmla="*/ 0 h 43"/>
                  <a:gd name="T6" fmla="*/ 30 w 42"/>
                  <a:gd name="T7" fmla="*/ 21 h 43"/>
                  <a:gd name="T8" fmla="*/ 2 w 42"/>
                  <a:gd name="T9" fmla="*/ 35 h 43"/>
                  <a:gd name="T10" fmla="*/ 0 w 42"/>
                  <a:gd name="T11" fmla="*/ 3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43">
                    <a:moveTo>
                      <a:pt x="0" y="38"/>
                    </a:moveTo>
                    <a:cubicBezTo>
                      <a:pt x="0" y="38"/>
                      <a:pt x="37" y="43"/>
                      <a:pt x="42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35" y="12"/>
                      <a:pt x="30" y="21"/>
                    </a:cubicBezTo>
                    <a:cubicBezTo>
                      <a:pt x="21" y="35"/>
                      <a:pt x="2" y="35"/>
                      <a:pt x="2" y="35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99" name="Freeform 186"/>
              <p:cNvSpPr/>
              <p:nvPr/>
            </p:nvSpPr>
            <p:spPr bwMode="auto">
              <a:xfrm>
                <a:off x="4845051" y="4557712"/>
                <a:ext cx="119063" cy="103188"/>
              </a:xfrm>
              <a:custGeom>
                <a:avLst/>
                <a:gdLst>
                  <a:gd name="T0" fmla="*/ 50 w 50"/>
                  <a:gd name="T1" fmla="*/ 28 h 43"/>
                  <a:gd name="T2" fmla="*/ 0 w 50"/>
                  <a:gd name="T3" fmla="*/ 6 h 43"/>
                  <a:gd name="T4" fmla="*/ 13 w 50"/>
                  <a:gd name="T5" fmla="*/ 0 h 43"/>
                  <a:gd name="T6" fmla="*/ 17 w 50"/>
                  <a:gd name="T7" fmla="*/ 20 h 43"/>
                  <a:gd name="T8" fmla="*/ 48 w 50"/>
                  <a:gd name="T9" fmla="*/ 26 h 43"/>
                  <a:gd name="T10" fmla="*/ 50 w 50"/>
                  <a:gd name="T11" fmla="*/ 2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43">
                    <a:moveTo>
                      <a:pt x="50" y="28"/>
                    </a:moveTo>
                    <a:cubicBezTo>
                      <a:pt x="50" y="28"/>
                      <a:pt x="16" y="43"/>
                      <a:pt x="0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9" y="13"/>
                      <a:pt x="17" y="20"/>
                    </a:cubicBezTo>
                    <a:cubicBezTo>
                      <a:pt x="29" y="31"/>
                      <a:pt x="48" y="26"/>
                      <a:pt x="48" y="26"/>
                    </a:cubicBezTo>
                    <a:lnTo>
                      <a:pt x="50" y="28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0" name="Freeform 187"/>
              <p:cNvSpPr/>
              <p:nvPr/>
            </p:nvSpPr>
            <p:spPr bwMode="auto">
              <a:xfrm>
                <a:off x="4940301" y="4519612"/>
                <a:ext cx="119063" cy="107950"/>
              </a:xfrm>
              <a:custGeom>
                <a:avLst/>
                <a:gdLst>
                  <a:gd name="T0" fmla="*/ 9 w 50"/>
                  <a:gd name="T1" fmla="*/ 45 h 45"/>
                  <a:gd name="T2" fmla="*/ 13 w 50"/>
                  <a:gd name="T3" fmla="*/ 17 h 45"/>
                  <a:gd name="T4" fmla="*/ 48 w 50"/>
                  <a:gd name="T5" fmla="*/ 3 h 45"/>
                  <a:gd name="T6" fmla="*/ 48 w 50"/>
                  <a:gd name="T7" fmla="*/ 12 h 45"/>
                  <a:gd name="T8" fmla="*/ 18 w 50"/>
                  <a:gd name="T9" fmla="*/ 21 h 45"/>
                  <a:gd name="T10" fmla="*/ 11 w 50"/>
                  <a:gd name="T11" fmla="*/ 45 h 45"/>
                  <a:gd name="T12" fmla="*/ 9 w 50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5">
                    <a:moveTo>
                      <a:pt x="9" y="45"/>
                    </a:moveTo>
                    <a:cubicBezTo>
                      <a:pt x="9" y="45"/>
                      <a:pt x="0" y="36"/>
                      <a:pt x="13" y="17"/>
                    </a:cubicBezTo>
                    <a:cubicBezTo>
                      <a:pt x="23" y="0"/>
                      <a:pt x="48" y="3"/>
                      <a:pt x="48" y="3"/>
                    </a:cubicBezTo>
                    <a:cubicBezTo>
                      <a:pt x="48" y="3"/>
                      <a:pt x="50" y="11"/>
                      <a:pt x="48" y="12"/>
                    </a:cubicBezTo>
                    <a:cubicBezTo>
                      <a:pt x="48" y="12"/>
                      <a:pt x="30" y="8"/>
                      <a:pt x="18" y="21"/>
                    </a:cubicBezTo>
                    <a:cubicBezTo>
                      <a:pt x="6" y="34"/>
                      <a:pt x="11" y="45"/>
                      <a:pt x="11" y="45"/>
                    </a:cubicBezTo>
                    <a:lnTo>
                      <a:pt x="9" y="45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1" name="Freeform 188"/>
              <p:cNvSpPr/>
              <p:nvPr/>
            </p:nvSpPr>
            <p:spPr bwMode="auto">
              <a:xfrm>
                <a:off x="4841876" y="4529137"/>
                <a:ext cx="131763" cy="98425"/>
              </a:xfrm>
              <a:custGeom>
                <a:avLst/>
                <a:gdLst>
                  <a:gd name="T0" fmla="*/ 49 w 55"/>
                  <a:gd name="T1" fmla="*/ 41 h 41"/>
                  <a:gd name="T2" fmla="*/ 38 w 55"/>
                  <a:gd name="T3" fmla="*/ 15 h 41"/>
                  <a:gd name="T4" fmla="*/ 0 w 55"/>
                  <a:gd name="T5" fmla="*/ 11 h 41"/>
                  <a:gd name="T6" fmla="*/ 3 w 55"/>
                  <a:gd name="T7" fmla="*/ 20 h 41"/>
                  <a:gd name="T8" fmla="*/ 34 w 55"/>
                  <a:gd name="T9" fmla="*/ 20 h 41"/>
                  <a:gd name="T10" fmla="*/ 47 w 55"/>
                  <a:gd name="T11" fmla="*/ 41 h 41"/>
                  <a:gd name="T12" fmla="*/ 49 w 55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41">
                    <a:moveTo>
                      <a:pt x="49" y="41"/>
                    </a:moveTo>
                    <a:cubicBezTo>
                      <a:pt x="49" y="41"/>
                      <a:pt x="55" y="29"/>
                      <a:pt x="38" y="15"/>
                    </a:cubicBezTo>
                    <a:cubicBezTo>
                      <a:pt x="21" y="0"/>
                      <a:pt x="0" y="11"/>
                      <a:pt x="0" y="11"/>
                    </a:cubicBezTo>
                    <a:cubicBezTo>
                      <a:pt x="0" y="11"/>
                      <a:pt x="1" y="19"/>
                      <a:pt x="3" y="20"/>
                    </a:cubicBezTo>
                    <a:cubicBezTo>
                      <a:pt x="3" y="20"/>
                      <a:pt x="19" y="11"/>
                      <a:pt x="34" y="20"/>
                    </a:cubicBezTo>
                    <a:cubicBezTo>
                      <a:pt x="49" y="29"/>
                      <a:pt x="47" y="41"/>
                      <a:pt x="47" y="41"/>
                    </a:cubicBezTo>
                    <a:lnTo>
                      <a:pt x="49" y="4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2" name="Freeform 189"/>
              <p:cNvSpPr/>
              <p:nvPr/>
            </p:nvSpPr>
            <p:spPr bwMode="auto">
              <a:xfrm>
                <a:off x="4813301" y="4594225"/>
                <a:ext cx="295275" cy="109538"/>
              </a:xfrm>
              <a:custGeom>
                <a:avLst/>
                <a:gdLst>
                  <a:gd name="T0" fmla="*/ 0 w 186"/>
                  <a:gd name="T1" fmla="*/ 34 h 69"/>
                  <a:gd name="T2" fmla="*/ 185 w 186"/>
                  <a:gd name="T3" fmla="*/ 0 h 69"/>
                  <a:gd name="T4" fmla="*/ 186 w 186"/>
                  <a:gd name="T5" fmla="*/ 43 h 69"/>
                  <a:gd name="T6" fmla="*/ 11 w 186"/>
                  <a:gd name="T7" fmla="*/ 69 h 69"/>
                  <a:gd name="T8" fmla="*/ 0 w 186"/>
                  <a:gd name="T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" h="69">
                    <a:moveTo>
                      <a:pt x="0" y="34"/>
                    </a:moveTo>
                    <a:lnTo>
                      <a:pt x="185" y="0"/>
                    </a:lnTo>
                    <a:lnTo>
                      <a:pt x="186" y="43"/>
                    </a:lnTo>
                    <a:lnTo>
                      <a:pt x="11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3" name="Freeform 190"/>
              <p:cNvSpPr/>
              <p:nvPr/>
            </p:nvSpPr>
            <p:spPr bwMode="auto">
              <a:xfrm>
                <a:off x="4913313" y="4610100"/>
                <a:ext cx="95250" cy="80963"/>
              </a:xfrm>
              <a:custGeom>
                <a:avLst/>
                <a:gdLst>
                  <a:gd name="T0" fmla="*/ 0 w 60"/>
                  <a:gd name="T1" fmla="*/ 11 h 51"/>
                  <a:gd name="T2" fmla="*/ 12 w 60"/>
                  <a:gd name="T3" fmla="*/ 51 h 51"/>
                  <a:gd name="T4" fmla="*/ 60 w 60"/>
                  <a:gd name="T5" fmla="*/ 45 h 51"/>
                  <a:gd name="T6" fmla="*/ 56 w 60"/>
                  <a:gd name="T7" fmla="*/ 0 h 51"/>
                  <a:gd name="T8" fmla="*/ 0 w 60"/>
                  <a:gd name="T9" fmla="*/ 1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0" y="11"/>
                    </a:moveTo>
                    <a:lnTo>
                      <a:pt x="12" y="51"/>
                    </a:lnTo>
                    <a:lnTo>
                      <a:pt x="60" y="45"/>
                    </a:lnTo>
                    <a:lnTo>
                      <a:pt x="56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48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4" name="Freeform 191"/>
              <p:cNvSpPr/>
              <p:nvPr/>
            </p:nvSpPr>
            <p:spPr bwMode="auto">
              <a:xfrm>
                <a:off x="5200651" y="4818062"/>
                <a:ext cx="111125" cy="136525"/>
              </a:xfrm>
              <a:custGeom>
                <a:avLst/>
                <a:gdLst>
                  <a:gd name="T0" fmla="*/ 70 w 70"/>
                  <a:gd name="T1" fmla="*/ 77 h 86"/>
                  <a:gd name="T2" fmla="*/ 10 w 70"/>
                  <a:gd name="T3" fmla="*/ 86 h 86"/>
                  <a:gd name="T4" fmla="*/ 0 w 70"/>
                  <a:gd name="T5" fmla="*/ 9 h 86"/>
                  <a:gd name="T6" fmla="*/ 60 w 70"/>
                  <a:gd name="T7" fmla="*/ 0 h 86"/>
                  <a:gd name="T8" fmla="*/ 70 w 70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86">
                    <a:moveTo>
                      <a:pt x="70" y="77"/>
                    </a:moveTo>
                    <a:lnTo>
                      <a:pt x="10" y="86"/>
                    </a:lnTo>
                    <a:lnTo>
                      <a:pt x="0" y="9"/>
                    </a:lnTo>
                    <a:lnTo>
                      <a:pt x="60" y="0"/>
                    </a:lnTo>
                    <a:lnTo>
                      <a:pt x="70" y="77"/>
                    </a:lnTo>
                    <a:close/>
                  </a:path>
                </a:pathLst>
              </a:custGeom>
              <a:solidFill>
                <a:srgbClr val="6646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5" name="Freeform 192"/>
              <p:cNvSpPr/>
              <p:nvPr/>
            </p:nvSpPr>
            <p:spPr bwMode="auto">
              <a:xfrm>
                <a:off x="4946651" y="3671887"/>
                <a:ext cx="630238" cy="1209675"/>
              </a:xfrm>
              <a:custGeom>
                <a:avLst/>
                <a:gdLst>
                  <a:gd name="T0" fmla="*/ 52 w 264"/>
                  <a:gd name="T1" fmla="*/ 0 h 505"/>
                  <a:gd name="T2" fmla="*/ 0 w 264"/>
                  <a:gd name="T3" fmla="*/ 505 h 505"/>
                  <a:gd name="T4" fmla="*/ 264 w 264"/>
                  <a:gd name="T5" fmla="*/ 467 h 505"/>
                  <a:gd name="T6" fmla="*/ 52 w 264"/>
                  <a:gd name="T7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505">
                    <a:moveTo>
                      <a:pt x="52" y="0"/>
                    </a:moveTo>
                    <a:cubicBezTo>
                      <a:pt x="52" y="0"/>
                      <a:pt x="7" y="446"/>
                      <a:pt x="0" y="505"/>
                    </a:cubicBezTo>
                    <a:cubicBezTo>
                      <a:pt x="0" y="505"/>
                      <a:pt x="118" y="503"/>
                      <a:pt x="264" y="467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0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6" name="Freeform 193"/>
              <p:cNvSpPr/>
              <p:nvPr/>
            </p:nvSpPr>
            <p:spPr bwMode="auto">
              <a:xfrm>
                <a:off x="5016501" y="4156075"/>
                <a:ext cx="295275" cy="71438"/>
              </a:xfrm>
              <a:custGeom>
                <a:avLst/>
                <a:gdLst>
                  <a:gd name="T0" fmla="*/ 0 w 124"/>
                  <a:gd name="T1" fmla="*/ 0 h 30"/>
                  <a:gd name="T2" fmla="*/ 5 w 124"/>
                  <a:gd name="T3" fmla="*/ 3 h 30"/>
                  <a:gd name="T4" fmla="*/ 11 w 124"/>
                  <a:gd name="T5" fmla="*/ 6 h 30"/>
                  <a:gd name="T6" fmla="*/ 14 w 124"/>
                  <a:gd name="T7" fmla="*/ 7 h 30"/>
                  <a:gd name="T8" fmla="*/ 18 w 124"/>
                  <a:gd name="T9" fmla="*/ 9 h 30"/>
                  <a:gd name="T10" fmla="*/ 27 w 124"/>
                  <a:gd name="T11" fmla="*/ 13 h 30"/>
                  <a:gd name="T12" fmla="*/ 32 w 124"/>
                  <a:gd name="T13" fmla="*/ 15 h 30"/>
                  <a:gd name="T14" fmla="*/ 38 w 124"/>
                  <a:gd name="T15" fmla="*/ 16 h 30"/>
                  <a:gd name="T16" fmla="*/ 49 w 124"/>
                  <a:gd name="T17" fmla="*/ 19 h 30"/>
                  <a:gd name="T18" fmla="*/ 60 w 124"/>
                  <a:gd name="T19" fmla="*/ 22 h 30"/>
                  <a:gd name="T20" fmla="*/ 72 w 124"/>
                  <a:gd name="T21" fmla="*/ 23 h 30"/>
                  <a:gd name="T22" fmla="*/ 83 w 124"/>
                  <a:gd name="T23" fmla="*/ 24 h 30"/>
                  <a:gd name="T24" fmla="*/ 89 w 124"/>
                  <a:gd name="T25" fmla="*/ 25 h 30"/>
                  <a:gd name="T26" fmla="*/ 94 w 124"/>
                  <a:gd name="T27" fmla="*/ 25 h 30"/>
                  <a:gd name="T28" fmla="*/ 104 w 124"/>
                  <a:gd name="T29" fmla="*/ 24 h 30"/>
                  <a:gd name="T30" fmla="*/ 108 w 124"/>
                  <a:gd name="T31" fmla="*/ 24 h 30"/>
                  <a:gd name="T32" fmla="*/ 112 w 124"/>
                  <a:gd name="T33" fmla="*/ 24 h 30"/>
                  <a:gd name="T34" fmla="*/ 118 w 124"/>
                  <a:gd name="T35" fmla="*/ 23 h 30"/>
                  <a:gd name="T36" fmla="*/ 124 w 124"/>
                  <a:gd name="T37" fmla="*/ 22 h 30"/>
                  <a:gd name="T38" fmla="*/ 118 w 124"/>
                  <a:gd name="T39" fmla="*/ 24 h 30"/>
                  <a:gd name="T40" fmla="*/ 112 w 124"/>
                  <a:gd name="T41" fmla="*/ 26 h 30"/>
                  <a:gd name="T42" fmla="*/ 108 w 124"/>
                  <a:gd name="T43" fmla="*/ 27 h 30"/>
                  <a:gd name="T44" fmla="*/ 104 w 124"/>
                  <a:gd name="T45" fmla="*/ 28 h 30"/>
                  <a:gd name="T46" fmla="*/ 94 w 124"/>
                  <a:gd name="T47" fmla="*/ 29 h 30"/>
                  <a:gd name="T48" fmla="*/ 89 w 124"/>
                  <a:gd name="T49" fmla="*/ 29 h 30"/>
                  <a:gd name="T50" fmla="*/ 83 w 124"/>
                  <a:gd name="T51" fmla="*/ 29 h 30"/>
                  <a:gd name="T52" fmla="*/ 71 w 124"/>
                  <a:gd name="T53" fmla="*/ 29 h 30"/>
                  <a:gd name="T54" fmla="*/ 59 w 124"/>
                  <a:gd name="T55" fmla="*/ 28 h 30"/>
                  <a:gd name="T56" fmla="*/ 47 w 124"/>
                  <a:gd name="T57" fmla="*/ 25 h 30"/>
                  <a:gd name="T58" fmla="*/ 36 w 124"/>
                  <a:gd name="T59" fmla="*/ 21 h 30"/>
                  <a:gd name="T60" fmla="*/ 31 w 124"/>
                  <a:gd name="T61" fmla="*/ 19 h 30"/>
                  <a:gd name="T62" fmla="*/ 26 w 124"/>
                  <a:gd name="T63" fmla="*/ 17 h 30"/>
                  <a:gd name="T64" fmla="*/ 17 w 124"/>
                  <a:gd name="T65" fmla="*/ 12 h 30"/>
                  <a:gd name="T66" fmla="*/ 13 w 124"/>
                  <a:gd name="T67" fmla="*/ 10 h 30"/>
                  <a:gd name="T68" fmla="*/ 10 w 124"/>
                  <a:gd name="T69" fmla="*/ 7 h 30"/>
                  <a:gd name="T70" fmla="*/ 5 w 124"/>
                  <a:gd name="T71" fmla="*/ 4 h 30"/>
                  <a:gd name="T72" fmla="*/ 0 w 124"/>
                  <a:gd name="T7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4" h="30">
                    <a:moveTo>
                      <a:pt x="0" y="0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7" y="3"/>
                      <a:pt x="9" y="4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21" y="10"/>
                      <a:pt x="24" y="11"/>
                      <a:pt x="27" y="13"/>
                    </a:cubicBezTo>
                    <a:cubicBezTo>
                      <a:pt x="29" y="14"/>
                      <a:pt x="31" y="14"/>
                      <a:pt x="32" y="15"/>
                    </a:cubicBezTo>
                    <a:cubicBezTo>
                      <a:pt x="34" y="15"/>
                      <a:pt x="36" y="16"/>
                      <a:pt x="38" y="16"/>
                    </a:cubicBezTo>
                    <a:cubicBezTo>
                      <a:pt x="41" y="17"/>
                      <a:pt x="45" y="19"/>
                      <a:pt x="49" y="19"/>
                    </a:cubicBezTo>
                    <a:cubicBezTo>
                      <a:pt x="52" y="20"/>
                      <a:pt x="56" y="21"/>
                      <a:pt x="60" y="22"/>
                    </a:cubicBezTo>
                    <a:cubicBezTo>
                      <a:pt x="64" y="22"/>
                      <a:pt x="68" y="23"/>
                      <a:pt x="72" y="23"/>
                    </a:cubicBezTo>
                    <a:cubicBezTo>
                      <a:pt x="76" y="24"/>
                      <a:pt x="80" y="24"/>
                      <a:pt x="83" y="24"/>
                    </a:cubicBezTo>
                    <a:cubicBezTo>
                      <a:pt x="85" y="24"/>
                      <a:pt x="87" y="24"/>
                      <a:pt x="89" y="25"/>
                    </a:cubicBezTo>
                    <a:cubicBezTo>
                      <a:pt x="91" y="25"/>
                      <a:pt x="92" y="25"/>
                      <a:pt x="94" y="25"/>
                    </a:cubicBezTo>
                    <a:cubicBezTo>
                      <a:pt x="97" y="24"/>
                      <a:pt x="101" y="24"/>
                      <a:pt x="104" y="24"/>
                    </a:cubicBezTo>
                    <a:cubicBezTo>
                      <a:pt x="105" y="24"/>
                      <a:pt x="107" y="24"/>
                      <a:pt x="108" y="24"/>
                    </a:cubicBezTo>
                    <a:cubicBezTo>
                      <a:pt x="109" y="24"/>
                      <a:pt x="111" y="24"/>
                      <a:pt x="112" y="24"/>
                    </a:cubicBezTo>
                    <a:cubicBezTo>
                      <a:pt x="114" y="23"/>
                      <a:pt x="116" y="23"/>
                      <a:pt x="118" y="23"/>
                    </a:cubicBezTo>
                    <a:cubicBezTo>
                      <a:pt x="122" y="22"/>
                      <a:pt x="124" y="22"/>
                      <a:pt x="124" y="22"/>
                    </a:cubicBezTo>
                    <a:cubicBezTo>
                      <a:pt x="124" y="22"/>
                      <a:pt x="122" y="23"/>
                      <a:pt x="118" y="24"/>
                    </a:cubicBezTo>
                    <a:cubicBezTo>
                      <a:pt x="117" y="24"/>
                      <a:pt x="115" y="25"/>
                      <a:pt x="112" y="26"/>
                    </a:cubicBezTo>
                    <a:cubicBezTo>
                      <a:pt x="111" y="26"/>
                      <a:pt x="110" y="26"/>
                      <a:pt x="108" y="27"/>
                    </a:cubicBezTo>
                    <a:cubicBezTo>
                      <a:pt x="107" y="27"/>
                      <a:pt x="106" y="27"/>
                      <a:pt x="104" y="28"/>
                    </a:cubicBezTo>
                    <a:cubicBezTo>
                      <a:pt x="101" y="28"/>
                      <a:pt x="98" y="29"/>
                      <a:pt x="94" y="29"/>
                    </a:cubicBezTo>
                    <a:cubicBezTo>
                      <a:pt x="92" y="29"/>
                      <a:pt x="91" y="29"/>
                      <a:pt x="89" y="29"/>
                    </a:cubicBezTo>
                    <a:cubicBezTo>
                      <a:pt x="87" y="29"/>
                      <a:pt x="85" y="29"/>
                      <a:pt x="83" y="29"/>
                    </a:cubicBezTo>
                    <a:cubicBezTo>
                      <a:pt x="79" y="29"/>
                      <a:pt x="75" y="30"/>
                      <a:pt x="71" y="29"/>
                    </a:cubicBezTo>
                    <a:cubicBezTo>
                      <a:pt x="67" y="29"/>
                      <a:pt x="63" y="28"/>
                      <a:pt x="59" y="28"/>
                    </a:cubicBezTo>
                    <a:cubicBezTo>
                      <a:pt x="55" y="27"/>
                      <a:pt x="51" y="26"/>
                      <a:pt x="47" y="25"/>
                    </a:cubicBezTo>
                    <a:cubicBezTo>
                      <a:pt x="43" y="24"/>
                      <a:pt x="39" y="22"/>
                      <a:pt x="36" y="21"/>
                    </a:cubicBezTo>
                    <a:cubicBezTo>
                      <a:pt x="34" y="20"/>
                      <a:pt x="32" y="20"/>
                      <a:pt x="31" y="19"/>
                    </a:cubicBezTo>
                    <a:cubicBezTo>
                      <a:pt x="29" y="18"/>
                      <a:pt x="27" y="18"/>
                      <a:pt x="26" y="17"/>
                    </a:cubicBezTo>
                    <a:cubicBezTo>
                      <a:pt x="23" y="15"/>
                      <a:pt x="20" y="13"/>
                      <a:pt x="17" y="12"/>
                    </a:cubicBezTo>
                    <a:cubicBezTo>
                      <a:pt x="16" y="11"/>
                      <a:pt x="14" y="11"/>
                      <a:pt x="13" y="10"/>
                    </a:cubicBezTo>
                    <a:cubicBezTo>
                      <a:pt x="12" y="9"/>
                      <a:pt x="11" y="8"/>
                      <a:pt x="10" y="7"/>
                    </a:cubicBezTo>
                    <a:cubicBezTo>
                      <a:pt x="8" y="6"/>
                      <a:pt x="6" y="5"/>
                      <a:pt x="5" y="4"/>
                    </a:cubicBezTo>
                    <a:cubicBezTo>
                      <a:pt x="2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7" name="Freeform 194"/>
              <p:cNvSpPr/>
              <p:nvPr/>
            </p:nvSpPr>
            <p:spPr bwMode="auto">
              <a:xfrm>
                <a:off x="5051426" y="3865562"/>
                <a:ext cx="103188" cy="41275"/>
              </a:xfrm>
              <a:custGeom>
                <a:avLst/>
                <a:gdLst>
                  <a:gd name="T0" fmla="*/ 0 w 43"/>
                  <a:gd name="T1" fmla="*/ 17 h 17"/>
                  <a:gd name="T2" fmla="*/ 6 w 43"/>
                  <a:gd name="T3" fmla="*/ 13 h 17"/>
                  <a:gd name="T4" fmla="*/ 9 w 43"/>
                  <a:gd name="T5" fmla="*/ 12 h 17"/>
                  <a:gd name="T6" fmla="*/ 13 w 43"/>
                  <a:gd name="T7" fmla="*/ 10 h 17"/>
                  <a:gd name="T8" fmla="*/ 17 w 43"/>
                  <a:gd name="T9" fmla="*/ 8 h 17"/>
                  <a:gd name="T10" fmla="*/ 21 w 43"/>
                  <a:gd name="T11" fmla="*/ 7 h 17"/>
                  <a:gd name="T12" fmla="*/ 25 w 43"/>
                  <a:gd name="T13" fmla="*/ 5 h 17"/>
                  <a:gd name="T14" fmla="*/ 29 w 43"/>
                  <a:gd name="T15" fmla="*/ 4 h 17"/>
                  <a:gd name="T16" fmla="*/ 32 w 43"/>
                  <a:gd name="T17" fmla="*/ 3 h 17"/>
                  <a:gd name="T18" fmla="*/ 36 w 43"/>
                  <a:gd name="T19" fmla="*/ 1 h 17"/>
                  <a:gd name="T20" fmla="*/ 41 w 43"/>
                  <a:gd name="T21" fmla="*/ 0 h 17"/>
                  <a:gd name="T22" fmla="*/ 43 w 43"/>
                  <a:gd name="T23" fmla="*/ 0 h 17"/>
                  <a:gd name="T24" fmla="*/ 42 w 43"/>
                  <a:gd name="T25" fmla="*/ 1 h 17"/>
                  <a:gd name="T26" fmla="*/ 37 w 43"/>
                  <a:gd name="T27" fmla="*/ 4 h 17"/>
                  <a:gd name="T28" fmla="*/ 34 w 43"/>
                  <a:gd name="T29" fmla="*/ 7 h 17"/>
                  <a:gd name="T30" fmla="*/ 31 w 43"/>
                  <a:gd name="T31" fmla="*/ 8 h 17"/>
                  <a:gd name="T32" fmla="*/ 27 w 43"/>
                  <a:gd name="T33" fmla="*/ 10 h 17"/>
                  <a:gd name="T34" fmla="*/ 23 w 43"/>
                  <a:gd name="T35" fmla="*/ 12 h 17"/>
                  <a:gd name="T36" fmla="*/ 19 w 43"/>
                  <a:gd name="T37" fmla="*/ 14 h 17"/>
                  <a:gd name="T38" fmla="*/ 15 w 43"/>
                  <a:gd name="T39" fmla="*/ 15 h 17"/>
                  <a:gd name="T40" fmla="*/ 11 w 43"/>
                  <a:gd name="T41" fmla="*/ 16 h 17"/>
                  <a:gd name="T42" fmla="*/ 7 w 43"/>
                  <a:gd name="T43" fmla="*/ 16 h 17"/>
                  <a:gd name="T44" fmla="*/ 0 w 43"/>
                  <a:gd name="T4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17">
                    <a:moveTo>
                      <a:pt x="0" y="17"/>
                    </a:moveTo>
                    <a:cubicBezTo>
                      <a:pt x="0" y="17"/>
                      <a:pt x="2" y="15"/>
                      <a:pt x="6" y="13"/>
                    </a:cubicBezTo>
                    <a:cubicBezTo>
                      <a:pt x="7" y="13"/>
                      <a:pt x="8" y="12"/>
                      <a:pt x="9" y="12"/>
                    </a:cubicBezTo>
                    <a:cubicBezTo>
                      <a:pt x="11" y="11"/>
                      <a:pt x="12" y="11"/>
                      <a:pt x="13" y="10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8" y="8"/>
                      <a:pt x="19" y="7"/>
                      <a:pt x="21" y="7"/>
                    </a:cubicBezTo>
                    <a:cubicBezTo>
                      <a:pt x="22" y="6"/>
                      <a:pt x="23" y="6"/>
                      <a:pt x="25" y="5"/>
                    </a:cubicBezTo>
                    <a:cubicBezTo>
                      <a:pt x="26" y="5"/>
                      <a:pt x="27" y="4"/>
                      <a:pt x="29" y="4"/>
                    </a:cubicBezTo>
                    <a:cubicBezTo>
                      <a:pt x="30" y="3"/>
                      <a:pt x="31" y="3"/>
                      <a:pt x="32" y="3"/>
                    </a:cubicBezTo>
                    <a:cubicBezTo>
                      <a:pt x="34" y="2"/>
                      <a:pt x="35" y="2"/>
                      <a:pt x="36" y="1"/>
                    </a:cubicBezTo>
                    <a:cubicBezTo>
                      <a:pt x="38" y="1"/>
                      <a:pt x="40" y="0"/>
                      <a:pt x="41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1"/>
                    </a:cubicBezTo>
                    <a:cubicBezTo>
                      <a:pt x="41" y="2"/>
                      <a:pt x="39" y="3"/>
                      <a:pt x="37" y="4"/>
                    </a:cubicBezTo>
                    <a:cubicBezTo>
                      <a:pt x="36" y="5"/>
                      <a:pt x="35" y="6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8" y="10"/>
                      <a:pt x="27" y="10"/>
                    </a:cubicBezTo>
                    <a:cubicBezTo>
                      <a:pt x="26" y="11"/>
                      <a:pt x="24" y="12"/>
                      <a:pt x="23" y="12"/>
                    </a:cubicBezTo>
                    <a:cubicBezTo>
                      <a:pt x="22" y="13"/>
                      <a:pt x="20" y="13"/>
                      <a:pt x="19" y="14"/>
                    </a:cubicBezTo>
                    <a:cubicBezTo>
                      <a:pt x="17" y="14"/>
                      <a:pt x="16" y="14"/>
                      <a:pt x="15" y="15"/>
                    </a:cubicBezTo>
                    <a:cubicBezTo>
                      <a:pt x="13" y="15"/>
                      <a:pt x="12" y="16"/>
                      <a:pt x="11" y="16"/>
                    </a:cubicBezTo>
                    <a:cubicBezTo>
                      <a:pt x="9" y="16"/>
                      <a:pt x="8" y="16"/>
                      <a:pt x="7" y="16"/>
                    </a:cubicBezTo>
                    <a:cubicBezTo>
                      <a:pt x="3" y="17"/>
                      <a:pt x="0" y="17"/>
                      <a:pt x="0" y="17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8" name="Freeform 195"/>
              <p:cNvSpPr/>
              <p:nvPr/>
            </p:nvSpPr>
            <p:spPr bwMode="auto">
              <a:xfrm>
                <a:off x="4973638" y="4408487"/>
                <a:ext cx="436563" cy="204788"/>
              </a:xfrm>
              <a:custGeom>
                <a:avLst/>
                <a:gdLst>
                  <a:gd name="T0" fmla="*/ 0 w 183"/>
                  <a:gd name="T1" fmla="*/ 68 h 85"/>
                  <a:gd name="T2" fmla="*/ 9 w 183"/>
                  <a:gd name="T3" fmla="*/ 71 h 85"/>
                  <a:gd name="T4" fmla="*/ 14 w 183"/>
                  <a:gd name="T5" fmla="*/ 73 h 85"/>
                  <a:gd name="T6" fmla="*/ 19 w 183"/>
                  <a:gd name="T7" fmla="*/ 75 h 85"/>
                  <a:gd name="T8" fmla="*/ 26 w 183"/>
                  <a:gd name="T9" fmla="*/ 77 h 85"/>
                  <a:gd name="T10" fmla="*/ 33 w 183"/>
                  <a:gd name="T11" fmla="*/ 78 h 85"/>
                  <a:gd name="T12" fmla="*/ 41 w 183"/>
                  <a:gd name="T13" fmla="*/ 79 h 85"/>
                  <a:gd name="T14" fmla="*/ 49 w 183"/>
                  <a:gd name="T15" fmla="*/ 80 h 85"/>
                  <a:gd name="T16" fmla="*/ 53 w 183"/>
                  <a:gd name="T17" fmla="*/ 80 h 85"/>
                  <a:gd name="T18" fmla="*/ 58 w 183"/>
                  <a:gd name="T19" fmla="*/ 80 h 85"/>
                  <a:gd name="T20" fmla="*/ 67 w 183"/>
                  <a:gd name="T21" fmla="*/ 80 h 85"/>
                  <a:gd name="T22" fmla="*/ 86 w 183"/>
                  <a:gd name="T23" fmla="*/ 78 h 85"/>
                  <a:gd name="T24" fmla="*/ 106 w 183"/>
                  <a:gd name="T25" fmla="*/ 72 h 85"/>
                  <a:gd name="T26" fmla="*/ 124 w 183"/>
                  <a:gd name="T27" fmla="*/ 64 h 85"/>
                  <a:gd name="T28" fmla="*/ 140 w 183"/>
                  <a:gd name="T29" fmla="*/ 53 h 85"/>
                  <a:gd name="T30" fmla="*/ 147 w 183"/>
                  <a:gd name="T31" fmla="*/ 47 h 85"/>
                  <a:gd name="T32" fmla="*/ 151 w 183"/>
                  <a:gd name="T33" fmla="*/ 44 h 85"/>
                  <a:gd name="T34" fmla="*/ 154 w 183"/>
                  <a:gd name="T35" fmla="*/ 41 h 85"/>
                  <a:gd name="T36" fmla="*/ 160 w 183"/>
                  <a:gd name="T37" fmla="*/ 35 h 85"/>
                  <a:gd name="T38" fmla="*/ 165 w 183"/>
                  <a:gd name="T39" fmla="*/ 29 h 85"/>
                  <a:gd name="T40" fmla="*/ 169 w 183"/>
                  <a:gd name="T41" fmla="*/ 23 h 85"/>
                  <a:gd name="T42" fmla="*/ 173 w 183"/>
                  <a:gd name="T43" fmla="*/ 18 h 85"/>
                  <a:gd name="T44" fmla="*/ 176 w 183"/>
                  <a:gd name="T45" fmla="*/ 13 h 85"/>
                  <a:gd name="T46" fmla="*/ 178 w 183"/>
                  <a:gd name="T47" fmla="*/ 9 h 85"/>
                  <a:gd name="T48" fmla="*/ 183 w 183"/>
                  <a:gd name="T49" fmla="*/ 0 h 85"/>
                  <a:gd name="T50" fmla="*/ 179 w 183"/>
                  <a:gd name="T51" fmla="*/ 9 h 85"/>
                  <a:gd name="T52" fmla="*/ 178 w 183"/>
                  <a:gd name="T53" fmla="*/ 14 h 85"/>
                  <a:gd name="T54" fmla="*/ 175 w 183"/>
                  <a:gd name="T55" fmla="*/ 19 h 85"/>
                  <a:gd name="T56" fmla="*/ 172 w 183"/>
                  <a:gd name="T57" fmla="*/ 25 h 85"/>
                  <a:gd name="T58" fmla="*/ 167 w 183"/>
                  <a:gd name="T59" fmla="*/ 31 h 85"/>
                  <a:gd name="T60" fmla="*/ 163 w 183"/>
                  <a:gd name="T61" fmla="*/ 38 h 85"/>
                  <a:gd name="T62" fmla="*/ 157 w 183"/>
                  <a:gd name="T63" fmla="*/ 44 h 85"/>
                  <a:gd name="T64" fmla="*/ 154 w 183"/>
                  <a:gd name="T65" fmla="*/ 48 h 85"/>
                  <a:gd name="T66" fmla="*/ 150 w 183"/>
                  <a:gd name="T67" fmla="*/ 51 h 85"/>
                  <a:gd name="T68" fmla="*/ 143 w 183"/>
                  <a:gd name="T69" fmla="*/ 57 h 85"/>
                  <a:gd name="T70" fmla="*/ 127 w 183"/>
                  <a:gd name="T71" fmla="*/ 69 h 85"/>
                  <a:gd name="T72" fmla="*/ 108 w 183"/>
                  <a:gd name="T73" fmla="*/ 78 h 85"/>
                  <a:gd name="T74" fmla="*/ 88 w 183"/>
                  <a:gd name="T75" fmla="*/ 83 h 85"/>
                  <a:gd name="T76" fmla="*/ 67 w 183"/>
                  <a:gd name="T77" fmla="*/ 85 h 85"/>
                  <a:gd name="T78" fmla="*/ 58 w 183"/>
                  <a:gd name="T79" fmla="*/ 85 h 85"/>
                  <a:gd name="T80" fmla="*/ 53 w 183"/>
                  <a:gd name="T81" fmla="*/ 85 h 85"/>
                  <a:gd name="T82" fmla="*/ 49 w 183"/>
                  <a:gd name="T83" fmla="*/ 84 h 85"/>
                  <a:gd name="T84" fmla="*/ 40 w 183"/>
                  <a:gd name="T85" fmla="*/ 83 h 85"/>
                  <a:gd name="T86" fmla="*/ 32 w 183"/>
                  <a:gd name="T87" fmla="*/ 81 h 85"/>
                  <a:gd name="T88" fmla="*/ 25 w 183"/>
                  <a:gd name="T89" fmla="*/ 79 h 85"/>
                  <a:gd name="T90" fmla="*/ 19 w 183"/>
                  <a:gd name="T91" fmla="*/ 77 h 85"/>
                  <a:gd name="T92" fmla="*/ 13 w 183"/>
                  <a:gd name="T93" fmla="*/ 75 h 85"/>
                  <a:gd name="T94" fmla="*/ 9 w 183"/>
                  <a:gd name="T95" fmla="*/ 72 h 85"/>
                  <a:gd name="T96" fmla="*/ 0 w 183"/>
                  <a:gd name="T97" fmla="*/ 6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3" h="85">
                    <a:moveTo>
                      <a:pt x="0" y="68"/>
                    </a:moveTo>
                    <a:cubicBezTo>
                      <a:pt x="0" y="68"/>
                      <a:pt x="4" y="69"/>
                      <a:pt x="9" y="71"/>
                    </a:cubicBezTo>
                    <a:cubicBezTo>
                      <a:pt x="11" y="72"/>
                      <a:pt x="12" y="73"/>
                      <a:pt x="14" y="73"/>
                    </a:cubicBezTo>
                    <a:cubicBezTo>
                      <a:pt x="15" y="74"/>
                      <a:pt x="17" y="74"/>
                      <a:pt x="19" y="75"/>
                    </a:cubicBezTo>
                    <a:cubicBezTo>
                      <a:pt x="21" y="75"/>
                      <a:pt x="23" y="76"/>
                      <a:pt x="26" y="77"/>
                    </a:cubicBezTo>
                    <a:cubicBezTo>
                      <a:pt x="28" y="77"/>
                      <a:pt x="30" y="77"/>
                      <a:pt x="33" y="78"/>
                    </a:cubicBezTo>
                    <a:cubicBezTo>
                      <a:pt x="35" y="78"/>
                      <a:pt x="38" y="79"/>
                      <a:pt x="41" y="79"/>
                    </a:cubicBezTo>
                    <a:cubicBezTo>
                      <a:pt x="43" y="80"/>
                      <a:pt x="46" y="80"/>
                      <a:pt x="49" y="80"/>
                    </a:cubicBezTo>
                    <a:cubicBezTo>
                      <a:pt x="51" y="80"/>
                      <a:pt x="52" y="80"/>
                      <a:pt x="53" y="80"/>
                    </a:cubicBezTo>
                    <a:cubicBezTo>
                      <a:pt x="55" y="80"/>
                      <a:pt x="56" y="80"/>
                      <a:pt x="58" y="80"/>
                    </a:cubicBezTo>
                    <a:cubicBezTo>
                      <a:pt x="61" y="80"/>
                      <a:pt x="64" y="80"/>
                      <a:pt x="67" y="80"/>
                    </a:cubicBezTo>
                    <a:cubicBezTo>
                      <a:pt x="74" y="80"/>
                      <a:pt x="80" y="79"/>
                      <a:pt x="86" y="78"/>
                    </a:cubicBezTo>
                    <a:cubicBezTo>
                      <a:pt x="93" y="77"/>
                      <a:pt x="99" y="74"/>
                      <a:pt x="106" y="72"/>
                    </a:cubicBezTo>
                    <a:cubicBezTo>
                      <a:pt x="112" y="70"/>
                      <a:pt x="118" y="67"/>
                      <a:pt x="124" y="64"/>
                    </a:cubicBezTo>
                    <a:cubicBezTo>
                      <a:pt x="130" y="61"/>
                      <a:pt x="135" y="57"/>
                      <a:pt x="140" y="53"/>
                    </a:cubicBezTo>
                    <a:cubicBezTo>
                      <a:pt x="143" y="51"/>
                      <a:pt x="145" y="49"/>
                      <a:pt x="147" y="47"/>
                    </a:cubicBezTo>
                    <a:cubicBezTo>
                      <a:pt x="148" y="46"/>
                      <a:pt x="149" y="45"/>
                      <a:pt x="151" y="44"/>
                    </a:cubicBezTo>
                    <a:cubicBezTo>
                      <a:pt x="152" y="43"/>
                      <a:pt x="153" y="42"/>
                      <a:pt x="154" y="41"/>
                    </a:cubicBezTo>
                    <a:cubicBezTo>
                      <a:pt x="156" y="39"/>
                      <a:pt x="158" y="37"/>
                      <a:pt x="160" y="35"/>
                    </a:cubicBezTo>
                    <a:cubicBezTo>
                      <a:pt x="161" y="33"/>
                      <a:pt x="163" y="31"/>
                      <a:pt x="165" y="29"/>
                    </a:cubicBezTo>
                    <a:cubicBezTo>
                      <a:pt x="166" y="27"/>
                      <a:pt x="168" y="25"/>
                      <a:pt x="169" y="23"/>
                    </a:cubicBezTo>
                    <a:cubicBezTo>
                      <a:pt x="170" y="21"/>
                      <a:pt x="172" y="20"/>
                      <a:pt x="173" y="18"/>
                    </a:cubicBezTo>
                    <a:cubicBezTo>
                      <a:pt x="174" y="16"/>
                      <a:pt x="175" y="14"/>
                      <a:pt x="176" y="13"/>
                    </a:cubicBezTo>
                    <a:cubicBezTo>
                      <a:pt x="177" y="11"/>
                      <a:pt x="178" y="10"/>
                      <a:pt x="178" y="9"/>
                    </a:cubicBezTo>
                    <a:cubicBezTo>
                      <a:pt x="181" y="3"/>
                      <a:pt x="183" y="0"/>
                      <a:pt x="183" y="0"/>
                    </a:cubicBezTo>
                    <a:cubicBezTo>
                      <a:pt x="183" y="0"/>
                      <a:pt x="182" y="4"/>
                      <a:pt x="179" y="9"/>
                    </a:cubicBezTo>
                    <a:cubicBezTo>
                      <a:pt x="179" y="11"/>
                      <a:pt x="178" y="12"/>
                      <a:pt x="178" y="14"/>
                    </a:cubicBezTo>
                    <a:cubicBezTo>
                      <a:pt x="177" y="15"/>
                      <a:pt x="176" y="17"/>
                      <a:pt x="175" y="19"/>
                    </a:cubicBezTo>
                    <a:cubicBezTo>
                      <a:pt x="174" y="21"/>
                      <a:pt x="173" y="23"/>
                      <a:pt x="172" y="25"/>
                    </a:cubicBezTo>
                    <a:cubicBezTo>
                      <a:pt x="170" y="27"/>
                      <a:pt x="169" y="29"/>
                      <a:pt x="167" y="31"/>
                    </a:cubicBezTo>
                    <a:cubicBezTo>
                      <a:pt x="166" y="33"/>
                      <a:pt x="164" y="36"/>
                      <a:pt x="163" y="38"/>
                    </a:cubicBezTo>
                    <a:cubicBezTo>
                      <a:pt x="161" y="40"/>
                      <a:pt x="159" y="42"/>
                      <a:pt x="157" y="44"/>
                    </a:cubicBezTo>
                    <a:cubicBezTo>
                      <a:pt x="156" y="45"/>
                      <a:pt x="155" y="47"/>
                      <a:pt x="154" y="48"/>
                    </a:cubicBezTo>
                    <a:cubicBezTo>
                      <a:pt x="153" y="49"/>
                      <a:pt x="152" y="50"/>
                      <a:pt x="150" y="51"/>
                    </a:cubicBezTo>
                    <a:cubicBezTo>
                      <a:pt x="148" y="53"/>
                      <a:pt x="146" y="55"/>
                      <a:pt x="143" y="57"/>
                    </a:cubicBezTo>
                    <a:cubicBezTo>
                      <a:pt x="138" y="61"/>
                      <a:pt x="133" y="65"/>
                      <a:pt x="127" y="69"/>
                    </a:cubicBezTo>
                    <a:cubicBezTo>
                      <a:pt x="121" y="72"/>
                      <a:pt x="114" y="75"/>
                      <a:pt x="108" y="78"/>
                    </a:cubicBezTo>
                    <a:cubicBezTo>
                      <a:pt x="101" y="80"/>
                      <a:pt x="94" y="82"/>
                      <a:pt x="88" y="83"/>
                    </a:cubicBezTo>
                    <a:cubicBezTo>
                      <a:pt x="81" y="85"/>
                      <a:pt x="74" y="85"/>
                      <a:pt x="67" y="85"/>
                    </a:cubicBezTo>
                    <a:cubicBezTo>
                      <a:pt x="64" y="85"/>
                      <a:pt x="61" y="85"/>
                      <a:pt x="58" y="85"/>
                    </a:cubicBezTo>
                    <a:cubicBezTo>
                      <a:pt x="56" y="85"/>
                      <a:pt x="55" y="85"/>
                      <a:pt x="53" y="85"/>
                    </a:cubicBezTo>
                    <a:cubicBezTo>
                      <a:pt x="52" y="85"/>
                      <a:pt x="50" y="84"/>
                      <a:pt x="49" y="84"/>
                    </a:cubicBezTo>
                    <a:cubicBezTo>
                      <a:pt x="46" y="84"/>
                      <a:pt x="43" y="83"/>
                      <a:pt x="40" y="83"/>
                    </a:cubicBezTo>
                    <a:cubicBezTo>
                      <a:pt x="37" y="83"/>
                      <a:pt x="35" y="82"/>
                      <a:pt x="32" y="81"/>
                    </a:cubicBezTo>
                    <a:cubicBezTo>
                      <a:pt x="30" y="80"/>
                      <a:pt x="27" y="80"/>
                      <a:pt x="25" y="79"/>
                    </a:cubicBezTo>
                    <a:cubicBezTo>
                      <a:pt x="23" y="78"/>
                      <a:pt x="21" y="78"/>
                      <a:pt x="19" y="77"/>
                    </a:cubicBezTo>
                    <a:cubicBezTo>
                      <a:pt x="17" y="76"/>
                      <a:pt x="15" y="75"/>
                      <a:pt x="13" y="75"/>
                    </a:cubicBezTo>
                    <a:cubicBezTo>
                      <a:pt x="11" y="74"/>
                      <a:pt x="10" y="73"/>
                      <a:pt x="9" y="72"/>
                    </a:cubicBezTo>
                    <a:cubicBezTo>
                      <a:pt x="3" y="70"/>
                      <a:pt x="0" y="68"/>
                      <a:pt x="0" y="68"/>
                    </a:cubicBezTo>
                    <a:close/>
                  </a:path>
                </a:pathLst>
              </a:custGeom>
              <a:solidFill>
                <a:srgbClr val="4E36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9" name="Freeform 196"/>
              <p:cNvSpPr/>
              <p:nvPr/>
            </p:nvSpPr>
            <p:spPr bwMode="auto">
              <a:xfrm>
                <a:off x="5092701" y="3868737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0" name="Freeform 197"/>
              <p:cNvSpPr/>
              <p:nvPr/>
            </p:nvSpPr>
            <p:spPr bwMode="auto">
              <a:xfrm>
                <a:off x="5092701" y="418941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1" name="Freeform 198"/>
              <p:cNvSpPr/>
              <p:nvPr/>
            </p:nvSpPr>
            <p:spPr bwMode="auto">
              <a:xfrm>
                <a:off x="5357813" y="4464050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6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2" name="Freeform 199"/>
              <p:cNvSpPr/>
              <p:nvPr/>
            </p:nvSpPr>
            <p:spPr bwMode="auto">
              <a:xfrm>
                <a:off x="5137151" y="4591050"/>
                <a:ext cx="31750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3" name="Freeform 200"/>
              <p:cNvSpPr/>
              <p:nvPr/>
            </p:nvSpPr>
            <p:spPr bwMode="auto">
              <a:xfrm>
                <a:off x="5068888" y="4589462"/>
                <a:ext cx="30163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2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4" name="Freeform 201"/>
              <p:cNvSpPr/>
              <p:nvPr/>
            </p:nvSpPr>
            <p:spPr bwMode="auto">
              <a:xfrm>
                <a:off x="5319713" y="4505325"/>
                <a:ext cx="30163" cy="30163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8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8"/>
                    </a:cubicBezTo>
                    <a:cubicBezTo>
                      <a:pt x="0" y="4"/>
                      <a:pt x="2" y="1"/>
                      <a:pt x="6" y="1"/>
                    </a:cubicBezTo>
                    <a:cubicBezTo>
                      <a:pt x="9" y="0"/>
                      <a:pt x="12" y="3"/>
                      <a:pt x="13" y="6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5" name="Freeform 202"/>
              <p:cNvSpPr/>
              <p:nvPr/>
            </p:nvSpPr>
            <p:spPr bwMode="auto">
              <a:xfrm>
                <a:off x="5281613" y="4194175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6" name="Freeform 203"/>
              <p:cNvSpPr/>
              <p:nvPr/>
            </p:nvSpPr>
            <p:spPr bwMode="auto">
              <a:xfrm>
                <a:off x="5224463" y="4205287"/>
                <a:ext cx="30163" cy="31750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7 h 13"/>
                  <a:gd name="T6" fmla="*/ 6 w 13"/>
                  <a:gd name="T7" fmla="*/ 0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1" y="12"/>
                      <a:pt x="7" y="13"/>
                    </a:cubicBezTo>
                    <a:cubicBezTo>
                      <a:pt x="4" y="13"/>
                      <a:pt x="1" y="11"/>
                      <a:pt x="0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7" name="Freeform 204"/>
              <p:cNvSpPr/>
              <p:nvPr/>
            </p:nvSpPr>
            <p:spPr bwMode="auto">
              <a:xfrm>
                <a:off x="5002213" y="4573587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8" name="Freeform 206"/>
              <p:cNvSpPr/>
              <p:nvPr/>
            </p:nvSpPr>
            <p:spPr bwMode="auto">
              <a:xfrm>
                <a:off x="5272088" y="4543425"/>
                <a:ext cx="30163" cy="30163"/>
              </a:xfrm>
              <a:custGeom>
                <a:avLst/>
                <a:gdLst>
                  <a:gd name="T0" fmla="*/ 12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5 w 13"/>
                  <a:gd name="T7" fmla="*/ 0 h 13"/>
                  <a:gd name="T8" fmla="*/ 12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5"/>
                    </a:moveTo>
                    <a:cubicBezTo>
                      <a:pt x="13" y="9"/>
                      <a:pt x="10" y="12"/>
                      <a:pt x="7" y="12"/>
                    </a:cubicBezTo>
                    <a:cubicBezTo>
                      <a:pt x="4" y="13"/>
                      <a:pt x="0" y="10"/>
                      <a:pt x="0" y="7"/>
                    </a:cubicBezTo>
                    <a:cubicBezTo>
                      <a:pt x="0" y="4"/>
                      <a:pt x="2" y="1"/>
                      <a:pt x="5" y="0"/>
                    </a:cubicBezTo>
                    <a:cubicBezTo>
                      <a:pt x="9" y="0"/>
                      <a:pt x="12" y="2"/>
                      <a:pt x="12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9" name="Freeform 207"/>
              <p:cNvSpPr/>
              <p:nvPr/>
            </p:nvSpPr>
            <p:spPr bwMode="auto">
              <a:xfrm>
                <a:off x="5049838" y="3887788"/>
                <a:ext cx="30163" cy="30163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0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0" y="7"/>
                    </a:cubicBezTo>
                    <a:cubicBezTo>
                      <a:pt x="0" y="4"/>
                      <a:pt x="2" y="0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0" name="Freeform 208"/>
              <p:cNvSpPr/>
              <p:nvPr/>
            </p:nvSpPr>
            <p:spPr bwMode="auto">
              <a:xfrm>
                <a:off x="5035551" y="4162425"/>
                <a:ext cx="33338" cy="31750"/>
              </a:xfrm>
              <a:custGeom>
                <a:avLst/>
                <a:gdLst>
                  <a:gd name="T0" fmla="*/ 13 w 14"/>
                  <a:gd name="T1" fmla="*/ 5 h 13"/>
                  <a:gd name="T2" fmla="*/ 8 w 14"/>
                  <a:gd name="T3" fmla="*/ 12 h 13"/>
                  <a:gd name="T4" fmla="*/ 1 w 14"/>
                  <a:gd name="T5" fmla="*/ 7 h 13"/>
                  <a:gd name="T6" fmla="*/ 6 w 14"/>
                  <a:gd name="T7" fmla="*/ 0 h 13"/>
                  <a:gd name="T8" fmla="*/ 13 w 14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5"/>
                    </a:moveTo>
                    <a:cubicBezTo>
                      <a:pt x="14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3" y="1"/>
                      <a:pt x="6" y="0"/>
                    </a:cubicBezTo>
                    <a:cubicBezTo>
                      <a:pt x="9" y="0"/>
                      <a:pt x="13" y="2"/>
                      <a:pt x="13" y="5"/>
                    </a:cubicBezTo>
                    <a:close/>
                  </a:path>
                </a:pathLst>
              </a:custGeom>
              <a:solidFill>
                <a:srgbClr val="7DC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1" name="Freeform 209"/>
              <p:cNvSpPr/>
              <p:nvPr/>
            </p:nvSpPr>
            <p:spPr bwMode="auto">
              <a:xfrm>
                <a:off x="5162551" y="4205288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7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7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2" name="Freeform 210"/>
              <p:cNvSpPr/>
              <p:nvPr/>
            </p:nvSpPr>
            <p:spPr bwMode="auto">
              <a:xfrm>
                <a:off x="5205413" y="4573588"/>
                <a:ext cx="30163" cy="31750"/>
              </a:xfrm>
              <a:custGeom>
                <a:avLst/>
                <a:gdLst>
                  <a:gd name="T0" fmla="*/ 13 w 13"/>
                  <a:gd name="T1" fmla="*/ 6 h 13"/>
                  <a:gd name="T2" fmla="*/ 8 w 13"/>
                  <a:gd name="T3" fmla="*/ 13 h 13"/>
                  <a:gd name="T4" fmla="*/ 1 w 13"/>
                  <a:gd name="T5" fmla="*/ 7 h 13"/>
                  <a:gd name="T6" fmla="*/ 6 w 13"/>
                  <a:gd name="T7" fmla="*/ 1 h 13"/>
                  <a:gd name="T8" fmla="*/ 13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6"/>
                    </a:moveTo>
                    <a:cubicBezTo>
                      <a:pt x="13" y="9"/>
                      <a:pt x="11" y="12"/>
                      <a:pt x="8" y="13"/>
                    </a:cubicBezTo>
                    <a:cubicBezTo>
                      <a:pt x="4" y="13"/>
                      <a:pt x="1" y="11"/>
                      <a:pt x="1" y="7"/>
                    </a:cubicBezTo>
                    <a:cubicBezTo>
                      <a:pt x="0" y="4"/>
                      <a:pt x="3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3" name="Freeform 211"/>
              <p:cNvSpPr/>
              <p:nvPr/>
            </p:nvSpPr>
            <p:spPr bwMode="auto">
              <a:xfrm>
                <a:off x="5381626" y="4430713"/>
                <a:ext cx="30163" cy="31750"/>
              </a:xfrm>
              <a:custGeom>
                <a:avLst/>
                <a:gdLst>
                  <a:gd name="T0" fmla="*/ 13 w 13"/>
                  <a:gd name="T1" fmla="*/ 5 h 13"/>
                  <a:gd name="T2" fmla="*/ 8 w 13"/>
                  <a:gd name="T3" fmla="*/ 12 h 13"/>
                  <a:gd name="T4" fmla="*/ 1 w 13"/>
                  <a:gd name="T5" fmla="*/ 7 h 13"/>
                  <a:gd name="T6" fmla="*/ 6 w 13"/>
                  <a:gd name="T7" fmla="*/ 0 h 13"/>
                  <a:gd name="T8" fmla="*/ 13 w 13"/>
                  <a:gd name="T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13" y="9"/>
                      <a:pt x="11" y="12"/>
                      <a:pt x="8" y="12"/>
                    </a:cubicBezTo>
                    <a:cubicBezTo>
                      <a:pt x="4" y="13"/>
                      <a:pt x="1" y="10"/>
                      <a:pt x="1" y="7"/>
                    </a:cubicBezTo>
                    <a:cubicBezTo>
                      <a:pt x="0" y="4"/>
                      <a:pt x="2" y="1"/>
                      <a:pt x="6" y="0"/>
                    </a:cubicBezTo>
                    <a:cubicBezTo>
                      <a:pt x="9" y="0"/>
                      <a:pt x="12" y="2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4" name="Freeform 212"/>
              <p:cNvSpPr/>
              <p:nvPr/>
            </p:nvSpPr>
            <p:spPr bwMode="auto">
              <a:xfrm>
                <a:off x="5132388" y="3849688"/>
                <a:ext cx="31750" cy="30163"/>
              </a:xfrm>
              <a:custGeom>
                <a:avLst/>
                <a:gdLst>
                  <a:gd name="T0" fmla="*/ 12 w 13"/>
                  <a:gd name="T1" fmla="*/ 6 h 13"/>
                  <a:gd name="T2" fmla="*/ 7 w 13"/>
                  <a:gd name="T3" fmla="*/ 13 h 13"/>
                  <a:gd name="T4" fmla="*/ 0 w 13"/>
                  <a:gd name="T5" fmla="*/ 8 h 13"/>
                  <a:gd name="T6" fmla="*/ 5 w 13"/>
                  <a:gd name="T7" fmla="*/ 1 h 13"/>
                  <a:gd name="T8" fmla="*/ 12 w 13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2" y="6"/>
                    </a:moveTo>
                    <a:cubicBezTo>
                      <a:pt x="13" y="9"/>
                      <a:pt x="10" y="13"/>
                      <a:pt x="7" y="13"/>
                    </a:cubicBezTo>
                    <a:cubicBezTo>
                      <a:pt x="4" y="13"/>
                      <a:pt x="1" y="11"/>
                      <a:pt x="0" y="8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9" y="0"/>
                      <a:pt x="12" y="3"/>
                      <a:pt x="12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5" name="Freeform 213"/>
              <p:cNvSpPr/>
              <p:nvPr/>
            </p:nvSpPr>
            <p:spPr bwMode="auto">
              <a:xfrm>
                <a:off x="5235576" y="4375150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1 w 43"/>
                  <a:gd name="T5" fmla="*/ 24 h 43"/>
                  <a:gd name="T6" fmla="*/ 18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5"/>
                      <a:pt x="1" y="24"/>
                    </a:cubicBezTo>
                    <a:cubicBezTo>
                      <a:pt x="0" y="14"/>
                      <a:pt x="7" y="3"/>
                      <a:pt x="18" y="2"/>
                    </a:cubicBezTo>
                    <a:cubicBezTo>
                      <a:pt x="29" y="0"/>
                      <a:pt x="39" y="8"/>
                      <a:pt x="41" y="19"/>
                    </a:cubicBezTo>
                    <a:close/>
                  </a:path>
                </a:pathLst>
              </a:custGeom>
              <a:solidFill>
                <a:srgbClr val="45BF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6" name="Freeform 214"/>
              <p:cNvSpPr/>
              <p:nvPr/>
            </p:nvSpPr>
            <p:spPr bwMode="auto">
              <a:xfrm>
                <a:off x="4999038" y="4665663"/>
                <a:ext cx="103188" cy="103188"/>
              </a:xfrm>
              <a:custGeom>
                <a:avLst/>
                <a:gdLst>
                  <a:gd name="T0" fmla="*/ 41 w 43"/>
                  <a:gd name="T1" fmla="*/ 19 h 43"/>
                  <a:gd name="T2" fmla="*/ 24 w 43"/>
                  <a:gd name="T3" fmla="*/ 42 h 43"/>
                  <a:gd name="T4" fmla="*/ 2 w 43"/>
                  <a:gd name="T5" fmla="*/ 25 h 43"/>
                  <a:gd name="T6" fmla="*/ 19 w 43"/>
                  <a:gd name="T7" fmla="*/ 2 h 43"/>
                  <a:gd name="T8" fmla="*/ 41 w 43"/>
                  <a:gd name="T9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9"/>
                    </a:moveTo>
                    <a:cubicBezTo>
                      <a:pt x="43" y="30"/>
                      <a:pt x="35" y="40"/>
                      <a:pt x="24" y="42"/>
                    </a:cubicBezTo>
                    <a:cubicBezTo>
                      <a:pt x="13" y="43"/>
                      <a:pt x="3" y="36"/>
                      <a:pt x="2" y="25"/>
                    </a:cubicBezTo>
                    <a:cubicBezTo>
                      <a:pt x="0" y="14"/>
                      <a:pt x="8" y="3"/>
                      <a:pt x="19" y="2"/>
                    </a:cubicBezTo>
                    <a:cubicBezTo>
                      <a:pt x="30" y="0"/>
                      <a:pt x="40" y="8"/>
                      <a:pt x="41" y="19"/>
                    </a:cubicBezTo>
                    <a:close/>
                  </a:path>
                </a:pathLst>
              </a:custGeom>
              <a:solidFill>
                <a:srgbClr val="FF8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7" name="Freeform 215"/>
              <p:cNvSpPr/>
              <p:nvPr/>
            </p:nvSpPr>
            <p:spPr bwMode="auto">
              <a:xfrm>
                <a:off x="5372101" y="4686300"/>
                <a:ext cx="101600" cy="101600"/>
              </a:xfrm>
              <a:custGeom>
                <a:avLst/>
                <a:gdLst>
                  <a:gd name="T0" fmla="*/ 41 w 43"/>
                  <a:gd name="T1" fmla="*/ 18 h 42"/>
                  <a:gd name="T2" fmla="*/ 24 w 43"/>
                  <a:gd name="T3" fmla="*/ 41 h 42"/>
                  <a:gd name="T4" fmla="*/ 2 w 43"/>
                  <a:gd name="T5" fmla="*/ 24 h 42"/>
                  <a:gd name="T6" fmla="*/ 19 w 43"/>
                  <a:gd name="T7" fmla="*/ 1 h 42"/>
                  <a:gd name="T8" fmla="*/ 41 w 43"/>
                  <a:gd name="T9" fmla="*/ 1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2">
                    <a:moveTo>
                      <a:pt x="41" y="18"/>
                    </a:moveTo>
                    <a:cubicBezTo>
                      <a:pt x="43" y="29"/>
                      <a:pt x="35" y="39"/>
                      <a:pt x="24" y="41"/>
                    </a:cubicBezTo>
                    <a:cubicBezTo>
                      <a:pt x="13" y="42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8" name="Freeform 216"/>
              <p:cNvSpPr/>
              <p:nvPr/>
            </p:nvSpPr>
            <p:spPr bwMode="auto">
              <a:xfrm>
                <a:off x="5035551" y="4270375"/>
                <a:ext cx="101600" cy="103188"/>
              </a:xfrm>
              <a:custGeom>
                <a:avLst/>
                <a:gdLst>
                  <a:gd name="T0" fmla="*/ 41 w 43"/>
                  <a:gd name="T1" fmla="*/ 18 h 43"/>
                  <a:gd name="T2" fmla="*/ 24 w 43"/>
                  <a:gd name="T3" fmla="*/ 41 h 43"/>
                  <a:gd name="T4" fmla="*/ 2 w 43"/>
                  <a:gd name="T5" fmla="*/ 24 h 43"/>
                  <a:gd name="T6" fmla="*/ 19 w 43"/>
                  <a:gd name="T7" fmla="*/ 1 h 43"/>
                  <a:gd name="T8" fmla="*/ 41 w 43"/>
                  <a:gd name="T9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3">
                    <a:moveTo>
                      <a:pt x="41" y="18"/>
                    </a:moveTo>
                    <a:cubicBezTo>
                      <a:pt x="43" y="29"/>
                      <a:pt x="35" y="40"/>
                      <a:pt x="24" y="41"/>
                    </a:cubicBezTo>
                    <a:cubicBezTo>
                      <a:pt x="13" y="43"/>
                      <a:pt x="3" y="35"/>
                      <a:pt x="2" y="24"/>
                    </a:cubicBezTo>
                    <a:cubicBezTo>
                      <a:pt x="0" y="13"/>
                      <a:pt x="8" y="3"/>
                      <a:pt x="19" y="1"/>
                    </a:cubicBezTo>
                    <a:cubicBezTo>
                      <a:pt x="30" y="0"/>
                      <a:pt x="40" y="7"/>
                      <a:pt x="41" y="18"/>
                    </a:cubicBezTo>
                    <a:close/>
                  </a:path>
                </a:pathLst>
              </a:custGeom>
              <a:solidFill>
                <a:srgbClr val="C01E0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29" name="Freeform 217"/>
              <p:cNvSpPr/>
              <p:nvPr/>
            </p:nvSpPr>
            <p:spPr bwMode="auto">
              <a:xfrm>
                <a:off x="5159376" y="4062413"/>
                <a:ext cx="69850" cy="71438"/>
              </a:xfrm>
              <a:custGeom>
                <a:avLst/>
                <a:gdLst>
                  <a:gd name="T0" fmla="*/ 28 w 29"/>
                  <a:gd name="T1" fmla="*/ 13 h 30"/>
                  <a:gd name="T2" fmla="*/ 17 w 29"/>
                  <a:gd name="T3" fmla="*/ 28 h 30"/>
                  <a:gd name="T4" fmla="*/ 1 w 29"/>
                  <a:gd name="T5" fmla="*/ 17 h 30"/>
                  <a:gd name="T6" fmla="*/ 13 w 29"/>
                  <a:gd name="T7" fmla="*/ 2 h 30"/>
                  <a:gd name="T8" fmla="*/ 28 w 29"/>
                  <a:gd name="T9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8" y="13"/>
                    </a:moveTo>
                    <a:cubicBezTo>
                      <a:pt x="29" y="21"/>
                      <a:pt x="24" y="27"/>
                      <a:pt x="17" y="28"/>
                    </a:cubicBezTo>
                    <a:cubicBezTo>
                      <a:pt x="9" y="30"/>
                      <a:pt x="2" y="24"/>
                      <a:pt x="1" y="17"/>
                    </a:cubicBezTo>
                    <a:cubicBezTo>
                      <a:pt x="0" y="9"/>
                      <a:pt x="6" y="3"/>
                      <a:pt x="13" y="2"/>
                    </a:cubicBezTo>
                    <a:cubicBezTo>
                      <a:pt x="20" y="0"/>
                      <a:pt x="27" y="6"/>
                      <a:pt x="2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0" name="Freeform 218"/>
              <p:cNvSpPr/>
              <p:nvPr/>
            </p:nvSpPr>
            <p:spPr bwMode="auto">
              <a:xfrm>
                <a:off x="5056188" y="3951288"/>
                <a:ext cx="69850" cy="69850"/>
              </a:xfrm>
              <a:custGeom>
                <a:avLst/>
                <a:gdLst>
                  <a:gd name="T0" fmla="*/ 28 w 29"/>
                  <a:gd name="T1" fmla="*/ 12 h 29"/>
                  <a:gd name="T2" fmla="*/ 17 w 29"/>
                  <a:gd name="T3" fmla="*/ 28 h 29"/>
                  <a:gd name="T4" fmla="*/ 1 w 29"/>
                  <a:gd name="T5" fmla="*/ 16 h 29"/>
                  <a:gd name="T6" fmla="*/ 13 w 29"/>
                  <a:gd name="T7" fmla="*/ 1 h 29"/>
                  <a:gd name="T8" fmla="*/ 28 w 29"/>
                  <a:gd name="T9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28" y="12"/>
                    </a:moveTo>
                    <a:cubicBezTo>
                      <a:pt x="29" y="20"/>
                      <a:pt x="24" y="27"/>
                      <a:pt x="17" y="28"/>
                    </a:cubicBezTo>
                    <a:cubicBezTo>
                      <a:pt x="9" y="29"/>
                      <a:pt x="2" y="24"/>
                      <a:pt x="1" y="16"/>
                    </a:cubicBezTo>
                    <a:cubicBezTo>
                      <a:pt x="0" y="9"/>
                      <a:pt x="5" y="2"/>
                      <a:pt x="13" y="1"/>
                    </a:cubicBezTo>
                    <a:cubicBezTo>
                      <a:pt x="20" y="0"/>
                      <a:pt x="27" y="5"/>
                      <a:pt x="28" y="12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1" name="Freeform 219"/>
              <p:cNvSpPr/>
              <p:nvPr/>
            </p:nvSpPr>
            <p:spPr bwMode="auto">
              <a:xfrm>
                <a:off x="4989513" y="3578225"/>
                <a:ext cx="153988" cy="146050"/>
              </a:xfrm>
              <a:custGeom>
                <a:avLst/>
                <a:gdLst>
                  <a:gd name="T0" fmla="*/ 30 w 64"/>
                  <a:gd name="T1" fmla="*/ 0 h 61"/>
                  <a:gd name="T2" fmla="*/ 22 w 64"/>
                  <a:gd name="T3" fmla="*/ 18 h 61"/>
                  <a:gd name="T4" fmla="*/ 4 w 64"/>
                  <a:gd name="T5" fmla="*/ 22 h 61"/>
                  <a:gd name="T6" fmla="*/ 17 w 64"/>
                  <a:gd name="T7" fmla="*/ 33 h 61"/>
                  <a:gd name="T8" fmla="*/ 15 w 64"/>
                  <a:gd name="T9" fmla="*/ 56 h 61"/>
                  <a:gd name="T10" fmla="*/ 34 w 64"/>
                  <a:gd name="T11" fmla="*/ 41 h 61"/>
                  <a:gd name="T12" fmla="*/ 55 w 64"/>
                  <a:gd name="T13" fmla="*/ 53 h 61"/>
                  <a:gd name="T14" fmla="*/ 51 w 64"/>
                  <a:gd name="T15" fmla="*/ 31 h 61"/>
                  <a:gd name="T16" fmla="*/ 64 w 64"/>
                  <a:gd name="T17" fmla="*/ 18 h 61"/>
                  <a:gd name="T18" fmla="*/ 43 w 64"/>
                  <a:gd name="T19" fmla="*/ 16 h 61"/>
                  <a:gd name="T20" fmla="*/ 30 w 64"/>
                  <a:gd name="T2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61">
                    <a:moveTo>
                      <a:pt x="30" y="0"/>
                    </a:moveTo>
                    <a:cubicBezTo>
                      <a:pt x="26" y="0"/>
                      <a:pt x="22" y="18"/>
                      <a:pt x="22" y="18"/>
                    </a:cubicBezTo>
                    <a:cubicBezTo>
                      <a:pt x="22" y="18"/>
                      <a:pt x="8" y="18"/>
                      <a:pt x="4" y="22"/>
                    </a:cubicBezTo>
                    <a:cubicBezTo>
                      <a:pt x="0" y="26"/>
                      <a:pt x="17" y="33"/>
                      <a:pt x="17" y="33"/>
                    </a:cubicBezTo>
                    <a:cubicBezTo>
                      <a:pt x="17" y="33"/>
                      <a:pt x="10" y="52"/>
                      <a:pt x="15" y="56"/>
                    </a:cubicBezTo>
                    <a:cubicBezTo>
                      <a:pt x="23" y="61"/>
                      <a:pt x="34" y="41"/>
                      <a:pt x="34" y="41"/>
                    </a:cubicBezTo>
                    <a:cubicBezTo>
                      <a:pt x="34" y="41"/>
                      <a:pt x="50" y="54"/>
                      <a:pt x="55" y="53"/>
                    </a:cubicBezTo>
                    <a:cubicBezTo>
                      <a:pt x="61" y="52"/>
                      <a:pt x="51" y="31"/>
                      <a:pt x="51" y="31"/>
                    </a:cubicBezTo>
                    <a:cubicBezTo>
                      <a:pt x="51" y="31"/>
                      <a:pt x="64" y="24"/>
                      <a:pt x="64" y="18"/>
                    </a:cubicBezTo>
                    <a:cubicBezTo>
                      <a:pt x="64" y="14"/>
                      <a:pt x="43" y="16"/>
                      <a:pt x="43" y="16"/>
                    </a:cubicBezTo>
                    <a:cubicBezTo>
                      <a:pt x="43" y="16"/>
                      <a:pt x="36" y="1"/>
                      <a:pt x="30" y="0"/>
                    </a:cubicBezTo>
                    <a:close/>
                  </a:path>
                </a:pathLst>
              </a:custGeom>
              <a:solidFill>
                <a:srgbClr val="F7D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2" name="Freeform 220"/>
              <p:cNvSpPr/>
              <p:nvPr/>
            </p:nvSpPr>
            <p:spPr bwMode="auto">
              <a:xfrm>
                <a:off x="5454651" y="4792663"/>
                <a:ext cx="279400" cy="160338"/>
              </a:xfrm>
              <a:custGeom>
                <a:avLst/>
                <a:gdLst>
                  <a:gd name="T0" fmla="*/ 0 w 176"/>
                  <a:gd name="T1" fmla="*/ 24 h 101"/>
                  <a:gd name="T2" fmla="*/ 20 w 176"/>
                  <a:gd name="T3" fmla="*/ 101 h 101"/>
                  <a:gd name="T4" fmla="*/ 176 w 176"/>
                  <a:gd name="T5" fmla="*/ 78 h 101"/>
                  <a:gd name="T6" fmla="*/ 172 w 176"/>
                  <a:gd name="T7" fmla="*/ 0 h 101"/>
                  <a:gd name="T8" fmla="*/ 0 w 176"/>
                  <a:gd name="T9" fmla="*/ 2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101">
                    <a:moveTo>
                      <a:pt x="0" y="24"/>
                    </a:moveTo>
                    <a:lnTo>
                      <a:pt x="20" y="101"/>
                    </a:lnTo>
                    <a:lnTo>
                      <a:pt x="176" y="78"/>
                    </a:lnTo>
                    <a:lnTo>
                      <a:pt x="172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359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3" name="Freeform 221"/>
              <p:cNvSpPr/>
              <p:nvPr/>
            </p:nvSpPr>
            <p:spPr bwMode="auto">
              <a:xfrm>
                <a:off x="5557838" y="4803775"/>
                <a:ext cx="76200" cy="131763"/>
              </a:xfrm>
              <a:custGeom>
                <a:avLst/>
                <a:gdLst>
                  <a:gd name="T0" fmla="*/ 0 w 48"/>
                  <a:gd name="T1" fmla="*/ 5 h 83"/>
                  <a:gd name="T2" fmla="*/ 23 w 48"/>
                  <a:gd name="T3" fmla="*/ 83 h 83"/>
                  <a:gd name="T4" fmla="*/ 48 w 48"/>
                  <a:gd name="T5" fmla="*/ 80 h 83"/>
                  <a:gd name="T6" fmla="*/ 45 w 48"/>
                  <a:gd name="T7" fmla="*/ 0 h 83"/>
                  <a:gd name="T8" fmla="*/ 0 w 48"/>
                  <a:gd name="T9" fmla="*/ 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3">
                    <a:moveTo>
                      <a:pt x="0" y="5"/>
                    </a:moveTo>
                    <a:lnTo>
                      <a:pt x="23" y="83"/>
                    </a:lnTo>
                    <a:lnTo>
                      <a:pt x="48" y="80"/>
                    </a:lnTo>
                    <a:lnTo>
                      <a:pt x="4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4" name="Freeform 222"/>
              <p:cNvSpPr/>
              <p:nvPr/>
            </p:nvSpPr>
            <p:spPr bwMode="auto">
              <a:xfrm>
                <a:off x="5576888" y="4679950"/>
                <a:ext cx="103188" cy="104775"/>
              </a:xfrm>
              <a:custGeom>
                <a:avLst/>
                <a:gdLst>
                  <a:gd name="T0" fmla="*/ 0 w 43"/>
                  <a:gd name="T1" fmla="*/ 39 h 44"/>
                  <a:gd name="T2" fmla="*/ 43 w 43"/>
                  <a:gd name="T3" fmla="*/ 2 h 44"/>
                  <a:gd name="T4" fmla="*/ 29 w 43"/>
                  <a:gd name="T5" fmla="*/ 0 h 44"/>
                  <a:gd name="T6" fmla="*/ 31 w 43"/>
                  <a:gd name="T7" fmla="*/ 21 h 44"/>
                  <a:gd name="T8" fmla="*/ 2 w 43"/>
                  <a:gd name="T9" fmla="*/ 36 h 44"/>
                  <a:gd name="T10" fmla="*/ 0 w 43"/>
                  <a:gd name="T11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4">
                    <a:moveTo>
                      <a:pt x="0" y="39"/>
                    </a:moveTo>
                    <a:cubicBezTo>
                      <a:pt x="1" y="39"/>
                      <a:pt x="42" y="44"/>
                      <a:pt x="43" y="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37" y="12"/>
                      <a:pt x="31" y="21"/>
                    </a:cubicBezTo>
                    <a:cubicBezTo>
                      <a:pt x="22" y="35"/>
                      <a:pt x="2" y="36"/>
                      <a:pt x="2" y="36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5" name="Freeform 223"/>
              <p:cNvSpPr/>
              <p:nvPr/>
            </p:nvSpPr>
            <p:spPr bwMode="auto">
              <a:xfrm>
                <a:off x="5462588" y="4699000"/>
                <a:ext cx="123825" cy="107950"/>
              </a:xfrm>
              <a:custGeom>
                <a:avLst/>
                <a:gdLst>
                  <a:gd name="T0" fmla="*/ 52 w 52"/>
                  <a:gd name="T1" fmla="*/ 30 h 45"/>
                  <a:gd name="T2" fmla="*/ 0 w 52"/>
                  <a:gd name="T3" fmla="*/ 6 h 45"/>
                  <a:gd name="T4" fmla="*/ 14 w 52"/>
                  <a:gd name="T5" fmla="*/ 0 h 45"/>
                  <a:gd name="T6" fmla="*/ 17 w 52"/>
                  <a:gd name="T7" fmla="*/ 21 h 45"/>
                  <a:gd name="T8" fmla="*/ 49 w 52"/>
                  <a:gd name="T9" fmla="*/ 28 h 45"/>
                  <a:gd name="T10" fmla="*/ 52 w 52"/>
                  <a:gd name="T11" fmla="*/ 3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52" y="30"/>
                    </a:moveTo>
                    <a:cubicBezTo>
                      <a:pt x="52" y="30"/>
                      <a:pt x="16" y="45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0" y="14"/>
                      <a:pt x="17" y="21"/>
                    </a:cubicBezTo>
                    <a:cubicBezTo>
                      <a:pt x="30" y="33"/>
                      <a:pt x="49" y="28"/>
                      <a:pt x="49" y="28"/>
                    </a:cubicBezTo>
                    <a:lnTo>
                      <a:pt x="52" y="30"/>
                    </a:lnTo>
                    <a:close/>
                  </a:path>
                </a:pathLst>
              </a:custGeom>
              <a:solidFill>
                <a:srgbClr val="9725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6" name="Freeform 224"/>
              <p:cNvSpPr/>
              <p:nvPr/>
            </p:nvSpPr>
            <p:spPr bwMode="auto">
              <a:xfrm>
                <a:off x="5561013" y="4656138"/>
                <a:ext cx="120650" cy="117475"/>
              </a:xfrm>
              <a:custGeom>
                <a:avLst/>
                <a:gdLst>
                  <a:gd name="T0" fmla="*/ 10 w 51"/>
                  <a:gd name="T1" fmla="*/ 49 h 49"/>
                  <a:gd name="T2" fmla="*/ 13 w 51"/>
                  <a:gd name="T3" fmla="*/ 19 h 49"/>
                  <a:gd name="T4" fmla="*/ 49 w 51"/>
                  <a:gd name="T5" fmla="*/ 5 h 49"/>
                  <a:gd name="T6" fmla="*/ 49 w 51"/>
                  <a:gd name="T7" fmla="*/ 15 h 49"/>
                  <a:gd name="T8" fmla="*/ 19 w 51"/>
                  <a:gd name="T9" fmla="*/ 23 h 49"/>
                  <a:gd name="T10" fmla="*/ 12 w 51"/>
                  <a:gd name="T11" fmla="*/ 48 h 49"/>
                  <a:gd name="T12" fmla="*/ 10 w 51"/>
                  <a:gd name="T13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49">
                    <a:moveTo>
                      <a:pt x="10" y="49"/>
                    </a:moveTo>
                    <a:cubicBezTo>
                      <a:pt x="10" y="49"/>
                      <a:pt x="0" y="39"/>
                      <a:pt x="13" y="19"/>
                    </a:cubicBezTo>
                    <a:cubicBezTo>
                      <a:pt x="26" y="0"/>
                      <a:pt x="49" y="5"/>
                      <a:pt x="49" y="5"/>
                    </a:cubicBezTo>
                    <a:cubicBezTo>
                      <a:pt x="49" y="5"/>
                      <a:pt x="51" y="13"/>
                      <a:pt x="49" y="15"/>
                    </a:cubicBezTo>
                    <a:cubicBezTo>
                      <a:pt x="49" y="15"/>
                      <a:pt x="31" y="10"/>
                      <a:pt x="19" y="23"/>
                    </a:cubicBezTo>
                    <a:cubicBezTo>
                      <a:pt x="6" y="37"/>
                      <a:pt x="12" y="48"/>
                      <a:pt x="12" y="48"/>
                    </a:cubicBez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7" name="Freeform 225"/>
              <p:cNvSpPr/>
              <p:nvPr/>
            </p:nvSpPr>
            <p:spPr bwMode="auto">
              <a:xfrm>
                <a:off x="5459413" y="4670425"/>
                <a:ext cx="136525" cy="103188"/>
              </a:xfrm>
              <a:custGeom>
                <a:avLst/>
                <a:gdLst>
                  <a:gd name="T0" fmla="*/ 51 w 57"/>
                  <a:gd name="T1" fmla="*/ 43 h 43"/>
                  <a:gd name="T2" fmla="*/ 39 w 57"/>
                  <a:gd name="T3" fmla="*/ 15 h 43"/>
                  <a:gd name="T4" fmla="*/ 0 w 57"/>
                  <a:gd name="T5" fmla="*/ 12 h 43"/>
                  <a:gd name="T6" fmla="*/ 3 w 57"/>
                  <a:gd name="T7" fmla="*/ 21 h 43"/>
                  <a:gd name="T8" fmla="*/ 35 w 57"/>
                  <a:gd name="T9" fmla="*/ 21 h 43"/>
                  <a:gd name="T10" fmla="*/ 48 w 57"/>
                  <a:gd name="T11" fmla="*/ 43 h 43"/>
                  <a:gd name="T12" fmla="*/ 51 w 57"/>
                  <a:gd name="T1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51" y="43"/>
                    </a:moveTo>
                    <a:cubicBezTo>
                      <a:pt x="51" y="43"/>
                      <a:pt x="57" y="31"/>
                      <a:pt x="39" y="15"/>
                    </a:cubicBezTo>
                    <a:cubicBezTo>
                      <a:pt x="21" y="0"/>
                      <a:pt x="0" y="12"/>
                      <a:pt x="0" y="12"/>
                    </a:cubicBezTo>
                    <a:cubicBezTo>
                      <a:pt x="0" y="12"/>
                      <a:pt x="1" y="20"/>
                      <a:pt x="3" y="21"/>
                    </a:cubicBezTo>
                    <a:cubicBezTo>
                      <a:pt x="3" y="21"/>
                      <a:pt x="19" y="11"/>
                      <a:pt x="35" y="21"/>
                    </a:cubicBezTo>
                    <a:cubicBezTo>
                      <a:pt x="51" y="30"/>
                      <a:pt x="48" y="43"/>
                      <a:pt x="48" y="43"/>
                    </a:cubicBezTo>
                    <a:lnTo>
                      <a:pt x="51" y="43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8" name="Freeform 226"/>
              <p:cNvSpPr/>
              <p:nvPr/>
            </p:nvSpPr>
            <p:spPr bwMode="auto">
              <a:xfrm>
                <a:off x="5430838" y="4740275"/>
                <a:ext cx="303213" cy="109538"/>
              </a:xfrm>
              <a:custGeom>
                <a:avLst/>
                <a:gdLst>
                  <a:gd name="T0" fmla="*/ 0 w 191"/>
                  <a:gd name="T1" fmla="*/ 33 h 69"/>
                  <a:gd name="T2" fmla="*/ 191 w 191"/>
                  <a:gd name="T3" fmla="*/ 0 h 69"/>
                  <a:gd name="T4" fmla="*/ 191 w 191"/>
                  <a:gd name="T5" fmla="*/ 43 h 69"/>
                  <a:gd name="T6" fmla="*/ 11 w 191"/>
                  <a:gd name="T7" fmla="*/ 69 h 69"/>
                  <a:gd name="T8" fmla="*/ 0 w 191"/>
                  <a:gd name="T9" fmla="*/ 3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9">
                    <a:moveTo>
                      <a:pt x="0" y="33"/>
                    </a:moveTo>
                    <a:lnTo>
                      <a:pt x="191" y="0"/>
                    </a:lnTo>
                    <a:lnTo>
                      <a:pt x="191" y="43"/>
                    </a:lnTo>
                    <a:lnTo>
                      <a:pt x="11" y="69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73A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39" name="Freeform 227"/>
              <p:cNvSpPr/>
              <p:nvPr/>
            </p:nvSpPr>
            <p:spPr bwMode="auto">
              <a:xfrm>
                <a:off x="5534026" y="4754563"/>
                <a:ext cx="98425" cy="85725"/>
              </a:xfrm>
              <a:custGeom>
                <a:avLst/>
                <a:gdLst>
                  <a:gd name="T0" fmla="*/ 0 w 62"/>
                  <a:gd name="T1" fmla="*/ 12 h 54"/>
                  <a:gd name="T2" fmla="*/ 12 w 62"/>
                  <a:gd name="T3" fmla="*/ 54 h 54"/>
                  <a:gd name="T4" fmla="*/ 62 w 62"/>
                  <a:gd name="T5" fmla="*/ 46 h 54"/>
                  <a:gd name="T6" fmla="*/ 57 w 62"/>
                  <a:gd name="T7" fmla="*/ 0 h 54"/>
                  <a:gd name="T8" fmla="*/ 0 w 62"/>
                  <a:gd name="T9" fmla="*/ 1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54">
                    <a:moveTo>
                      <a:pt x="0" y="12"/>
                    </a:moveTo>
                    <a:lnTo>
                      <a:pt x="12" y="54"/>
                    </a:lnTo>
                    <a:lnTo>
                      <a:pt x="62" y="46"/>
                    </a:lnTo>
                    <a:lnTo>
                      <a:pt x="57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0" name="Freeform 228"/>
              <p:cNvSpPr/>
              <p:nvPr/>
            </p:nvSpPr>
            <p:spPr bwMode="auto">
              <a:xfrm>
                <a:off x="4767263" y="4837113"/>
                <a:ext cx="207963" cy="215900"/>
              </a:xfrm>
              <a:custGeom>
                <a:avLst/>
                <a:gdLst>
                  <a:gd name="T0" fmla="*/ 0 w 131"/>
                  <a:gd name="T1" fmla="*/ 17 h 136"/>
                  <a:gd name="T2" fmla="*/ 31 w 131"/>
                  <a:gd name="T3" fmla="*/ 136 h 136"/>
                  <a:gd name="T4" fmla="*/ 131 w 131"/>
                  <a:gd name="T5" fmla="*/ 121 h 136"/>
                  <a:gd name="T6" fmla="*/ 121 w 131"/>
                  <a:gd name="T7" fmla="*/ 0 h 136"/>
                  <a:gd name="T8" fmla="*/ 0 w 131"/>
                  <a:gd name="T9" fmla="*/ 1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6">
                    <a:moveTo>
                      <a:pt x="0" y="17"/>
                    </a:moveTo>
                    <a:lnTo>
                      <a:pt x="31" y="136"/>
                    </a:lnTo>
                    <a:lnTo>
                      <a:pt x="131" y="121"/>
                    </a:lnTo>
                    <a:lnTo>
                      <a:pt x="121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E21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1" name="Freeform 229"/>
              <p:cNvSpPr/>
              <p:nvPr/>
            </p:nvSpPr>
            <p:spPr bwMode="auto">
              <a:xfrm>
                <a:off x="4835526" y="4846638"/>
                <a:ext cx="85725" cy="200025"/>
              </a:xfrm>
              <a:custGeom>
                <a:avLst/>
                <a:gdLst>
                  <a:gd name="T0" fmla="*/ 0 w 54"/>
                  <a:gd name="T1" fmla="*/ 5 h 126"/>
                  <a:gd name="T2" fmla="*/ 25 w 54"/>
                  <a:gd name="T3" fmla="*/ 126 h 126"/>
                  <a:gd name="T4" fmla="*/ 54 w 54"/>
                  <a:gd name="T5" fmla="*/ 121 h 126"/>
                  <a:gd name="T6" fmla="*/ 43 w 54"/>
                  <a:gd name="T7" fmla="*/ 0 h 126"/>
                  <a:gd name="T8" fmla="*/ 0 w 54"/>
                  <a:gd name="T9" fmla="*/ 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6">
                    <a:moveTo>
                      <a:pt x="0" y="5"/>
                    </a:moveTo>
                    <a:lnTo>
                      <a:pt x="25" y="126"/>
                    </a:lnTo>
                    <a:lnTo>
                      <a:pt x="54" y="121"/>
                    </a:lnTo>
                    <a:lnTo>
                      <a:pt x="43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2" name="Freeform 230"/>
              <p:cNvSpPr/>
              <p:nvPr/>
            </p:nvSpPr>
            <p:spPr bwMode="auto">
              <a:xfrm>
                <a:off x="4859338" y="4756150"/>
                <a:ext cx="68263" cy="69850"/>
              </a:xfrm>
              <a:custGeom>
                <a:avLst/>
                <a:gdLst>
                  <a:gd name="T0" fmla="*/ 0 w 29"/>
                  <a:gd name="T1" fmla="*/ 26 h 29"/>
                  <a:gd name="T2" fmla="*/ 29 w 29"/>
                  <a:gd name="T3" fmla="*/ 1 h 29"/>
                  <a:gd name="T4" fmla="*/ 19 w 29"/>
                  <a:gd name="T5" fmla="*/ 0 h 29"/>
                  <a:gd name="T6" fmla="*/ 21 w 29"/>
                  <a:gd name="T7" fmla="*/ 14 h 29"/>
                  <a:gd name="T8" fmla="*/ 1 w 29"/>
                  <a:gd name="T9" fmla="*/ 24 h 29"/>
                  <a:gd name="T10" fmla="*/ 0 w 29"/>
                  <a:gd name="T1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0" y="26"/>
                    </a:moveTo>
                    <a:cubicBezTo>
                      <a:pt x="0" y="26"/>
                      <a:pt x="26" y="29"/>
                      <a:pt x="2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5" y="8"/>
                      <a:pt x="21" y="14"/>
                    </a:cubicBezTo>
                    <a:cubicBezTo>
                      <a:pt x="15" y="24"/>
                      <a:pt x="1" y="24"/>
                      <a:pt x="1" y="2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3" name="Freeform 231"/>
              <p:cNvSpPr/>
              <p:nvPr/>
            </p:nvSpPr>
            <p:spPr bwMode="auto">
              <a:xfrm>
                <a:off x="4783138" y="4768850"/>
                <a:ext cx="80963" cy="73025"/>
              </a:xfrm>
              <a:custGeom>
                <a:avLst/>
                <a:gdLst>
                  <a:gd name="T0" fmla="*/ 34 w 34"/>
                  <a:gd name="T1" fmla="*/ 20 h 31"/>
                  <a:gd name="T2" fmla="*/ 0 w 34"/>
                  <a:gd name="T3" fmla="*/ 5 h 31"/>
                  <a:gd name="T4" fmla="*/ 9 w 34"/>
                  <a:gd name="T5" fmla="*/ 0 h 31"/>
                  <a:gd name="T6" fmla="*/ 11 w 34"/>
                  <a:gd name="T7" fmla="*/ 15 h 31"/>
                  <a:gd name="T8" fmla="*/ 33 w 34"/>
                  <a:gd name="T9" fmla="*/ 19 h 31"/>
                  <a:gd name="T10" fmla="*/ 34 w 34"/>
                  <a:gd name="T11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1">
                    <a:moveTo>
                      <a:pt x="34" y="20"/>
                    </a:moveTo>
                    <a:cubicBezTo>
                      <a:pt x="34" y="20"/>
                      <a:pt x="10" y="31"/>
                      <a:pt x="0" y="5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6" y="10"/>
                      <a:pt x="11" y="15"/>
                    </a:cubicBezTo>
                    <a:cubicBezTo>
                      <a:pt x="20" y="22"/>
                      <a:pt x="33" y="19"/>
                      <a:pt x="33" y="19"/>
                    </a:cubicBez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B82E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4" name="Freeform 232"/>
              <p:cNvSpPr/>
              <p:nvPr/>
            </p:nvSpPr>
            <p:spPr bwMode="auto">
              <a:xfrm>
                <a:off x="4846638" y="4740275"/>
                <a:ext cx="84138" cy="77788"/>
              </a:xfrm>
              <a:custGeom>
                <a:avLst/>
                <a:gdLst>
                  <a:gd name="T0" fmla="*/ 7 w 35"/>
                  <a:gd name="T1" fmla="*/ 33 h 33"/>
                  <a:gd name="T2" fmla="*/ 9 w 35"/>
                  <a:gd name="T3" fmla="*/ 13 h 33"/>
                  <a:gd name="T4" fmla="*/ 34 w 35"/>
                  <a:gd name="T5" fmla="*/ 3 h 33"/>
                  <a:gd name="T6" fmla="*/ 33 w 35"/>
                  <a:gd name="T7" fmla="*/ 10 h 33"/>
                  <a:gd name="T8" fmla="*/ 13 w 35"/>
                  <a:gd name="T9" fmla="*/ 16 h 33"/>
                  <a:gd name="T10" fmla="*/ 8 w 35"/>
                  <a:gd name="T11" fmla="*/ 33 h 33"/>
                  <a:gd name="T12" fmla="*/ 7 w 3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3">
                    <a:moveTo>
                      <a:pt x="7" y="33"/>
                    </a:moveTo>
                    <a:cubicBezTo>
                      <a:pt x="7" y="33"/>
                      <a:pt x="0" y="26"/>
                      <a:pt x="9" y="13"/>
                    </a:cubicBezTo>
                    <a:cubicBezTo>
                      <a:pt x="18" y="0"/>
                      <a:pt x="34" y="3"/>
                      <a:pt x="34" y="3"/>
                    </a:cubicBezTo>
                    <a:cubicBezTo>
                      <a:pt x="34" y="3"/>
                      <a:pt x="35" y="9"/>
                      <a:pt x="33" y="10"/>
                    </a:cubicBezTo>
                    <a:cubicBezTo>
                      <a:pt x="33" y="10"/>
                      <a:pt x="21" y="7"/>
                      <a:pt x="13" y="16"/>
                    </a:cubicBezTo>
                    <a:cubicBezTo>
                      <a:pt x="4" y="25"/>
                      <a:pt x="8" y="33"/>
                      <a:pt x="8" y="33"/>
                    </a:cubicBez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5" name="Freeform 233"/>
              <p:cNvSpPr/>
              <p:nvPr/>
            </p:nvSpPr>
            <p:spPr bwMode="auto">
              <a:xfrm>
                <a:off x="4779963" y="4749800"/>
                <a:ext cx="90488" cy="68263"/>
              </a:xfrm>
              <a:custGeom>
                <a:avLst/>
                <a:gdLst>
                  <a:gd name="T0" fmla="*/ 34 w 38"/>
                  <a:gd name="T1" fmla="*/ 29 h 29"/>
                  <a:gd name="T2" fmla="*/ 26 w 38"/>
                  <a:gd name="T3" fmla="*/ 11 h 29"/>
                  <a:gd name="T4" fmla="*/ 0 w 38"/>
                  <a:gd name="T5" fmla="*/ 8 h 29"/>
                  <a:gd name="T6" fmla="*/ 2 w 38"/>
                  <a:gd name="T7" fmla="*/ 14 h 29"/>
                  <a:gd name="T8" fmla="*/ 23 w 38"/>
                  <a:gd name="T9" fmla="*/ 14 h 29"/>
                  <a:gd name="T10" fmla="*/ 33 w 38"/>
                  <a:gd name="T11" fmla="*/ 29 h 29"/>
                  <a:gd name="T12" fmla="*/ 34 w 38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9">
                    <a:moveTo>
                      <a:pt x="34" y="29"/>
                    </a:moveTo>
                    <a:cubicBezTo>
                      <a:pt x="34" y="29"/>
                      <a:pt x="38" y="21"/>
                      <a:pt x="26" y="11"/>
                    </a:cubicBezTo>
                    <a:cubicBezTo>
                      <a:pt x="14" y="0"/>
                      <a:pt x="0" y="8"/>
                      <a:pt x="0" y="8"/>
                    </a:cubicBezTo>
                    <a:cubicBezTo>
                      <a:pt x="0" y="8"/>
                      <a:pt x="0" y="13"/>
                      <a:pt x="2" y="14"/>
                    </a:cubicBezTo>
                    <a:cubicBezTo>
                      <a:pt x="2" y="14"/>
                      <a:pt x="13" y="8"/>
                      <a:pt x="23" y="14"/>
                    </a:cubicBezTo>
                    <a:cubicBezTo>
                      <a:pt x="34" y="21"/>
                      <a:pt x="33" y="29"/>
                      <a:pt x="33" y="29"/>
                    </a:cubicBezTo>
                    <a:lnTo>
                      <a:pt x="34" y="29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6" name="Freeform 234"/>
              <p:cNvSpPr/>
              <p:nvPr/>
            </p:nvSpPr>
            <p:spPr bwMode="auto">
              <a:xfrm>
                <a:off x="4751388" y="4792663"/>
                <a:ext cx="219075" cy="90488"/>
              </a:xfrm>
              <a:custGeom>
                <a:avLst/>
                <a:gdLst>
                  <a:gd name="T0" fmla="*/ 0 w 138"/>
                  <a:gd name="T1" fmla="*/ 25 h 57"/>
                  <a:gd name="T2" fmla="*/ 137 w 138"/>
                  <a:gd name="T3" fmla="*/ 0 h 57"/>
                  <a:gd name="T4" fmla="*/ 138 w 138"/>
                  <a:gd name="T5" fmla="*/ 39 h 57"/>
                  <a:gd name="T6" fmla="*/ 9 w 138"/>
                  <a:gd name="T7" fmla="*/ 57 h 57"/>
                  <a:gd name="T8" fmla="*/ 0 w 138"/>
                  <a:gd name="T9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57">
                    <a:moveTo>
                      <a:pt x="0" y="25"/>
                    </a:moveTo>
                    <a:lnTo>
                      <a:pt x="137" y="0"/>
                    </a:lnTo>
                    <a:lnTo>
                      <a:pt x="138" y="39"/>
                    </a:lnTo>
                    <a:lnTo>
                      <a:pt x="9" y="57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BA42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7" name="Freeform 235"/>
              <p:cNvSpPr/>
              <p:nvPr/>
            </p:nvSpPr>
            <p:spPr bwMode="auto">
              <a:xfrm>
                <a:off x="4821238" y="4802188"/>
                <a:ext cx="85725" cy="76200"/>
              </a:xfrm>
              <a:custGeom>
                <a:avLst/>
                <a:gdLst>
                  <a:gd name="T0" fmla="*/ 0 w 54"/>
                  <a:gd name="T1" fmla="*/ 10 h 48"/>
                  <a:gd name="T2" fmla="*/ 10 w 54"/>
                  <a:gd name="T3" fmla="*/ 48 h 48"/>
                  <a:gd name="T4" fmla="*/ 54 w 54"/>
                  <a:gd name="T5" fmla="*/ 42 h 48"/>
                  <a:gd name="T6" fmla="*/ 51 w 54"/>
                  <a:gd name="T7" fmla="*/ 0 h 48"/>
                  <a:gd name="T8" fmla="*/ 0 w 54"/>
                  <a:gd name="T9" fmla="*/ 1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8">
                    <a:moveTo>
                      <a:pt x="0" y="10"/>
                    </a:moveTo>
                    <a:lnTo>
                      <a:pt x="10" y="48"/>
                    </a:lnTo>
                    <a:lnTo>
                      <a:pt x="54" y="42"/>
                    </a:lnTo>
                    <a:lnTo>
                      <a:pt x="5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F64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8" name="Freeform 236"/>
              <p:cNvSpPr/>
              <p:nvPr/>
            </p:nvSpPr>
            <p:spPr bwMode="auto">
              <a:xfrm>
                <a:off x="4994276" y="4886325"/>
                <a:ext cx="179388" cy="165100"/>
              </a:xfrm>
              <a:custGeom>
                <a:avLst/>
                <a:gdLst>
                  <a:gd name="T0" fmla="*/ 0 w 113"/>
                  <a:gd name="T1" fmla="*/ 13 h 104"/>
                  <a:gd name="T2" fmla="*/ 23 w 113"/>
                  <a:gd name="T3" fmla="*/ 104 h 104"/>
                  <a:gd name="T4" fmla="*/ 113 w 113"/>
                  <a:gd name="T5" fmla="*/ 91 h 104"/>
                  <a:gd name="T6" fmla="*/ 100 w 113"/>
                  <a:gd name="T7" fmla="*/ 0 h 104"/>
                  <a:gd name="T8" fmla="*/ 0 w 113"/>
                  <a:gd name="T9" fmla="*/ 1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104">
                    <a:moveTo>
                      <a:pt x="0" y="13"/>
                    </a:moveTo>
                    <a:lnTo>
                      <a:pt x="23" y="104"/>
                    </a:lnTo>
                    <a:lnTo>
                      <a:pt x="113" y="91"/>
                    </a:lnTo>
                    <a:lnTo>
                      <a:pt x="10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65D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9" name="Freeform 237"/>
              <p:cNvSpPr/>
              <p:nvPr/>
            </p:nvSpPr>
            <p:spPr bwMode="auto">
              <a:xfrm>
                <a:off x="5046663" y="4895850"/>
                <a:ext cx="69850" cy="150813"/>
              </a:xfrm>
              <a:custGeom>
                <a:avLst/>
                <a:gdLst>
                  <a:gd name="T0" fmla="*/ 0 w 44"/>
                  <a:gd name="T1" fmla="*/ 3 h 95"/>
                  <a:gd name="T2" fmla="*/ 23 w 44"/>
                  <a:gd name="T3" fmla="*/ 95 h 95"/>
                  <a:gd name="T4" fmla="*/ 44 w 44"/>
                  <a:gd name="T5" fmla="*/ 90 h 95"/>
                  <a:gd name="T6" fmla="*/ 33 w 44"/>
                  <a:gd name="T7" fmla="*/ 0 h 95"/>
                  <a:gd name="T8" fmla="*/ 0 w 44"/>
                  <a:gd name="T9" fmla="*/ 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95">
                    <a:moveTo>
                      <a:pt x="0" y="3"/>
                    </a:moveTo>
                    <a:lnTo>
                      <a:pt x="23" y="95"/>
                    </a:lnTo>
                    <a:lnTo>
                      <a:pt x="44" y="90"/>
                    </a:lnTo>
                    <a:lnTo>
                      <a:pt x="3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0" name="Freeform 238"/>
              <p:cNvSpPr/>
              <p:nvPr/>
            </p:nvSpPr>
            <p:spPr bwMode="auto">
              <a:xfrm>
                <a:off x="5064126" y="4818063"/>
                <a:ext cx="66675" cy="68263"/>
              </a:xfrm>
              <a:custGeom>
                <a:avLst/>
                <a:gdLst>
                  <a:gd name="T0" fmla="*/ 0 w 28"/>
                  <a:gd name="T1" fmla="*/ 25 h 28"/>
                  <a:gd name="T2" fmla="*/ 28 w 28"/>
                  <a:gd name="T3" fmla="*/ 2 h 28"/>
                  <a:gd name="T4" fmla="*/ 19 w 28"/>
                  <a:gd name="T5" fmla="*/ 0 h 28"/>
                  <a:gd name="T6" fmla="*/ 20 w 28"/>
                  <a:gd name="T7" fmla="*/ 14 h 28"/>
                  <a:gd name="T8" fmla="*/ 2 w 28"/>
                  <a:gd name="T9" fmla="*/ 23 h 28"/>
                  <a:gd name="T10" fmla="*/ 0 w 28"/>
                  <a:gd name="T11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0" y="25"/>
                    </a:moveTo>
                    <a:cubicBezTo>
                      <a:pt x="0" y="25"/>
                      <a:pt x="25" y="28"/>
                      <a:pt x="28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24" y="8"/>
                      <a:pt x="20" y="14"/>
                    </a:cubicBezTo>
                    <a:cubicBezTo>
                      <a:pt x="14" y="23"/>
                      <a:pt x="2" y="23"/>
                      <a:pt x="2" y="23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1" name="Freeform 239"/>
              <p:cNvSpPr/>
              <p:nvPr/>
            </p:nvSpPr>
            <p:spPr bwMode="auto">
              <a:xfrm>
                <a:off x="4992688" y="4832350"/>
                <a:ext cx="77788" cy="68263"/>
              </a:xfrm>
              <a:custGeom>
                <a:avLst/>
                <a:gdLst>
                  <a:gd name="T0" fmla="*/ 33 w 33"/>
                  <a:gd name="T1" fmla="*/ 19 h 28"/>
                  <a:gd name="T2" fmla="*/ 0 w 33"/>
                  <a:gd name="T3" fmla="*/ 3 h 28"/>
                  <a:gd name="T4" fmla="*/ 8 w 33"/>
                  <a:gd name="T5" fmla="*/ 0 h 28"/>
                  <a:gd name="T6" fmla="*/ 10 w 33"/>
                  <a:gd name="T7" fmla="*/ 13 h 28"/>
                  <a:gd name="T8" fmla="*/ 31 w 33"/>
                  <a:gd name="T9" fmla="*/ 17 h 28"/>
                  <a:gd name="T10" fmla="*/ 33 w 33"/>
                  <a:gd name="T1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8">
                    <a:moveTo>
                      <a:pt x="33" y="19"/>
                    </a:moveTo>
                    <a:cubicBezTo>
                      <a:pt x="33" y="19"/>
                      <a:pt x="10" y="28"/>
                      <a:pt x="0" y="3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5" y="9"/>
                      <a:pt x="10" y="13"/>
                    </a:cubicBezTo>
                    <a:cubicBezTo>
                      <a:pt x="18" y="21"/>
                      <a:pt x="31" y="17"/>
                      <a:pt x="31" y="17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97050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2" name="Freeform 240"/>
              <p:cNvSpPr/>
              <p:nvPr/>
            </p:nvSpPr>
            <p:spPr bwMode="auto">
              <a:xfrm>
                <a:off x="5054601" y="4803775"/>
                <a:ext cx="77788" cy="74613"/>
              </a:xfrm>
              <a:custGeom>
                <a:avLst/>
                <a:gdLst>
                  <a:gd name="T0" fmla="*/ 6 w 33"/>
                  <a:gd name="T1" fmla="*/ 31 h 31"/>
                  <a:gd name="T2" fmla="*/ 8 w 33"/>
                  <a:gd name="T3" fmla="*/ 12 h 31"/>
                  <a:gd name="T4" fmla="*/ 31 w 33"/>
                  <a:gd name="T5" fmla="*/ 3 h 31"/>
                  <a:gd name="T6" fmla="*/ 31 w 33"/>
                  <a:gd name="T7" fmla="*/ 9 h 31"/>
                  <a:gd name="T8" fmla="*/ 12 w 33"/>
                  <a:gd name="T9" fmla="*/ 15 h 31"/>
                  <a:gd name="T10" fmla="*/ 7 w 33"/>
                  <a:gd name="T11" fmla="*/ 31 h 31"/>
                  <a:gd name="T12" fmla="*/ 6 w 33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6" y="31"/>
                    </a:moveTo>
                    <a:cubicBezTo>
                      <a:pt x="6" y="31"/>
                      <a:pt x="0" y="25"/>
                      <a:pt x="8" y="12"/>
                    </a:cubicBezTo>
                    <a:cubicBezTo>
                      <a:pt x="17" y="0"/>
                      <a:pt x="31" y="3"/>
                      <a:pt x="31" y="3"/>
                    </a:cubicBezTo>
                    <a:cubicBezTo>
                      <a:pt x="31" y="3"/>
                      <a:pt x="33" y="8"/>
                      <a:pt x="31" y="9"/>
                    </a:cubicBezTo>
                    <a:cubicBezTo>
                      <a:pt x="31" y="9"/>
                      <a:pt x="20" y="6"/>
                      <a:pt x="12" y="15"/>
                    </a:cubicBezTo>
                    <a:cubicBezTo>
                      <a:pt x="4" y="24"/>
                      <a:pt x="7" y="31"/>
                      <a:pt x="7" y="31"/>
                    </a:cubicBezTo>
                    <a:lnTo>
                      <a:pt x="6" y="31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3" name="Freeform 241"/>
              <p:cNvSpPr/>
              <p:nvPr/>
            </p:nvSpPr>
            <p:spPr bwMode="auto">
              <a:xfrm>
                <a:off x="4989513" y="4813300"/>
                <a:ext cx="85725" cy="65088"/>
              </a:xfrm>
              <a:custGeom>
                <a:avLst/>
                <a:gdLst>
                  <a:gd name="T0" fmla="*/ 32 w 36"/>
                  <a:gd name="T1" fmla="*/ 27 h 27"/>
                  <a:gd name="T2" fmla="*/ 25 w 36"/>
                  <a:gd name="T3" fmla="*/ 10 h 27"/>
                  <a:gd name="T4" fmla="*/ 0 w 36"/>
                  <a:gd name="T5" fmla="*/ 7 h 27"/>
                  <a:gd name="T6" fmla="*/ 2 w 36"/>
                  <a:gd name="T7" fmla="*/ 13 h 27"/>
                  <a:gd name="T8" fmla="*/ 22 w 36"/>
                  <a:gd name="T9" fmla="*/ 13 h 27"/>
                  <a:gd name="T10" fmla="*/ 31 w 36"/>
                  <a:gd name="T11" fmla="*/ 27 h 27"/>
                  <a:gd name="T12" fmla="*/ 32 w 36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7">
                    <a:moveTo>
                      <a:pt x="32" y="27"/>
                    </a:moveTo>
                    <a:cubicBezTo>
                      <a:pt x="32" y="27"/>
                      <a:pt x="36" y="19"/>
                      <a:pt x="25" y="10"/>
                    </a:cubicBezTo>
                    <a:cubicBezTo>
                      <a:pt x="13" y="0"/>
                      <a:pt x="0" y="7"/>
                      <a:pt x="0" y="7"/>
                    </a:cubicBezTo>
                    <a:cubicBezTo>
                      <a:pt x="0" y="7"/>
                      <a:pt x="0" y="12"/>
                      <a:pt x="2" y="13"/>
                    </a:cubicBezTo>
                    <a:cubicBezTo>
                      <a:pt x="2" y="13"/>
                      <a:pt x="12" y="7"/>
                      <a:pt x="22" y="13"/>
                    </a:cubicBezTo>
                    <a:cubicBezTo>
                      <a:pt x="32" y="19"/>
                      <a:pt x="31" y="27"/>
                      <a:pt x="31" y="27"/>
                    </a:cubicBezTo>
                    <a:lnTo>
                      <a:pt x="32" y="27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4" name="Freeform 242"/>
              <p:cNvSpPr/>
              <p:nvPr/>
            </p:nvSpPr>
            <p:spPr bwMode="auto">
              <a:xfrm>
                <a:off x="4983163" y="4851400"/>
                <a:ext cx="179388" cy="73025"/>
              </a:xfrm>
              <a:custGeom>
                <a:avLst/>
                <a:gdLst>
                  <a:gd name="T0" fmla="*/ 0 w 113"/>
                  <a:gd name="T1" fmla="*/ 20 h 46"/>
                  <a:gd name="T2" fmla="*/ 111 w 113"/>
                  <a:gd name="T3" fmla="*/ 0 h 46"/>
                  <a:gd name="T4" fmla="*/ 113 w 113"/>
                  <a:gd name="T5" fmla="*/ 31 h 46"/>
                  <a:gd name="T6" fmla="*/ 7 w 113"/>
                  <a:gd name="T7" fmla="*/ 46 h 46"/>
                  <a:gd name="T8" fmla="*/ 0 w 113"/>
                  <a:gd name="T9" fmla="*/ 2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" h="46">
                    <a:moveTo>
                      <a:pt x="0" y="20"/>
                    </a:moveTo>
                    <a:lnTo>
                      <a:pt x="111" y="0"/>
                    </a:lnTo>
                    <a:lnTo>
                      <a:pt x="113" y="31"/>
                    </a:lnTo>
                    <a:lnTo>
                      <a:pt x="7" y="4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7BF1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5" name="Freeform 243"/>
              <p:cNvSpPr/>
              <p:nvPr/>
            </p:nvSpPr>
            <p:spPr bwMode="auto">
              <a:xfrm>
                <a:off x="5035551" y="4859338"/>
                <a:ext cx="63500" cy="57150"/>
              </a:xfrm>
              <a:custGeom>
                <a:avLst/>
                <a:gdLst>
                  <a:gd name="T0" fmla="*/ 0 w 40"/>
                  <a:gd name="T1" fmla="*/ 9 h 36"/>
                  <a:gd name="T2" fmla="*/ 7 w 40"/>
                  <a:gd name="T3" fmla="*/ 36 h 36"/>
                  <a:gd name="T4" fmla="*/ 40 w 40"/>
                  <a:gd name="T5" fmla="*/ 32 h 36"/>
                  <a:gd name="T6" fmla="*/ 39 w 40"/>
                  <a:gd name="T7" fmla="*/ 0 h 36"/>
                  <a:gd name="T8" fmla="*/ 0 w 40"/>
                  <a:gd name="T9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36">
                    <a:moveTo>
                      <a:pt x="0" y="9"/>
                    </a:moveTo>
                    <a:lnTo>
                      <a:pt x="7" y="36"/>
                    </a:lnTo>
                    <a:lnTo>
                      <a:pt x="40" y="32"/>
                    </a:lnTo>
                    <a:lnTo>
                      <a:pt x="3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BA1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6" name="Freeform 244"/>
              <p:cNvSpPr/>
              <p:nvPr/>
            </p:nvSpPr>
            <p:spPr bwMode="auto">
              <a:xfrm>
                <a:off x="4748213" y="4214813"/>
                <a:ext cx="188913" cy="168275"/>
              </a:xfrm>
              <a:custGeom>
                <a:avLst/>
                <a:gdLst>
                  <a:gd name="T0" fmla="*/ 0 w 119"/>
                  <a:gd name="T1" fmla="*/ 43 h 106"/>
                  <a:gd name="T2" fmla="*/ 38 w 119"/>
                  <a:gd name="T3" fmla="*/ 106 h 106"/>
                  <a:gd name="T4" fmla="*/ 119 w 119"/>
                  <a:gd name="T5" fmla="*/ 67 h 106"/>
                  <a:gd name="T6" fmla="*/ 91 w 119"/>
                  <a:gd name="T7" fmla="*/ 0 h 106"/>
                  <a:gd name="T8" fmla="*/ 0 w 119"/>
                  <a:gd name="T9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106">
                    <a:moveTo>
                      <a:pt x="0" y="43"/>
                    </a:moveTo>
                    <a:lnTo>
                      <a:pt x="38" y="106"/>
                    </a:lnTo>
                    <a:lnTo>
                      <a:pt x="119" y="67"/>
                    </a:lnTo>
                    <a:lnTo>
                      <a:pt x="91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ED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7" name="Freeform 245"/>
              <p:cNvSpPr/>
              <p:nvPr/>
            </p:nvSpPr>
            <p:spPr bwMode="auto">
              <a:xfrm>
                <a:off x="4797426" y="4238625"/>
                <a:ext cx="90488" cy="122238"/>
              </a:xfrm>
              <a:custGeom>
                <a:avLst/>
                <a:gdLst>
                  <a:gd name="T0" fmla="*/ 0 w 57"/>
                  <a:gd name="T1" fmla="*/ 14 h 77"/>
                  <a:gd name="T2" fmla="*/ 37 w 57"/>
                  <a:gd name="T3" fmla="*/ 77 h 77"/>
                  <a:gd name="T4" fmla="*/ 57 w 57"/>
                  <a:gd name="T5" fmla="*/ 68 h 77"/>
                  <a:gd name="T6" fmla="*/ 30 w 57"/>
                  <a:gd name="T7" fmla="*/ 0 h 77"/>
                  <a:gd name="T8" fmla="*/ 0 w 57"/>
                  <a:gd name="T9" fmla="*/ 1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77">
                    <a:moveTo>
                      <a:pt x="0" y="14"/>
                    </a:moveTo>
                    <a:lnTo>
                      <a:pt x="37" y="77"/>
                    </a:lnTo>
                    <a:lnTo>
                      <a:pt x="57" y="68"/>
                    </a:lnTo>
                    <a:lnTo>
                      <a:pt x="3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8" name="Freeform 246"/>
              <p:cNvSpPr/>
              <p:nvPr/>
            </p:nvSpPr>
            <p:spPr bwMode="auto">
              <a:xfrm>
                <a:off x="4806951" y="4160838"/>
                <a:ext cx="58738" cy="73025"/>
              </a:xfrm>
              <a:custGeom>
                <a:avLst/>
                <a:gdLst>
                  <a:gd name="T0" fmla="*/ 0 w 25"/>
                  <a:gd name="T1" fmla="*/ 31 h 31"/>
                  <a:gd name="T2" fmla="*/ 19 w 25"/>
                  <a:gd name="T3" fmla="*/ 0 h 31"/>
                  <a:gd name="T4" fmla="*/ 10 w 25"/>
                  <a:gd name="T5" fmla="*/ 2 h 31"/>
                  <a:gd name="T6" fmla="*/ 16 w 25"/>
                  <a:gd name="T7" fmla="*/ 14 h 31"/>
                  <a:gd name="T8" fmla="*/ 1 w 25"/>
                  <a:gd name="T9" fmla="*/ 29 h 31"/>
                  <a:gd name="T10" fmla="*/ 0 w 25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1">
                    <a:moveTo>
                      <a:pt x="0" y="31"/>
                    </a:moveTo>
                    <a:cubicBezTo>
                      <a:pt x="0" y="31"/>
                      <a:pt x="25" y="27"/>
                      <a:pt x="19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7" y="8"/>
                      <a:pt x="16" y="14"/>
                    </a:cubicBezTo>
                    <a:cubicBezTo>
                      <a:pt x="13" y="25"/>
                      <a:pt x="1" y="29"/>
                      <a:pt x="1" y="29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9" name="Freeform 247"/>
              <p:cNvSpPr/>
              <p:nvPr/>
            </p:nvSpPr>
            <p:spPr bwMode="auto">
              <a:xfrm>
                <a:off x="4724401" y="4205288"/>
                <a:ext cx="87313" cy="65088"/>
              </a:xfrm>
              <a:custGeom>
                <a:avLst/>
                <a:gdLst>
                  <a:gd name="T0" fmla="*/ 36 w 36"/>
                  <a:gd name="T1" fmla="*/ 11 h 27"/>
                  <a:gd name="T2" fmla="*/ 0 w 36"/>
                  <a:gd name="T3" fmla="*/ 6 h 27"/>
                  <a:gd name="T4" fmla="*/ 7 w 36"/>
                  <a:gd name="T5" fmla="*/ 0 h 27"/>
                  <a:gd name="T6" fmla="*/ 13 w 36"/>
                  <a:gd name="T7" fmla="*/ 12 h 27"/>
                  <a:gd name="T8" fmla="*/ 34 w 36"/>
                  <a:gd name="T9" fmla="*/ 10 h 27"/>
                  <a:gd name="T10" fmla="*/ 36 w 36"/>
                  <a:gd name="T11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7">
                    <a:moveTo>
                      <a:pt x="36" y="11"/>
                    </a:moveTo>
                    <a:cubicBezTo>
                      <a:pt x="36" y="11"/>
                      <a:pt x="17" y="27"/>
                      <a:pt x="0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9"/>
                      <a:pt x="13" y="12"/>
                    </a:cubicBezTo>
                    <a:cubicBezTo>
                      <a:pt x="23" y="17"/>
                      <a:pt x="34" y="10"/>
                      <a:pt x="34" y="10"/>
                    </a:cubicBezTo>
                    <a:lnTo>
                      <a:pt x="36" y="11"/>
                    </a:lnTo>
                    <a:close/>
                  </a:path>
                </a:pathLst>
              </a:custGeom>
              <a:solidFill>
                <a:srgbClr val="159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0" name="Freeform 248"/>
              <p:cNvSpPr/>
              <p:nvPr/>
            </p:nvSpPr>
            <p:spPr bwMode="auto">
              <a:xfrm>
                <a:off x="4792663" y="4151313"/>
                <a:ext cx="61913" cy="82550"/>
              </a:xfrm>
              <a:custGeom>
                <a:avLst/>
                <a:gdLst>
                  <a:gd name="T0" fmla="*/ 7 w 26"/>
                  <a:gd name="T1" fmla="*/ 35 h 35"/>
                  <a:gd name="T2" fmla="*/ 4 w 26"/>
                  <a:gd name="T3" fmla="*/ 16 h 35"/>
                  <a:gd name="T4" fmla="*/ 24 w 26"/>
                  <a:gd name="T5" fmla="*/ 0 h 35"/>
                  <a:gd name="T6" fmla="*/ 25 w 26"/>
                  <a:gd name="T7" fmla="*/ 6 h 35"/>
                  <a:gd name="T8" fmla="*/ 8 w 26"/>
                  <a:gd name="T9" fmla="*/ 17 h 35"/>
                  <a:gd name="T10" fmla="*/ 9 w 26"/>
                  <a:gd name="T11" fmla="*/ 34 h 35"/>
                  <a:gd name="T12" fmla="*/ 7 w 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5">
                    <a:moveTo>
                      <a:pt x="7" y="35"/>
                    </a:moveTo>
                    <a:cubicBezTo>
                      <a:pt x="7" y="35"/>
                      <a:pt x="0" y="31"/>
                      <a:pt x="4" y="16"/>
                    </a:cubicBezTo>
                    <a:cubicBezTo>
                      <a:pt x="8" y="2"/>
                      <a:pt x="24" y="0"/>
                      <a:pt x="24" y="0"/>
                    </a:cubicBezTo>
                    <a:cubicBezTo>
                      <a:pt x="24" y="0"/>
                      <a:pt x="26" y="5"/>
                      <a:pt x="25" y="6"/>
                    </a:cubicBezTo>
                    <a:cubicBezTo>
                      <a:pt x="25" y="6"/>
                      <a:pt x="13" y="7"/>
                      <a:pt x="8" y="17"/>
                    </a:cubicBezTo>
                    <a:cubicBezTo>
                      <a:pt x="3" y="28"/>
                      <a:pt x="9" y="34"/>
                      <a:pt x="9" y="34"/>
                    </a:cubicBezTo>
                    <a:lnTo>
                      <a:pt x="7" y="35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1" name="Freeform 249"/>
              <p:cNvSpPr/>
              <p:nvPr/>
            </p:nvSpPr>
            <p:spPr bwMode="auto">
              <a:xfrm>
                <a:off x="4719638" y="4184650"/>
                <a:ext cx="92075" cy="49213"/>
              </a:xfrm>
              <a:custGeom>
                <a:avLst/>
                <a:gdLst>
                  <a:gd name="T0" fmla="*/ 37 w 38"/>
                  <a:gd name="T1" fmla="*/ 21 h 21"/>
                  <a:gd name="T2" fmla="*/ 25 w 38"/>
                  <a:gd name="T3" fmla="*/ 6 h 21"/>
                  <a:gd name="T4" fmla="*/ 0 w 38"/>
                  <a:gd name="T5" fmla="*/ 11 h 21"/>
                  <a:gd name="T6" fmla="*/ 4 w 38"/>
                  <a:gd name="T7" fmla="*/ 17 h 21"/>
                  <a:gd name="T8" fmla="*/ 23 w 38"/>
                  <a:gd name="T9" fmla="*/ 11 h 21"/>
                  <a:gd name="T10" fmla="*/ 36 w 38"/>
                  <a:gd name="T11" fmla="*/ 21 h 21"/>
                  <a:gd name="T12" fmla="*/ 37 w 38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21">
                    <a:moveTo>
                      <a:pt x="37" y="21"/>
                    </a:moveTo>
                    <a:cubicBezTo>
                      <a:pt x="37" y="21"/>
                      <a:pt x="38" y="12"/>
                      <a:pt x="25" y="6"/>
                    </a:cubicBezTo>
                    <a:cubicBezTo>
                      <a:pt x="11" y="0"/>
                      <a:pt x="0" y="11"/>
                      <a:pt x="0" y="11"/>
                    </a:cubicBezTo>
                    <a:cubicBezTo>
                      <a:pt x="0" y="11"/>
                      <a:pt x="2" y="16"/>
                      <a:pt x="4" y="17"/>
                    </a:cubicBezTo>
                    <a:cubicBezTo>
                      <a:pt x="4" y="17"/>
                      <a:pt x="11" y="8"/>
                      <a:pt x="23" y="11"/>
                    </a:cubicBezTo>
                    <a:cubicBezTo>
                      <a:pt x="34" y="13"/>
                      <a:pt x="36" y="21"/>
                      <a:pt x="36" y="21"/>
                    </a:cubicBezTo>
                    <a:lnTo>
                      <a:pt x="37" y="21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2" name="Freeform 250"/>
              <p:cNvSpPr/>
              <p:nvPr/>
            </p:nvSpPr>
            <p:spPr bwMode="auto">
              <a:xfrm>
                <a:off x="4729163" y="4179888"/>
                <a:ext cx="174625" cy="119063"/>
              </a:xfrm>
              <a:custGeom>
                <a:avLst/>
                <a:gdLst>
                  <a:gd name="T0" fmla="*/ 0 w 110"/>
                  <a:gd name="T1" fmla="*/ 52 h 75"/>
                  <a:gd name="T2" fmla="*/ 101 w 110"/>
                  <a:gd name="T3" fmla="*/ 0 h 75"/>
                  <a:gd name="T4" fmla="*/ 110 w 110"/>
                  <a:gd name="T5" fmla="*/ 28 h 75"/>
                  <a:gd name="T6" fmla="*/ 14 w 110"/>
                  <a:gd name="T7" fmla="*/ 75 h 75"/>
                  <a:gd name="T8" fmla="*/ 0 w 110"/>
                  <a:gd name="T9" fmla="*/ 5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75">
                    <a:moveTo>
                      <a:pt x="0" y="52"/>
                    </a:moveTo>
                    <a:lnTo>
                      <a:pt x="101" y="0"/>
                    </a:lnTo>
                    <a:lnTo>
                      <a:pt x="110" y="28"/>
                    </a:lnTo>
                    <a:lnTo>
                      <a:pt x="14" y="75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D4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3" name="Freeform 251"/>
              <p:cNvSpPr/>
              <p:nvPr/>
            </p:nvSpPr>
            <p:spPr bwMode="auto">
              <a:xfrm>
                <a:off x="4775201" y="4208463"/>
                <a:ext cx="74613" cy="69850"/>
              </a:xfrm>
              <a:custGeom>
                <a:avLst/>
                <a:gdLst>
                  <a:gd name="T0" fmla="*/ 0 w 47"/>
                  <a:gd name="T1" fmla="*/ 18 h 44"/>
                  <a:gd name="T2" fmla="*/ 17 w 47"/>
                  <a:gd name="T3" fmla="*/ 44 h 44"/>
                  <a:gd name="T4" fmla="*/ 47 w 47"/>
                  <a:gd name="T5" fmla="*/ 28 h 44"/>
                  <a:gd name="T6" fmla="*/ 35 w 47"/>
                  <a:gd name="T7" fmla="*/ 0 h 44"/>
                  <a:gd name="T8" fmla="*/ 0 w 47"/>
                  <a:gd name="T9" fmla="*/ 1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4">
                    <a:moveTo>
                      <a:pt x="0" y="18"/>
                    </a:moveTo>
                    <a:lnTo>
                      <a:pt x="17" y="44"/>
                    </a:lnTo>
                    <a:lnTo>
                      <a:pt x="47" y="28"/>
                    </a:lnTo>
                    <a:lnTo>
                      <a:pt x="35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2BB5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4" name="Freeform 252"/>
              <p:cNvSpPr/>
              <p:nvPr/>
            </p:nvSpPr>
            <p:spPr bwMode="auto">
              <a:xfrm>
                <a:off x="5167313" y="4797425"/>
                <a:ext cx="219075" cy="203200"/>
              </a:xfrm>
              <a:custGeom>
                <a:avLst/>
                <a:gdLst>
                  <a:gd name="T0" fmla="*/ 0 w 138"/>
                  <a:gd name="T1" fmla="*/ 19 h 128"/>
                  <a:gd name="T2" fmla="*/ 31 w 138"/>
                  <a:gd name="T3" fmla="*/ 128 h 128"/>
                  <a:gd name="T4" fmla="*/ 138 w 138"/>
                  <a:gd name="T5" fmla="*/ 113 h 128"/>
                  <a:gd name="T6" fmla="*/ 133 w 138"/>
                  <a:gd name="T7" fmla="*/ 0 h 128"/>
                  <a:gd name="T8" fmla="*/ 0 w 138"/>
                  <a:gd name="T9" fmla="*/ 1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28">
                    <a:moveTo>
                      <a:pt x="0" y="19"/>
                    </a:moveTo>
                    <a:lnTo>
                      <a:pt x="31" y="128"/>
                    </a:lnTo>
                    <a:lnTo>
                      <a:pt x="138" y="113"/>
                    </a:lnTo>
                    <a:lnTo>
                      <a:pt x="13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ECB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5" name="Freeform 253"/>
              <p:cNvSpPr/>
              <p:nvPr/>
            </p:nvSpPr>
            <p:spPr bwMode="auto">
              <a:xfrm>
                <a:off x="5248276" y="4808538"/>
                <a:ext cx="68263" cy="182563"/>
              </a:xfrm>
              <a:custGeom>
                <a:avLst/>
                <a:gdLst>
                  <a:gd name="T0" fmla="*/ 0 w 43"/>
                  <a:gd name="T1" fmla="*/ 3 h 115"/>
                  <a:gd name="T2" fmla="*/ 24 w 43"/>
                  <a:gd name="T3" fmla="*/ 115 h 115"/>
                  <a:gd name="T4" fmla="*/ 43 w 43"/>
                  <a:gd name="T5" fmla="*/ 112 h 115"/>
                  <a:gd name="T6" fmla="*/ 34 w 43"/>
                  <a:gd name="T7" fmla="*/ 0 h 115"/>
                  <a:gd name="T8" fmla="*/ 0 w 43"/>
                  <a:gd name="T9" fmla="*/ 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115">
                    <a:moveTo>
                      <a:pt x="0" y="3"/>
                    </a:moveTo>
                    <a:lnTo>
                      <a:pt x="24" y="115"/>
                    </a:lnTo>
                    <a:lnTo>
                      <a:pt x="43" y="112"/>
                    </a:lnTo>
                    <a:lnTo>
                      <a:pt x="3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9A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6" name="Freeform 254"/>
              <p:cNvSpPr/>
              <p:nvPr/>
            </p:nvSpPr>
            <p:spPr bwMode="auto">
              <a:xfrm>
                <a:off x="5262563" y="4710113"/>
                <a:ext cx="80963" cy="82550"/>
              </a:xfrm>
              <a:custGeom>
                <a:avLst/>
                <a:gdLst>
                  <a:gd name="T0" fmla="*/ 0 w 34"/>
                  <a:gd name="T1" fmla="*/ 30 h 34"/>
                  <a:gd name="T2" fmla="*/ 34 w 34"/>
                  <a:gd name="T3" fmla="*/ 1 h 34"/>
                  <a:gd name="T4" fmla="*/ 22 w 34"/>
                  <a:gd name="T5" fmla="*/ 0 h 34"/>
                  <a:gd name="T6" fmla="*/ 24 w 34"/>
                  <a:gd name="T7" fmla="*/ 16 h 34"/>
                  <a:gd name="T8" fmla="*/ 2 w 34"/>
                  <a:gd name="T9" fmla="*/ 28 h 34"/>
                  <a:gd name="T10" fmla="*/ 0 w 34"/>
                  <a:gd name="T1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4">
                    <a:moveTo>
                      <a:pt x="0" y="30"/>
                    </a:moveTo>
                    <a:cubicBezTo>
                      <a:pt x="0" y="30"/>
                      <a:pt x="30" y="34"/>
                      <a:pt x="34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9" y="9"/>
                      <a:pt x="24" y="16"/>
                    </a:cubicBezTo>
                    <a:cubicBezTo>
                      <a:pt x="17" y="28"/>
                      <a:pt x="2" y="28"/>
                      <a:pt x="2" y="28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7" name="Freeform 255"/>
              <p:cNvSpPr/>
              <p:nvPr/>
            </p:nvSpPr>
            <p:spPr bwMode="auto">
              <a:xfrm>
                <a:off x="5173663" y="4724400"/>
                <a:ext cx="95250" cy="84138"/>
              </a:xfrm>
              <a:custGeom>
                <a:avLst/>
                <a:gdLst>
                  <a:gd name="T0" fmla="*/ 40 w 40"/>
                  <a:gd name="T1" fmla="*/ 23 h 35"/>
                  <a:gd name="T2" fmla="*/ 0 w 40"/>
                  <a:gd name="T3" fmla="*/ 5 h 35"/>
                  <a:gd name="T4" fmla="*/ 10 w 40"/>
                  <a:gd name="T5" fmla="*/ 0 h 35"/>
                  <a:gd name="T6" fmla="*/ 13 w 40"/>
                  <a:gd name="T7" fmla="*/ 17 h 35"/>
                  <a:gd name="T8" fmla="*/ 38 w 40"/>
                  <a:gd name="T9" fmla="*/ 22 h 35"/>
                  <a:gd name="T10" fmla="*/ 40 w 40"/>
                  <a:gd name="T11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5">
                    <a:moveTo>
                      <a:pt x="40" y="23"/>
                    </a:moveTo>
                    <a:cubicBezTo>
                      <a:pt x="40" y="23"/>
                      <a:pt x="12" y="35"/>
                      <a:pt x="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7" y="11"/>
                      <a:pt x="13" y="17"/>
                    </a:cubicBezTo>
                    <a:cubicBezTo>
                      <a:pt x="23" y="26"/>
                      <a:pt x="38" y="22"/>
                      <a:pt x="38" y="22"/>
                    </a:cubicBezTo>
                    <a:lnTo>
                      <a:pt x="40" y="23"/>
                    </a:lnTo>
                    <a:close/>
                  </a:path>
                </a:pathLst>
              </a:custGeom>
              <a:solidFill>
                <a:srgbClr val="809B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8" name="Freeform 256"/>
              <p:cNvSpPr/>
              <p:nvPr/>
            </p:nvSpPr>
            <p:spPr bwMode="auto">
              <a:xfrm>
                <a:off x="5249863" y="4691063"/>
                <a:ext cx="95250" cy="92075"/>
              </a:xfrm>
              <a:custGeom>
                <a:avLst/>
                <a:gdLst>
                  <a:gd name="T0" fmla="*/ 7 w 40"/>
                  <a:gd name="T1" fmla="*/ 38 h 38"/>
                  <a:gd name="T2" fmla="*/ 10 w 40"/>
                  <a:gd name="T3" fmla="*/ 15 h 38"/>
                  <a:gd name="T4" fmla="*/ 38 w 40"/>
                  <a:gd name="T5" fmla="*/ 4 h 38"/>
                  <a:gd name="T6" fmla="*/ 38 w 40"/>
                  <a:gd name="T7" fmla="*/ 12 h 38"/>
                  <a:gd name="T8" fmla="*/ 14 w 40"/>
                  <a:gd name="T9" fmla="*/ 18 h 38"/>
                  <a:gd name="T10" fmla="*/ 9 w 40"/>
                  <a:gd name="T11" fmla="*/ 38 h 38"/>
                  <a:gd name="T12" fmla="*/ 7 w 40"/>
                  <a:gd name="T13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7" y="38"/>
                    </a:moveTo>
                    <a:cubicBezTo>
                      <a:pt x="7" y="38"/>
                      <a:pt x="0" y="30"/>
                      <a:pt x="10" y="15"/>
                    </a:cubicBezTo>
                    <a:cubicBezTo>
                      <a:pt x="20" y="0"/>
                      <a:pt x="38" y="4"/>
                      <a:pt x="38" y="4"/>
                    </a:cubicBezTo>
                    <a:cubicBezTo>
                      <a:pt x="38" y="4"/>
                      <a:pt x="40" y="10"/>
                      <a:pt x="38" y="12"/>
                    </a:cubicBezTo>
                    <a:cubicBezTo>
                      <a:pt x="38" y="12"/>
                      <a:pt x="24" y="8"/>
                      <a:pt x="14" y="18"/>
                    </a:cubicBezTo>
                    <a:cubicBezTo>
                      <a:pt x="5" y="29"/>
                      <a:pt x="9" y="38"/>
                      <a:pt x="9" y="38"/>
                    </a:cubicBezTo>
                    <a:lnTo>
                      <a:pt x="7" y="38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9" name="Freeform 257"/>
              <p:cNvSpPr/>
              <p:nvPr/>
            </p:nvSpPr>
            <p:spPr bwMode="auto">
              <a:xfrm>
                <a:off x="5172076" y="4703763"/>
                <a:ext cx="104775" cy="79375"/>
              </a:xfrm>
              <a:custGeom>
                <a:avLst/>
                <a:gdLst>
                  <a:gd name="T0" fmla="*/ 39 w 44"/>
                  <a:gd name="T1" fmla="*/ 33 h 33"/>
                  <a:gd name="T2" fmla="*/ 30 w 44"/>
                  <a:gd name="T3" fmla="*/ 12 h 33"/>
                  <a:gd name="T4" fmla="*/ 0 w 44"/>
                  <a:gd name="T5" fmla="*/ 9 h 33"/>
                  <a:gd name="T6" fmla="*/ 2 w 44"/>
                  <a:gd name="T7" fmla="*/ 16 h 33"/>
                  <a:gd name="T8" fmla="*/ 27 w 44"/>
                  <a:gd name="T9" fmla="*/ 16 h 33"/>
                  <a:gd name="T10" fmla="*/ 38 w 44"/>
                  <a:gd name="T11" fmla="*/ 33 h 33"/>
                  <a:gd name="T12" fmla="*/ 39 w 44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33">
                    <a:moveTo>
                      <a:pt x="39" y="33"/>
                    </a:moveTo>
                    <a:cubicBezTo>
                      <a:pt x="39" y="33"/>
                      <a:pt x="44" y="24"/>
                      <a:pt x="30" y="12"/>
                    </a:cubicBezTo>
                    <a:cubicBezTo>
                      <a:pt x="16" y="0"/>
                      <a:pt x="0" y="9"/>
                      <a:pt x="0" y="9"/>
                    </a:cubicBezTo>
                    <a:cubicBezTo>
                      <a:pt x="0" y="9"/>
                      <a:pt x="1" y="15"/>
                      <a:pt x="2" y="16"/>
                    </a:cubicBezTo>
                    <a:cubicBezTo>
                      <a:pt x="2" y="16"/>
                      <a:pt x="15" y="9"/>
                      <a:pt x="27" y="16"/>
                    </a:cubicBezTo>
                    <a:cubicBezTo>
                      <a:pt x="39" y="23"/>
                      <a:pt x="38" y="33"/>
                      <a:pt x="38" y="33"/>
                    </a:cubicBezTo>
                    <a:lnTo>
                      <a:pt x="39" y="33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0" name="Freeform 258"/>
              <p:cNvSpPr/>
              <p:nvPr/>
            </p:nvSpPr>
            <p:spPr bwMode="auto">
              <a:xfrm>
                <a:off x="5149851" y="4756150"/>
                <a:ext cx="236538" cy="85725"/>
              </a:xfrm>
              <a:custGeom>
                <a:avLst/>
                <a:gdLst>
                  <a:gd name="T0" fmla="*/ 0 w 149"/>
                  <a:gd name="T1" fmla="*/ 27 h 54"/>
                  <a:gd name="T2" fmla="*/ 147 w 149"/>
                  <a:gd name="T3" fmla="*/ 0 h 54"/>
                  <a:gd name="T4" fmla="*/ 149 w 149"/>
                  <a:gd name="T5" fmla="*/ 35 h 54"/>
                  <a:gd name="T6" fmla="*/ 8 w 149"/>
                  <a:gd name="T7" fmla="*/ 54 h 54"/>
                  <a:gd name="T8" fmla="*/ 0 w 149"/>
                  <a:gd name="T9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4">
                    <a:moveTo>
                      <a:pt x="0" y="27"/>
                    </a:moveTo>
                    <a:lnTo>
                      <a:pt x="147" y="0"/>
                    </a:lnTo>
                    <a:lnTo>
                      <a:pt x="149" y="35"/>
                    </a:lnTo>
                    <a:lnTo>
                      <a:pt x="8" y="54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D9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1" name="Freeform 259"/>
              <p:cNvSpPr/>
              <p:nvPr/>
            </p:nvSpPr>
            <p:spPr bwMode="auto">
              <a:xfrm>
                <a:off x="5229226" y="4768850"/>
                <a:ext cx="76200" cy="66675"/>
              </a:xfrm>
              <a:custGeom>
                <a:avLst/>
                <a:gdLst>
                  <a:gd name="T0" fmla="*/ 0 w 48"/>
                  <a:gd name="T1" fmla="*/ 9 h 42"/>
                  <a:gd name="T2" fmla="*/ 9 w 48"/>
                  <a:gd name="T3" fmla="*/ 42 h 42"/>
                  <a:gd name="T4" fmla="*/ 48 w 48"/>
                  <a:gd name="T5" fmla="*/ 36 h 42"/>
                  <a:gd name="T6" fmla="*/ 45 w 48"/>
                  <a:gd name="T7" fmla="*/ 0 h 42"/>
                  <a:gd name="T8" fmla="*/ 0 w 4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2">
                    <a:moveTo>
                      <a:pt x="0" y="9"/>
                    </a:moveTo>
                    <a:lnTo>
                      <a:pt x="9" y="42"/>
                    </a:lnTo>
                    <a:lnTo>
                      <a:pt x="48" y="36"/>
                    </a:lnTo>
                    <a:lnTo>
                      <a:pt x="45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90B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72" name="Freeform 260"/>
              <p:cNvSpPr>
                <a:spLocks noEditPoints="1"/>
              </p:cNvSpPr>
              <p:nvPr/>
            </p:nvSpPr>
            <p:spPr bwMode="auto">
              <a:xfrm>
                <a:off x="2371726" y="776288"/>
                <a:ext cx="3608388" cy="4770438"/>
              </a:xfrm>
              <a:custGeom>
                <a:avLst/>
                <a:gdLst>
                  <a:gd name="T0" fmla="*/ 1459 w 1512"/>
                  <a:gd name="T1" fmla="*/ 1826 h 1993"/>
                  <a:gd name="T2" fmla="*/ 1504 w 1512"/>
                  <a:gd name="T3" fmla="*/ 1745 h 1993"/>
                  <a:gd name="T4" fmla="*/ 1502 w 1512"/>
                  <a:gd name="T5" fmla="*/ 1649 h 1993"/>
                  <a:gd name="T6" fmla="*/ 1481 w 1512"/>
                  <a:gd name="T7" fmla="*/ 1555 h 1993"/>
                  <a:gd name="T8" fmla="*/ 1461 w 1512"/>
                  <a:gd name="T9" fmla="*/ 1413 h 1993"/>
                  <a:gd name="T10" fmla="*/ 1451 w 1512"/>
                  <a:gd name="T11" fmla="*/ 1342 h 1993"/>
                  <a:gd name="T12" fmla="*/ 1445 w 1512"/>
                  <a:gd name="T13" fmla="*/ 1246 h 1993"/>
                  <a:gd name="T14" fmla="*/ 1429 w 1512"/>
                  <a:gd name="T15" fmla="*/ 1127 h 1993"/>
                  <a:gd name="T16" fmla="*/ 1408 w 1512"/>
                  <a:gd name="T17" fmla="*/ 1033 h 1993"/>
                  <a:gd name="T18" fmla="*/ 1388 w 1512"/>
                  <a:gd name="T19" fmla="*/ 891 h 1993"/>
                  <a:gd name="T20" fmla="*/ 1378 w 1512"/>
                  <a:gd name="T21" fmla="*/ 819 h 1993"/>
                  <a:gd name="T22" fmla="*/ 1372 w 1512"/>
                  <a:gd name="T23" fmla="*/ 723 h 1993"/>
                  <a:gd name="T24" fmla="*/ 1356 w 1512"/>
                  <a:gd name="T25" fmla="*/ 605 h 1993"/>
                  <a:gd name="T26" fmla="*/ 1334 w 1512"/>
                  <a:gd name="T27" fmla="*/ 511 h 1993"/>
                  <a:gd name="T28" fmla="*/ 1314 w 1512"/>
                  <a:gd name="T29" fmla="*/ 368 h 1993"/>
                  <a:gd name="T30" fmla="*/ 1304 w 1512"/>
                  <a:gd name="T31" fmla="*/ 297 h 1993"/>
                  <a:gd name="T32" fmla="*/ 1299 w 1512"/>
                  <a:gd name="T33" fmla="*/ 201 h 1993"/>
                  <a:gd name="T34" fmla="*/ 1286 w 1512"/>
                  <a:gd name="T35" fmla="*/ 106 h 1993"/>
                  <a:gd name="T36" fmla="*/ 1240 w 1512"/>
                  <a:gd name="T37" fmla="*/ 22 h 1993"/>
                  <a:gd name="T38" fmla="*/ 1147 w 1512"/>
                  <a:gd name="T39" fmla="*/ 10 h 1993"/>
                  <a:gd name="T40" fmla="*/ 1050 w 1512"/>
                  <a:gd name="T41" fmla="*/ 16 h 1993"/>
                  <a:gd name="T42" fmla="*/ 932 w 1512"/>
                  <a:gd name="T43" fmla="*/ 32 h 1993"/>
                  <a:gd name="T44" fmla="*/ 838 w 1512"/>
                  <a:gd name="T45" fmla="*/ 54 h 1993"/>
                  <a:gd name="T46" fmla="*/ 695 w 1512"/>
                  <a:gd name="T47" fmla="*/ 74 h 1993"/>
                  <a:gd name="T48" fmla="*/ 624 w 1512"/>
                  <a:gd name="T49" fmla="*/ 84 h 1993"/>
                  <a:gd name="T50" fmla="*/ 528 w 1512"/>
                  <a:gd name="T51" fmla="*/ 89 h 1993"/>
                  <a:gd name="T52" fmla="*/ 409 w 1512"/>
                  <a:gd name="T53" fmla="*/ 106 h 1993"/>
                  <a:gd name="T54" fmla="*/ 315 w 1512"/>
                  <a:gd name="T55" fmla="*/ 127 h 1993"/>
                  <a:gd name="T56" fmla="*/ 173 w 1512"/>
                  <a:gd name="T57" fmla="*/ 147 h 1993"/>
                  <a:gd name="T58" fmla="*/ 102 w 1512"/>
                  <a:gd name="T59" fmla="*/ 157 h 1993"/>
                  <a:gd name="T60" fmla="*/ 19 w 1512"/>
                  <a:gd name="T61" fmla="*/ 200 h 1993"/>
                  <a:gd name="T62" fmla="*/ 9 w 1512"/>
                  <a:gd name="T63" fmla="*/ 270 h 1993"/>
                  <a:gd name="T64" fmla="*/ 29 w 1512"/>
                  <a:gd name="T65" fmla="*/ 412 h 1993"/>
                  <a:gd name="T66" fmla="*/ 39 w 1512"/>
                  <a:gd name="T67" fmla="*/ 484 h 1993"/>
                  <a:gd name="T68" fmla="*/ 45 w 1512"/>
                  <a:gd name="T69" fmla="*/ 580 h 1993"/>
                  <a:gd name="T70" fmla="*/ 61 w 1512"/>
                  <a:gd name="T71" fmla="*/ 698 h 1993"/>
                  <a:gd name="T72" fmla="*/ 82 w 1512"/>
                  <a:gd name="T73" fmla="*/ 792 h 1993"/>
                  <a:gd name="T74" fmla="*/ 102 w 1512"/>
                  <a:gd name="T75" fmla="*/ 935 h 1993"/>
                  <a:gd name="T76" fmla="*/ 112 w 1512"/>
                  <a:gd name="T77" fmla="*/ 1006 h 1993"/>
                  <a:gd name="T78" fmla="*/ 118 w 1512"/>
                  <a:gd name="T79" fmla="*/ 1102 h 1993"/>
                  <a:gd name="T80" fmla="*/ 134 w 1512"/>
                  <a:gd name="T81" fmla="*/ 1221 h 1993"/>
                  <a:gd name="T82" fmla="*/ 156 w 1512"/>
                  <a:gd name="T83" fmla="*/ 1315 h 1993"/>
                  <a:gd name="T84" fmla="*/ 176 w 1512"/>
                  <a:gd name="T85" fmla="*/ 1457 h 1993"/>
                  <a:gd name="T86" fmla="*/ 186 w 1512"/>
                  <a:gd name="T87" fmla="*/ 1528 h 1993"/>
                  <a:gd name="T88" fmla="*/ 191 w 1512"/>
                  <a:gd name="T89" fmla="*/ 1625 h 1993"/>
                  <a:gd name="T90" fmla="*/ 208 w 1512"/>
                  <a:gd name="T91" fmla="*/ 1743 h 1993"/>
                  <a:gd name="T92" fmla="*/ 229 w 1512"/>
                  <a:gd name="T93" fmla="*/ 1837 h 1993"/>
                  <a:gd name="T94" fmla="*/ 279 w 1512"/>
                  <a:gd name="T95" fmla="*/ 1963 h 1993"/>
                  <a:gd name="T96" fmla="*/ 358 w 1512"/>
                  <a:gd name="T97" fmla="*/ 1984 h 1993"/>
                  <a:gd name="T98" fmla="*/ 415 w 1512"/>
                  <a:gd name="T99" fmla="*/ 1984 h 1993"/>
                  <a:gd name="T100" fmla="*/ 509 w 1512"/>
                  <a:gd name="T101" fmla="*/ 1963 h 1993"/>
                  <a:gd name="T102" fmla="*/ 652 w 1512"/>
                  <a:gd name="T103" fmla="*/ 1943 h 1993"/>
                  <a:gd name="T104" fmla="*/ 723 w 1512"/>
                  <a:gd name="T105" fmla="*/ 1933 h 1993"/>
                  <a:gd name="T106" fmla="*/ 819 w 1512"/>
                  <a:gd name="T107" fmla="*/ 1927 h 1993"/>
                  <a:gd name="T108" fmla="*/ 938 w 1512"/>
                  <a:gd name="T109" fmla="*/ 1911 h 1993"/>
                  <a:gd name="T110" fmla="*/ 1032 w 1512"/>
                  <a:gd name="T111" fmla="*/ 1889 h 1993"/>
                  <a:gd name="T112" fmla="*/ 1174 w 1512"/>
                  <a:gd name="T113" fmla="*/ 1869 h 1993"/>
                  <a:gd name="T114" fmla="*/ 1245 w 1512"/>
                  <a:gd name="T115" fmla="*/ 1860 h 1993"/>
                  <a:gd name="T116" fmla="*/ 1341 w 1512"/>
                  <a:gd name="T117" fmla="*/ 1854 h 1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2" h="1993">
                    <a:moveTo>
                      <a:pt x="1412" y="1836"/>
                    </a:moveTo>
                    <a:cubicBezTo>
                      <a:pt x="1412" y="1836"/>
                      <a:pt x="1412" y="1836"/>
                      <a:pt x="1412" y="1836"/>
                    </a:cubicBezTo>
                    <a:cubicBezTo>
                      <a:pt x="1388" y="1840"/>
                      <a:pt x="1388" y="1840"/>
                      <a:pt x="1388" y="1840"/>
                    </a:cubicBezTo>
                    <a:cubicBezTo>
                      <a:pt x="1389" y="1847"/>
                      <a:pt x="1389" y="1847"/>
                      <a:pt x="1389" y="1847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3" y="1844"/>
                      <a:pt x="1413" y="1844"/>
                      <a:pt x="1413" y="1844"/>
                    </a:cubicBezTo>
                    <a:cubicBezTo>
                      <a:pt x="1412" y="1836"/>
                      <a:pt x="1412" y="1836"/>
                      <a:pt x="1412" y="1836"/>
                    </a:cubicBezTo>
                    <a:close/>
                    <a:moveTo>
                      <a:pt x="1455" y="1820"/>
                    </a:moveTo>
                    <a:cubicBezTo>
                      <a:pt x="1448" y="1824"/>
                      <a:pt x="1441" y="1827"/>
                      <a:pt x="1434" y="1830"/>
                    </a:cubicBezTo>
                    <a:cubicBezTo>
                      <a:pt x="1437" y="1838"/>
                      <a:pt x="1437" y="1838"/>
                      <a:pt x="1437" y="1838"/>
                    </a:cubicBezTo>
                    <a:cubicBezTo>
                      <a:pt x="1445" y="1835"/>
                      <a:pt x="1452" y="1831"/>
                      <a:pt x="1459" y="1826"/>
                    </a:cubicBezTo>
                    <a:cubicBezTo>
                      <a:pt x="1455" y="1820"/>
                      <a:pt x="1455" y="1820"/>
                      <a:pt x="1455" y="1820"/>
                    </a:cubicBezTo>
                    <a:close/>
                    <a:moveTo>
                      <a:pt x="1487" y="1787"/>
                    </a:moveTo>
                    <a:cubicBezTo>
                      <a:pt x="1483" y="1793"/>
                      <a:pt x="1478" y="1799"/>
                      <a:pt x="1472" y="1805"/>
                    </a:cubicBezTo>
                    <a:cubicBezTo>
                      <a:pt x="1478" y="1811"/>
                      <a:pt x="1478" y="1811"/>
                      <a:pt x="1478" y="1811"/>
                    </a:cubicBezTo>
                    <a:cubicBezTo>
                      <a:pt x="1484" y="1805"/>
                      <a:pt x="1489" y="1798"/>
                      <a:pt x="1494" y="1792"/>
                    </a:cubicBezTo>
                    <a:cubicBezTo>
                      <a:pt x="1487" y="1787"/>
                      <a:pt x="1487" y="1787"/>
                      <a:pt x="1487" y="1787"/>
                    </a:cubicBezTo>
                    <a:close/>
                    <a:moveTo>
                      <a:pt x="1504" y="1745"/>
                    </a:moveTo>
                    <a:cubicBezTo>
                      <a:pt x="1503" y="1752"/>
                      <a:pt x="1501" y="1759"/>
                      <a:pt x="1498" y="1767"/>
                    </a:cubicBezTo>
                    <a:cubicBezTo>
                      <a:pt x="1505" y="1770"/>
                      <a:pt x="1505" y="1770"/>
                      <a:pt x="1505" y="1770"/>
                    </a:cubicBezTo>
                    <a:cubicBezTo>
                      <a:pt x="1509" y="1762"/>
                      <a:pt x="1511" y="1754"/>
                      <a:pt x="1512" y="1746"/>
                    </a:cubicBezTo>
                    <a:lnTo>
                      <a:pt x="1504" y="1745"/>
                    </a:lnTo>
                    <a:close/>
                    <a:moveTo>
                      <a:pt x="1501" y="1698"/>
                    </a:moveTo>
                    <a:cubicBezTo>
                      <a:pt x="1504" y="1721"/>
                      <a:pt x="1504" y="1721"/>
                      <a:pt x="1504" y="1721"/>
                    </a:cubicBezTo>
                    <a:cubicBezTo>
                      <a:pt x="1504" y="1722"/>
                      <a:pt x="1504" y="1722"/>
                      <a:pt x="1504" y="1722"/>
                    </a:cubicBezTo>
                    <a:cubicBezTo>
                      <a:pt x="1512" y="1721"/>
                      <a:pt x="1512" y="1721"/>
                      <a:pt x="1512" y="1721"/>
                    </a:cubicBezTo>
                    <a:cubicBezTo>
                      <a:pt x="1512" y="1720"/>
                      <a:pt x="1512" y="1720"/>
                      <a:pt x="1512" y="1720"/>
                    </a:cubicBezTo>
                    <a:cubicBezTo>
                      <a:pt x="1509" y="1697"/>
                      <a:pt x="1509" y="1697"/>
                      <a:pt x="1509" y="1697"/>
                    </a:cubicBezTo>
                    <a:cubicBezTo>
                      <a:pt x="1501" y="1698"/>
                      <a:pt x="1501" y="1698"/>
                      <a:pt x="1501" y="1698"/>
                    </a:cubicBezTo>
                    <a:close/>
                    <a:moveTo>
                      <a:pt x="1494" y="1650"/>
                    </a:moveTo>
                    <a:cubicBezTo>
                      <a:pt x="1497" y="1674"/>
                      <a:pt x="1497" y="1674"/>
                      <a:pt x="1497" y="1674"/>
                    </a:cubicBezTo>
                    <a:cubicBezTo>
                      <a:pt x="1505" y="1673"/>
                      <a:pt x="1505" y="1673"/>
                      <a:pt x="1505" y="1673"/>
                    </a:cubicBezTo>
                    <a:cubicBezTo>
                      <a:pt x="1502" y="1649"/>
                      <a:pt x="1502" y="1649"/>
                      <a:pt x="1502" y="1649"/>
                    </a:cubicBezTo>
                    <a:lnTo>
                      <a:pt x="1494" y="1650"/>
                    </a:lnTo>
                    <a:close/>
                    <a:moveTo>
                      <a:pt x="1487" y="1603"/>
                    </a:moveTo>
                    <a:cubicBezTo>
                      <a:pt x="1491" y="1627"/>
                      <a:pt x="1491" y="1627"/>
                      <a:pt x="1491" y="1627"/>
                    </a:cubicBezTo>
                    <a:cubicBezTo>
                      <a:pt x="1499" y="1626"/>
                      <a:pt x="1499" y="1626"/>
                      <a:pt x="1499" y="1626"/>
                    </a:cubicBezTo>
                    <a:cubicBezTo>
                      <a:pt x="1495" y="1602"/>
                      <a:pt x="1495" y="1602"/>
                      <a:pt x="1495" y="1602"/>
                    </a:cubicBezTo>
                    <a:lnTo>
                      <a:pt x="1487" y="1603"/>
                    </a:lnTo>
                    <a:close/>
                    <a:moveTo>
                      <a:pt x="1481" y="1555"/>
                    </a:moveTo>
                    <a:cubicBezTo>
                      <a:pt x="1484" y="1579"/>
                      <a:pt x="1484" y="1579"/>
                      <a:pt x="1484" y="1579"/>
                    </a:cubicBezTo>
                    <a:cubicBezTo>
                      <a:pt x="1492" y="1578"/>
                      <a:pt x="1492" y="1578"/>
                      <a:pt x="1492" y="1578"/>
                    </a:cubicBezTo>
                    <a:cubicBezTo>
                      <a:pt x="1489" y="1554"/>
                      <a:pt x="1489" y="1554"/>
                      <a:pt x="1489" y="1554"/>
                    </a:cubicBezTo>
                    <a:lnTo>
                      <a:pt x="1481" y="1555"/>
                    </a:lnTo>
                    <a:close/>
                    <a:moveTo>
                      <a:pt x="1474" y="1508"/>
                    </a:moveTo>
                    <a:cubicBezTo>
                      <a:pt x="1477" y="1532"/>
                      <a:pt x="1477" y="1532"/>
                      <a:pt x="1477" y="1532"/>
                    </a:cubicBezTo>
                    <a:cubicBezTo>
                      <a:pt x="1485" y="1531"/>
                      <a:pt x="1485" y="1531"/>
                      <a:pt x="1485" y="1531"/>
                    </a:cubicBezTo>
                    <a:cubicBezTo>
                      <a:pt x="1482" y="1507"/>
                      <a:pt x="1482" y="1507"/>
                      <a:pt x="1482" y="1507"/>
                    </a:cubicBezTo>
                    <a:lnTo>
                      <a:pt x="1474" y="1508"/>
                    </a:lnTo>
                    <a:close/>
                    <a:moveTo>
                      <a:pt x="1467" y="1460"/>
                    </a:moveTo>
                    <a:cubicBezTo>
                      <a:pt x="1471" y="1484"/>
                      <a:pt x="1471" y="1484"/>
                      <a:pt x="1471" y="1484"/>
                    </a:cubicBezTo>
                    <a:cubicBezTo>
                      <a:pt x="1479" y="1483"/>
                      <a:pt x="1479" y="1483"/>
                      <a:pt x="1479" y="1483"/>
                    </a:cubicBezTo>
                    <a:cubicBezTo>
                      <a:pt x="1475" y="1459"/>
                      <a:pt x="1475" y="1459"/>
                      <a:pt x="1475" y="1459"/>
                    </a:cubicBezTo>
                    <a:lnTo>
                      <a:pt x="1467" y="1460"/>
                    </a:lnTo>
                    <a:close/>
                    <a:moveTo>
                      <a:pt x="1461" y="1413"/>
                    </a:moveTo>
                    <a:cubicBezTo>
                      <a:pt x="1464" y="1437"/>
                      <a:pt x="1464" y="1437"/>
                      <a:pt x="1464" y="1437"/>
                    </a:cubicBezTo>
                    <a:cubicBezTo>
                      <a:pt x="1472" y="1436"/>
                      <a:pt x="1472" y="1436"/>
                      <a:pt x="1472" y="1436"/>
                    </a:cubicBezTo>
                    <a:cubicBezTo>
                      <a:pt x="1469" y="1412"/>
                      <a:pt x="1469" y="1412"/>
                      <a:pt x="1469" y="1412"/>
                    </a:cubicBezTo>
                    <a:lnTo>
                      <a:pt x="1461" y="1413"/>
                    </a:lnTo>
                    <a:close/>
                    <a:moveTo>
                      <a:pt x="1454" y="1366"/>
                    </a:moveTo>
                    <a:cubicBezTo>
                      <a:pt x="1457" y="1389"/>
                      <a:pt x="1457" y="1389"/>
                      <a:pt x="1457" y="1389"/>
                    </a:cubicBezTo>
                    <a:cubicBezTo>
                      <a:pt x="1465" y="1388"/>
                      <a:pt x="1465" y="1388"/>
                      <a:pt x="1465" y="1388"/>
                    </a:cubicBezTo>
                    <a:cubicBezTo>
                      <a:pt x="1462" y="1364"/>
                      <a:pt x="1462" y="1364"/>
                      <a:pt x="1462" y="1364"/>
                    </a:cubicBezTo>
                    <a:lnTo>
                      <a:pt x="1454" y="1366"/>
                    </a:lnTo>
                    <a:close/>
                    <a:moveTo>
                      <a:pt x="1447" y="1318"/>
                    </a:moveTo>
                    <a:cubicBezTo>
                      <a:pt x="1451" y="1342"/>
                      <a:pt x="1451" y="1342"/>
                      <a:pt x="1451" y="1342"/>
                    </a:cubicBezTo>
                    <a:cubicBezTo>
                      <a:pt x="1459" y="1341"/>
                      <a:pt x="1459" y="1341"/>
                      <a:pt x="1459" y="1341"/>
                    </a:cubicBezTo>
                    <a:cubicBezTo>
                      <a:pt x="1455" y="1317"/>
                      <a:pt x="1455" y="1317"/>
                      <a:pt x="1455" y="1317"/>
                    </a:cubicBezTo>
                    <a:lnTo>
                      <a:pt x="1447" y="1318"/>
                    </a:lnTo>
                    <a:close/>
                    <a:moveTo>
                      <a:pt x="1441" y="1271"/>
                    </a:moveTo>
                    <a:cubicBezTo>
                      <a:pt x="1444" y="1294"/>
                      <a:pt x="1444" y="1294"/>
                      <a:pt x="1444" y="1294"/>
                    </a:cubicBezTo>
                    <a:cubicBezTo>
                      <a:pt x="1452" y="1293"/>
                      <a:pt x="1452" y="1293"/>
                      <a:pt x="1452" y="1293"/>
                    </a:cubicBezTo>
                    <a:cubicBezTo>
                      <a:pt x="1449" y="1269"/>
                      <a:pt x="1449" y="1269"/>
                      <a:pt x="1449" y="1269"/>
                    </a:cubicBezTo>
                    <a:lnTo>
                      <a:pt x="1441" y="1271"/>
                    </a:lnTo>
                    <a:close/>
                    <a:moveTo>
                      <a:pt x="1434" y="1223"/>
                    </a:moveTo>
                    <a:cubicBezTo>
                      <a:pt x="1437" y="1247"/>
                      <a:pt x="1437" y="1247"/>
                      <a:pt x="1437" y="1247"/>
                    </a:cubicBezTo>
                    <a:cubicBezTo>
                      <a:pt x="1445" y="1246"/>
                      <a:pt x="1445" y="1246"/>
                      <a:pt x="1445" y="1246"/>
                    </a:cubicBezTo>
                    <a:cubicBezTo>
                      <a:pt x="1442" y="1222"/>
                      <a:pt x="1442" y="1222"/>
                      <a:pt x="1442" y="1222"/>
                    </a:cubicBezTo>
                    <a:lnTo>
                      <a:pt x="1434" y="1223"/>
                    </a:lnTo>
                    <a:close/>
                    <a:moveTo>
                      <a:pt x="1427" y="1176"/>
                    </a:moveTo>
                    <a:cubicBezTo>
                      <a:pt x="1431" y="1199"/>
                      <a:pt x="1431" y="1199"/>
                      <a:pt x="1431" y="1199"/>
                    </a:cubicBezTo>
                    <a:cubicBezTo>
                      <a:pt x="1439" y="1198"/>
                      <a:pt x="1439" y="1198"/>
                      <a:pt x="1439" y="1198"/>
                    </a:cubicBezTo>
                    <a:cubicBezTo>
                      <a:pt x="1435" y="1174"/>
                      <a:pt x="1435" y="1174"/>
                      <a:pt x="1435" y="1174"/>
                    </a:cubicBezTo>
                    <a:lnTo>
                      <a:pt x="1427" y="1176"/>
                    </a:lnTo>
                    <a:close/>
                    <a:moveTo>
                      <a:pt x="1421" y="1128"/>
                    </a:moveTo>
                    <a:cubicBezTo>
                      <a:pt x="1424" y="1152"/>
                      <a:pt x="1424" y="1152"/>
                      <a:pt x="1424" y="1152"/>
                    </a:cubicBezTo>
                    <a:cubicBezTo>
                      <a:pt x="1432" y="1151"/>
                      <a:pt x="1432" y="1151"/>
                      <a:pt x="1432" y="1151"/>
                    </a:cubicBezTo>
                    <a:cubicBezTo>
                      <a:pt x="1429" y="1127"/>
                      <a:pt x="1429" y="1127"/>
                      <a:pt x="1429" y="1127"/>
                    </a:cubicBezTo>
                    <a:lnTo>
                      <a:pt x="1421" y="1128"/>
                    </a:lnTo>
                    <a:close/>
                    <a:moveTo>
                      <a:pt x="1414" y="1081"/>
                    </a:moveTo>
                    <a:cubicBezTo>
                      <a:pt x="1418" y="1104"/>
                      <a:pt x="1418" y="1104"/>
                      <a:pt x="1418" y="1104"/>
                    </a:cubicBezTo>
                    <a:cubicBezTo>
                      <a:pt x="1425" y="1103"/>
                      <a:pt x="1425" y="1103"/>
                      <a:pt x="1425" y="1103"/>
                    </a:cubicBezTo>
                    <a:cubicBezTo>
                      <a:pt x="1422" y="1079"/>
                      <a:pt x="1422" y="1079"/>
                      <a:pt x="1422" y="1079"/>
                    </a:cubicBezTo>
                    <a:lnTo>
                      <a:pt x="1414" y="1081"/>
                    </a:lnTo>
                    <a:close/>
                    <a:moveTo>
                      <a:pt x="1408" y="1033"/>
                    </a:moveTo>
                    <a:cubicBezTo>
                      <a:pt x="1411" y="1057"/>
                      <a:pt x="1411" y="1057"/>
                      <a:pt x="1411" y="1057"/>
                    </a:cubicBezTo>
                    <a:cubicBezTo>
                      <a:pt x="1419" y="1056"/>
                      <a:pt x="1419" y="1056"/>
                      <a:pt x="1419" y="1056"/>
                    </a:cubicBezTo>
                    <a:cubicBezTo>
                      <a:pt x="1415" y="1032"/>
                      <a:pt x="1415" y="1032"/>
                      <a:pt x="1415" y="1032"/>
                    </a:cubicBezTo>
                    <a:lnTo>
                      <a:pt x="1408" y="1033"/>
                    </a:lnTo>
                    <a:close/>
                    <a:moveTo>
                      <a:pt x="1401" y="986"/>
                    </a:moveTo>
                    <a:cubicBezTo>
                      <a:pt x="1404" y="1009"/>
                      <a:pt x="1404" y="1009"/>
                      <a:pt x="1404" y="1009"/>
                    </a:cubicBezTo>
                    <a:cubicBezTo>
                      <a:pt x="1412" y="1008"/>
                      <a:pt x="1412" y="1008"/>
                      <a:pt x="1412" y="1008"/>
                    </a:cubicBezTo>
                    <a:cubicBezTo>
                      <a:pt x="1409" y="984"/>
                      <a:pt x="1409" y="984"/>
                      <a:pt x="1409" y="984"/>
                    </a:cubicBezTo>
                    <a:lnTo>
                      <a:pt x="1401" y="986"/>
                    </a:lnTo>
                    <a:close/>
                    <a:moveTo>
                      <a:pt x="1394" y="938"/>
                    </a:moveTo>
                    <a:cubicBezTo>
                      <a:pt x="1398" y="962"/>
                      <a:pt x="1398" y="962"/>
                      <a:pt x="1398" y="962"/>
                    </a:cubicBezTo>
                    <a:cubicBezTo>
                      <a:pt x="1405" y="961"/>
                      <a:pt x="1405" y="961"/>
                      <a:pt x="1405" y="961"/>
                    </a:cubicBezTo>
                    <a:cubicBezTo>
                      <a:pt x="1402" y="937"/>
                      <a:pt x="1402" y="937"/>
                      <a:pt x="1402" y="937"/>
                    </a:cubicBezTo>
                    <a:lnTo>
                      <a:pt x="1394" y="938"/>
                    </a:lnTo>
                    <a:close/>
                    <a:moveTo>
                      <a:pt x="1388" y="891"/>
                    </a:moveTo>
                    <a:cubicBezTo>
                      <a:pt x="1391" y="914"/>
                      <a:pt x="1391" y="914"/>
                      <a:pt x="1391" y="914"/>
                    </a:cubicBezTo>
                    <a:cubicBezTo>
                      <a:pt x="1399" y="913"/>
                      <a:pt x="1399" y="913"/>
                      <a:pt x="1399" y="913"/>
                    </a:cubicBezTo>
                    <a:cubicBezTo>
                      <a:pt x="1395" y="889"/>
                      <a:pt x="1395" y="889"/>
                      <a:pt x="1395" y="889"/>
                    </a:cubicBezTo>
                    <a:lnTo>
                      <a:pt x="1388" y="891"/>
                    </a:lnTo>
                    <a:close/>
                    <a:moveTo>
                      <a:pt x="1381" y="843"/>
                    </a:moveTo>
                    <a:cubicBezTo>
                      <a:pt x="1384" y="867"/>
                      <a:pt x="1384" y="867"/>
                      <a:pt x="1384" y="867"/>
                    </a:cubicBezTo>
                    <a:cubicBezTo>
                      <a:pt x="1392" y="866"/>
                      <a:pt x="1392" y="866"/>
                      <a:pt x="1392" y="866"/>
                    </a:cubicBezTo>
                    <a:cubicBezTo>
                      <a:pt x="1389" y="842"/>
                      <a:pt x="1389" y="842"/>
                      <a:pt x="1389" y="842"/>
                    </a:cubicBezTo>
                    <a:lnTo>
                      <a:pt x="1381" y="843"/>
                    </a:lnTo>
                    <a:close/>
                    <a:moveTo>
                      <a:pt x="1374" y="796"/>
                    </a:moveTo>
                    <a:cubicBezTo>
                      <a:pt x="1378" y="819"/>
                      <a:pt x="1378" y="819"/>
                      <a:pt x="1378" y="819"/>
                    </a:cubicBezTo>
                    <a:cubicBezTo>
                      <a:pt x="1386" y="818"/>
                      <a:pt x="1386" y="818"/>
                      <a:pt x="1386" y="818"/>
                    </a:cubicBezTo>
                    <a:cubicBezTo>
                      <a:pt x="1382" y="795"/>
                      <a:pt x="1382" y="795"/>
                      <a:pt x="1382" y="795"/>
                    </a:cubicBezTo>
                    <a:lnTo>
                      <a:pt x="1374" y="796"/>
                    </a:lnTo>
                    <a:close/>
                    <a:moveTo>
                      <a:pt x="1368" y="748"/>
                    </a:moveTo>
                    <a:cubicBezTo>
                      <a:pt x="1371" y="772"/>
                      <a:pt x="1371" y="772"/>
                      <a:pt x="1371" y="772"/>
                    </a:cubicBezTo>
                    <a:cubicBezTo>
                      <a:pt x="1379" y="771"/>
                      <a:pt x="1379" y="771"/>
                      <a:pt x="1379" y="771"/>
                    </a:cubicBezTo>
                    <a:cubicBezTo>
                      <a:pt x="1376" y="747"/>
                      <a:pt x="1376" y="747"/>
                      <a:pt x="1376" y="747"/>
                    </a:cubicBezTo>
                    <a:lnTo>
                      <a:pt x="1368" y="748"/>
                    </a:lnTo>
                    <a:close/>
                    <a:moveTo>
                      <a:pt x="1361" y="701"/>
                    </a:moveTo>
                    <a:cubicBezTo>
                      <a:pt x="1364" y="724"/>
                      <a:pt x="1364" y="724"/>
                      <a:pt x="1364" y="724"/>
                    </a:cubicBezTo>
                    <a:cubicBezTo>
                      <a:pt x="1372" y="723"/>
                      <a:pt x="1372" y="723"/>
                      <a:pt x="1372" y="723"/>
                    </a:cubicBezTo>
                    <a:cubicBezTo>
                      <a:pt x="1369" y="700"/>
                      <a:pt x="1369" y="700"/>
                      <a:pt x="1369" y="700"/>
                    </a:cubicBezTo>
                    <a:lnTo>
                      <a:pt x="1361" y="701"/>
                    </a:lnTo>
                    <a:close/>
                    <a:moveTo>
                      <a:pt x="1354" y="653"/>
                    </a:moveTo>
                    <a:cubicBezTo>
                      <a:pt x="1358" y="677"/>
                      <a:pt x="1358" y="677"/>
                      <a:pt x="1358" y="677"/>
                    </a:cubicBezTo>
                    <a:cubicBezTo>
                      <a:pt x="1366" y="676"/>
                      <a:pt x="1366" y="676"/>
                      <a:pt x="1366" y="676"/>
                    </a:cubicBezTo>
                    <a:cubicBezTo>
                      <a:pt x="1362" y="652"/>
                      <a:pt x="1362" y="652"/>
                      <a:pt x="1362" y="652"/>
                    </a:cubicBezTo>
                    <a:lnTo>
                      <a:pt x="1354" y="653"/>
                    </a:lnTo>
                    <a:close/>
                    <a:moveTo>
                      <a:pt x="1348" y="606"/>
                    </a:moveTo>
                    <a:cubicBezTo>
                      <a:pt x="1351" y="629"/>
                      <a:pt x="1351" y="629"/>
                      <a:pt x="1351" y="629"/>
                    </a:cubicBezTo>
                    <a:cubicBezTo>
                      <a:pt x="1359" y="628"/>
                      <a:pt x="1359" y="628"/>
                      <a:pt x="1359" y="628"/>
                    </a:cubicBezTo>
                    <a:cubicBezTo>
                      <a:pt x="1356" y="605"/>
                      <a:pt x="1356" y="605"/>
                      <a:pt x="1356" y="605"/>
                    </a:cubicBezTo>
                    <a:lnTo>
                      <a:pt x="1348" y="606"/>
                    </a:lnTo>
                    <a:close/>
                    <a:moveTo>
                      <a:pt x="1341" y="558"/>
                    </a:moveTo>
                    <a:cubicBezTo>
                      <a:pt x="1344" y="582"/>
                      <a:pt x="1344" y="582"/>
                      <a:pt x="1344" y="582"/>
                    </a:cubicBezTo>
                    <a:cubicBezTo>
                      <a:pt x="1352" y="581"/>
                      <a:pt x="1352" y="581"/>
                      <a:pt x="1352" y="581"/>
                    </a:cubicBezTo>
                    <a:cubicBezTo>
                      <a:pt x="1349" y="557"/>
                      <a:pt x="1349" y="557"/>
                      <a:pt x="1349" y="557"/>
                    </a:cubicBezTo>
                    <a:lnTo>
                      <a:pt x="1341" y="558"/>
                    </a:lnTo>
                    <a:close/>
                    <a:moveTo>
                      <a:pt x="1334" y="511"/>
                    </a:moveTo>
                    <a:cubicBezTo>
                      <a:pt x="1338" y="534"/>
                      <a:pt x="1338" y="534"/>
                      <a:pt x="1338" y="534"/>
                    </a:cubicBezTo>
                    <a:cubicBezTo>
                      <a:pt x="1346" y="533"/>
                      <a:pt x="1346" y="533"/>
                      <a:pt x="1346" y="533"/>
                    </a:cubicBezTo>
                    <a:cubicBezTo>
                      <a:pt x="1342" y="510"/>
                      <a:pt x="1342" y="510"/>
                      <a:pt x="1342" y="510"/>
                    </a:cubicBezTo>
                    <a:lnTo>
                      <a:pt x="1334" y="511"/>
                    </a:lnTo>
                    <a:close/>
                    <a:moveTo>
                      <a:pt x="1328" y="463"/>
                    </a:moveTo>
                    <a:cubicBezTo>
                      <a:pt x="1331" y="487"/>
                      <a:pt x="1331" y="487"/>
                      <a:pt x="1331" y="487"/>
                    </a:cubicBezTo>
                    <a:cubicBezTo>
                      <a:pt x="1339" y="486"/>
                      <a:pt x="1339" y="486"/>
                      <a:pt x="1339" y="486"/>
                    </a:cubicBezTo>
                    <a:cubicBezTo>
                      <a:pt x="1336" y="462"/>
                      <a:pt x="1336" y="462"/>
                      <a:pt x="1336" y="462"/>
                    </a:cubicBezTo>
                    <a:lnTo>
                      <a:pt x="1328" y="463"/>
                    </a:lnTo>
                    <a:close/>
                    <a:moveTo>
                      <a:pt x="1321" y="416"/>
                    </a:moveTo>
                    <a:cubicBezTo>
                      <a:pt x="1324" y="439"/>
                      <a:pt x="1324" y="439"/>
                      <a:pt x="1324" y="439"/>
                    </a:cubicBezTo>
                    <a:cubicBezTo>
                      <a:pt x="1332" y="438"/>
                      <a:pt x="1332" y="438"/>
                      <a:pt x="1332" y="438"/>
                    </a:cubicBezTo>
                    <a:cubicBezTo>
                      <a:pt x="1329" y="415"/>
                      <a:pt x="1329" y="415"/>
                      <a:pt x="1329" y="415"/>
                    </a:cubicBezTo>
                    <a:lnTo>
                      <a:pt x="1321" y="416"/>
                    </a:lnTo>
                    <a:close/>
                    <a:moveTo>
                      <a:pt x="1314" y="368"/>
                    </a:moveTo>
                    <a:cubicBezTo>
                      <a:pt x="1318" y="392"/>
                      <a:pt x="1318" y="392"/>
                      <a:pt x="1318" y="392"/>
                    </a:cubicBezTo>
                    <a:cubicBezTo>
                      <a:pt x="1326" y="391"/>
                      <a:pt x="1326" y="391"/>
                      <a:pt x="1326" y="391"/>
                    </a:cubicBezTo>
                    <a:cubicBezTo>
                      <a:pt x="1322" y="367"/>
                      <a:pt x="1322" y="367"/>
                      <a:pt x="1322" y="367"/>
                    </a:cubicBezTo>
                    <a:lnTo>
                      <a:pt x="1314" y="368"/>
                    </a:lnTo>
                    <a:close/>
                    <a:moveTo>
                      <a:pt x="1308" y="321"/>
                    </a:moveTo>
                    <a:cubicBezTo>
                      <a:pt x="1311" y="344"/>
                      <a:pt x="1311" y="344"/>
                      <a:pt x="1311" y="344"/>
                    </a:cubicBezTo>
                    <a:cubicBezTo>
                      <a:pt x="1319" y="343"/>
                      <a:pt x="1319" y="343"/>
                      <a:pt x="1319" y="343"/>
                    </a:cubicBezTo>
                    <a:cubicBezTo>
                      <a:pt x="1316" y="320"/>
                      <a:pt x="1316" y="320"/>
                      <a:pt x="1316" y="320"/>
                    </a:cubicBezTo>
                    <a:lnTo>
                      <a:pt x="1308" y="321"/>
                    </a:lnTo>
                    <a:close/>
                    <a:moveTo>
                      <a:pt x="1301" y="273"/>
                    </a:moveTo>
                    <a:cubicBezTo>
                      <a:pt x="1304" y="297"/>
                      <a:pt x="1304" y="297"/>
                      <a:pt x="1304" y="297"/>
                    </a:cubicBezTo>
                    <a:cubicBezTo>
                      <a:pt x="1312" y="296"/>
                      <a:pt x="1312" y="296"/>
                      <a:pt x="1312" y="296"/>
                    </a:cubicBezTo>
                    <a:cubicBezTo>
                      <a:pt x="1309" y="272"/>
                      <a:pt x="1309" y="272"/>
                      <a:pt x="1309" y="272"/>
                    </a:cubicBezTo>
                    <a:lnTo>
                      <a:pt x="1301" y="273"/>
                    </a:lnTo>
                    <a:close/>
                    <a:moveTo>
                      <a:pt x="1294" y="226"/>
                    </a:moveTo>
                    <a:cubicBezTo>
                      <a:pt x="1298" y="249"/>
                      <a:pt x="1298" y="249"/>
                      <a:pt x="1298" y="249"/>
                    </a:cubicBezTo>
                    <a:cubicBezTo>
                      <a:pt x="1306" y="248"/>
                      <a:pt x="1306" y="248"/>
                      <a:pt x="1306" y="248"/>
                    </a:cubicBezTo>
                    <a:cubicBezTo>
                      <a:pt x="1302" y="225"/>
                      <a:pt x="1302" y="225"/>
                      <a:pt x="1302" y="225"/>
                    </a:cubicBezTo>
                    <a:lnTo>
                      <a:pt x="1294" y="226"/>
                    </a:lnTo>
                    <a:close/>
                    <a:moveTo>
                      <a:pt x="1288" y="178"/>
                    </a:moveTo>
                    <a:cubicBezTo>
                      <a:pt x="1291" y="202"/>
                      <a:pt x="1291" y="202"/>
                      <a:pt x="1291" y="202"/>
                    </a:cubicBezTo>
                    <a:cubicBezTo>
                      <a:pt x="1299" y="201"/>
                      <a:pt x="1299" y="201"/>
                      <a:pt x="1299" y="201"/>
                    </a:cubicBezTo>
                    <a:cubicBezTo>
                      <a:pt x="1296" y="177"/>
                      <a:pt x="1296" y="177"/>
                      <a:pt x="1296" y="177"/>
                    </a:cubicBezTo>
                    <a:lnTo>
                      <a:pt x="1288" y="178"/>
                    </a:lnTo>
                    <a:close/>
                    <a:moveTo>
                      <a:pt x="1281" y="131"/>
                    </a:moveTo>
                    <a:cubicBezTo>
                      <a:pt x="1284" y="154"/>
                      <a:pt x="1284" y="154"/>
                      <a:pt x="1284" y="154"/>
                    </a:cubicBezTo>
                    <a:cubicBezTo>
                      <a:pt x="1292" y="153"/>
                      <a:pt x="1292" y="153"/>
                      <a:pt x="1292" y="153"/>
                    </a:cubicBezTo>
                    <a:cubicBezTo>
                      <a:pt x="1289" y="130"/>
                      <a:pt x="1289" y="130"/>
                      <a:pt x="1289" y="130"/>
                    </a:cubicBezTo>
                    <a:lnTo>
                      <a:pt x="1281" y="131"/>
                    </a:lnTo>
                    <a:close/>
                    <a:moveTo>
                      <a:pt x="1274" y="84"/>
                    </a:moveTo>
                    <a:cubicBezTo>
                      <a:pt x="1275" y="86"/>
                      <a:pt x="1275" y="88"/>
                      <a:pt x="1276" y="91"/>
                    </a:cubicBezTo>
                    <a:cubicBezTo>
                      <a:pt x="1278" y="107"/>
                      <a:pt x="1278" y="107"/>
                      <a:pt x="1278" y="107"/>
                    </a:cubicBezTo>
                    <a:cubicBezTo>
                      <a:pt x="1286" y="106"/>
                      <a:pt x="1286" y="106"/>
                      <a:pt x="1286" y="106"/>
                    </a:cubicBezTo>
                    <a:cubicBezTo>
                      <a:pt x="1284" y="90"/>
                      <a:pt x="1284" y="90"/>
                      <a:pt x="1284" y="90"/>
                    </a:cubicBezTo>
                    <a:cubicBezTo>
                      <a:pt x="1283" y="87"/>
                      <a:pt x="1283" y="84"/>
                      <a:pt x="1282" y="82"/>
                    </a:cubicBezTo>
                    <a:cubicBezTo>
                      <a:pt x="1274" y="84"/>
                      <a:pt x="1274" y="84"/>
                      <a:pt x="1274" y="84"/>
                    </a:cubicBezTo>
                    <a:close/>
                    <a:moveTo>
                      <a:pt x="1253" y="44"/>
                    </a:moveTo>
                    <a:cubicBezTo>
                      <a:pt x="1258" y="49"/>
                      <a:pt x="1262" y="56"/>
                      <a:pt x="1266" y="62"/>
                    </a:cubicBezTo>
                    <a:cubicBezTo>
                      <a:pt x="1273" y="59"/>
                      <a:pt x="1273" y="59"/>
                      <a:pt x="1273" y="59"/>
                    </a:cubicBezTo>
                    <a:cubicBezTo>
                      <a:pt x="1269" y="51"/>
                      <a:pt x="1264" y="44"/>
                      <a:pt x="1258" y="38"/>
                    </a:cubicBezTo>
                    <a:lnTo>
                      <a:pt x="1253" y="44"/>
                    </a:lnTo>
                    <a:close/>
                    <a:moveTo>
                      <a:pt x="1215" y="18"/>
                    </a:moveTo>
                    <a:cubicBezTo>
                      <a:pt x="1222" y="21"/>
                      <a:pt x="1229" y="24"/>
                      <a:pt x="1235" y="29"/>
                    </a:cubicBezTo>
                    <a:cubicBezTo>
                      <a:pt x="1240" y="22"/>
                      <a:pt x="1240" y="22"/>
                      <a:pt x="1240" y="22"/>
                    </a:cubicBezTo>
                    <a:cubicBezTo>
                      <a:pt x="1233" y="17"/>
                      <a:pt x="1226" y="13"/>
                      <a:pt x="1218" y="10"/>
                    </a:cubicBezTo>
                    <a:lnTo>
                      <a:pt x="1215" y="18"/>
                    </a:lnTo>
                    <a:close/>
                    <a:moveTo>
                      <a:pt x="1170" y="8"/>
                    </a:moveTo>
                    <a:cubicBezTo>
                      <a:pt x="1170" y="8"/>
                      <a:pt x="1170" y="8"/>
                      <a:pt x="1170" y="8"/>
                    </a:cubicBezTo>
                    <a:cubicBezTo>
                      <a:pt x="1178" y="8"/>
                      <a:pt x="1185" y="9"/>
                      <a:pt x="1193" y="11"/>
                    </a:cubicBezTo>
                    <a:cubicBezTo>
                      <a:pt x="1194" y="3"/>
                      <a:pt x="1194" y="3"/>
                      <a:pt x="1194" y="3"/>
                    </a:cubicBezTo>
                    <a:cubicBezTo>
                      <a:pt x="1186" y="1"/>
                      <a:pt x="1178" y="0"/>
                      <a:pt x="1170" y="0"/>
                    </a:cubicBezTo>
                    <a:cubicBezTo>
                      <a:pt x="1170" y="0"/>
                      <a:pt x="1170" y="0"/>
                      <a:pt x="1170" y="0"/>
                    </a:cubicBezTo>
                    <a:cubicBezTo>
                      <a:pt x="1170" y="8"/>
                      <a:pt x="1170" y="8"/>
                      <a:pt x="1170" y="8"/>
                    </a:cubicBezTo>
                    <a:close/>
                    <a:moveTo>
                      <a:pt x="1123" y="14"/>
                    </a:moveTo>
                    <a:cubicBezTo>
                      <a:pt x="1147" y="10"/>
                      <a:pt x="1147" y="10"/>
                      <a:pt x="1147" y="10"/>
                    </a:cubicBezTo>
                    <a:cubicBezTo>
                      <a:pt x="1145" y="2"/>
                      <a:pt x="1145" y="2"/>
                      <a:pt x="1145" y="2"/>
                    </a:cubicBezTo>
                    <a:cubicBezTo>
                      <a:pt x="1122" y="6"/>
                      <a:pt x="1122" y="6"/>
                      <a:pt x="1122" y="6"/>
                    </a:cubicBezTo>
                    <a:lnTo>
                      <a:pt x="1123" y="14"/>
                    </a:lnTo>
                    <a:close/>
                    <a:moveTo>
                      <a:pt x="1075" y="20"/>
                    </a:moveTo>
                    <a:cubicBezTo>
                      <a:pt x="1099" y="17"/>
                      <a:pt x="1099" y="17"/>
                      <a:pt x="1099" y="17"/>
                    </a:cubicBezTo>
                    <a:cubicBezTo>
                      <a:pt x="1098" y="9"/>
                      <a:pt x="1098" y="9"/>
                      <a:pt x="1098" y="9"/>
                    </a:cubicBezTo>
                    <a:cubicBezTo>
                      <a:pt x="1074" y="12"/>
                      <a:pt x="1074" y="12"/>
                      <a:pt x="1074" y="12"/>
                    </a:cubicBezTo>
                    <a:lnTo>
                      <a:pt x="1075" y="20"/>
                    </a:lnTo>
                    <a:close/>
                    <a:moveTo>
                      <a:pt x="1028" y="27"/>
                    </a:moveTo>
                    <a:cubicBezTo>
                      <a:pt x="1052" y="24"/>
                      <a:pt x="1052" y="24"/>
                      <a:pt x="1052" y="24"/>
                    </a:cubicBezTo>
                    <a:cubicBezTo>
                      <a:pt x="1050" y="16"/>
                      <a:pt x="1050" y="16"/>
                      <a:pt x="1050" y="16"/>
                    </a:cubicBezTo>
                    <a:cubicBezTo>
                      <a:pt x="1027" y="19"/>
                      <a:pt x="1027" y="19"/>
                      <a:pt x="1027" y="19"/>
                    </a:cubicBezTo>
                    <a:lnTo>
                      <a:pt x="1028" y="27"/>
                    </a:lnTo>
                    <a:close/>
                    <a:moveTo>
                      <a:pt x="980" y="34"/>
                    </a:moveTo>
                    <a:cubicBezTo>
                      <a:pt x="1004" y="30"/>
                      <a:pt x="1004" y="30"/>
                      <a:pt x="1004" y="30"/>
                    </a:cubicBezTo>
                    <a:cubicBezTo>
                      <a:pt x="1003" y="22"/>
                      <a:pt x="1003" y="22"/>
                      <a:pt x="1003" y="22"/>
                    </a:cubicBezTo>
                    <a:cubicBezTo>
                      <a:pt x="979" y="26"/>
                      <a:pt x="979" y="26"/>
                      <a:pt x="979" y="26"/>
                    </a:cubicBezTo>
                    <a:lnTo>
                      <a:pt x="980" y="34"/>
                    </a:lnTo>
                    <a:close/>
                    <a:moveTo>
                      <a:pt x="933" y="40"/>
                    </a:moveTo>
                    <a:cubicBezTo>
                      <a:pt x="957" y="37"/>
                      <a:pt x="957" y="37"/>
                      <a:pt x="957" y="37"/>
                    </a:cubicBezTo>
                    <a:cubicBezTo>
                      <a:pt x="955" y="29"/>
                      <a:pt x="955" y="29"/>
                      <a:pt x="955" y="29"/>
                    </a:cubicBezTo>
                    <a:cubicBezTo>
                      <a:pt x="932" y="32"/>
                      <a:pt x="932" y="32"/>
                      <a:pt x="932" y="32"/>
                    </a:cubicBezTo>
                    <a:lnTo>
                      <a:pt x="933" y="40"/>
                    </a:lnTo>
                    <a:close/>
                    <a:moveTo>
                      <a:pt x="885" y="47"/>
                    </a:moveTo>
                    <a:cubicBezTo>
                      <a:pt x="909" y="44"/>
                      <a:pt x="909" y="44"/>
                      <a:pt x="909" y="44"/>
                    </a:cubicBezTo>
                    <a:cubicBezTo>
                      <a:pt x="908" y="36"/>
                      <a:pt x="908" y="36"/>
                      <a:pt x="908" y="36"/>
                    </a:cubicBezTo>
                    <a:cubicBezTo>
                      <a:pt x="884" y="39"/>
                      <a:pt x="884" y="39"/>
                      <a:pt x="884" y="39"/>
                    </a:cubicBezTo>
                    <a:lnTo>
                      <a:pt x="885" y="47"/>
                    </a:lnTo>
                    <a:close/>
                    <a:moveTo>
                      <a:pt x="838" y="54"/>
                    </a:moveTo>
                    <a:cubicBezTo>
                      <a:pt x="862" y="50"/>
                      <a:pt x="862" y="50"/>
                      <a:pt x="862" y="50"/>
                    </a:cubicBezTo>
                    <a:cubicBezTo>
                      <a:pt x="860" y="42"/>
                      <a:pt x="860" y="42"/>
                      <a:pt x="860" y="42"/>
                    </a:cubicBezTo>
                    <a:cubicBezTo>
                      <a:pt x="837" y="46"/>
                      <a:pt x="837" y="46"/>
                      <a:pt x="837" y="46"/>
                    </a:cubicBezTo>
                    <a:lnTo>
                      <a:pt x="838" y="54"/>
                    </a:lnTo>
                    <a:close/>
                    <a:moveTo>
                      <a:pt x="790" y="60"/>
                    </a:moveTo>
                    <a:cubicBezTo>
                      <a:pt x="814" y="57"/>
                      <a:pt x="814" y="57"/>
                      <a:pt x="814" y="57"/>
                    </a:cubicBezTo>
                    <a:cubicBezTo>
                      <a:pt x="813" y="49"/>
                      <a:pt x="813" y="49"/>
                      <a:pt x="813" y="49"/>
                    </a:cubicBezTo>
                    <a:cubicBezTo>
                      <a:pt x="789" y="52"/>
                      <a:pt x="789" y="52"/>
                      <a:pt x="789" y="52"/>
                    </a:cubicBezTo>
                    <a:lnTo>
                      <a:pt x="790" y="60"/>
                    </a:lnTo>
                    <a:close/>
                    <a:moveTo>
                      <a:pt x="743" y="67"/>
                    </a:moveTo>
                    <a:cubicBezTo>
                      <a:pt x="767" y="64"/>
                      <a:pt x="767" y="64"/>
                      <a:pt x="767" y="64"/>
                    </a:cubicBezTo>
                    <a:cubicBezTo>
                      <a:pt x="765" y="56"/>
                      <a:pt x="765" y="56"/>
                      <a:pt x="765" y="56"/>
                    </a:cubicBezTo>
                    <a:cubicBezTo>
                      <a:pt x="742" y="59"/>
                      <a:pt x="742" y="59"/>
                      <a:pt x="742" y="59"/>
                    </a:cubicBezTo>
                    <a:lnTo>
                      <a:pt x="743" y="67"/>
                    </a:lnTo>
                    <a:close/>
                    <a:moveTo>
                      <a:pt x="695" y="74"/>
                    </a:moveTo>
                    <a:cubicBezTo>
                      <a:pt x="719" y="70"/>
                      <a:pt x="719" y="70"/>
                      <a:pt x="719" y="70"/>
                    </a:cubicBezTo>
                    <a:cubicBezTo>
                      <a:pt x="718" y="62"/>
                      <a:pt x="718" y="62"/>
                      <a:pt x="718" y="62"/>
                    </a:cubicBezTo>
                    <a:cubicBezTo>
                      <a:pt x="694" y="66"/>
                      <a:pt x="694" y="66"/>
                      <a:pt x="694" y="66"/>
                    </a:cubicBezTo>
                    <a:lnTo>
                      <a:pt x="695" y="74"/>
                    </a:lnTo>
                    <a:close/>
                    <a:moveTo>
                      <a:pt x="648" y="80"/>
                    </a:moveTo>
                    <a:cubicBezTo>
                      <a:pt x="672" y="77"/>
                      <a:pt x="672" y="77"/>
                      <a:pt x="672" y="77"/>
                    </a:cubicBezTo>
                    <a:cubicBezTo>
                      <a:pt x="670" y="69"/>
                      <a:pt x="670" y="69"/>
                      <a:pt x="670" y="69"/>
                    </a:cubicBezTo>
                    <a:cubicBezTo>
                      <a:pt x="647" y="72"/>
                      <a:pt x="647" y="72"/>
                      <a:pt x="647" y="72"/>
                    </a:cubicBezTo>
                    <a:lnTo>
                      <a:pt x="648" y="80"/>
                    </a:lnTo>
                    <a:close/>
                    <a:moveTo>
                      <a:pt x="600" y="87"/>
                    </a:moveTo>
                    <a:cubicBezTo>
                      <a:pt x="624" y="84"/>
                      <a:pt x="624" y="84"/>
                      <a:pt x="624" y="84"/>
                    </a:cubicBezTo>
                    <a:cubicBezTo>
                      <a:pt x="623" y="76"/>
                      <a:pt x="623" y="76"/>
                      <a:pt x="623" y="76"/>
                    </a:cubicBezTo>
                    <a:cubicBezTo>
                      <a:pt x="599" y="79"/>
                      <a:pt x="599" y="79"/>
                      <a:pt x="599" y="79"/>
                    </a:cubicBezTo>
                    <a:lnTo>
                      <a:pt x="600" y="87"/>
                    </a:lnTo>
                    <a:close/>
                    <a:moveTo>
                      <a:pt x="553" y="94"/>
                    </a:moveTo>
                    <a:cubicBezTo>
                      <a:pt x="577" y="90"/>
                      <a:pt x="577" y="90"/>
                      <a:pt x="577" y="90"/>
                    </a:cubicBezTo>
                    <a:cubicBezTo>
                      <a:pt x="576" y="82"/>
                      <a:pt x="576" y="82"/>
                      <a:pt x="576" y="82"/>
                    </a:cubicBezTo>
                    <a:cubicBezTo>
                      <a:pt x="552" y="86"/>
                      <a:pt x="552" y="86"/>
                      <a:pt x="552" y="86"/>
                    </a:cubicBezTo>
                    <a:lnTo>
                      <a:pt x="553" y="94"/>
                    </a:lnTo>
                    <a:close/>
                    <a:moveTo>
                      <a:pt x="505" y="100"/>
                    </a:moveTo>
                    <a:cubicBezTo>
                      <a:pt x="529" y="97"/>
                      <a:pt x="529" y="97"/>
                      <a:pt x="529" y="97"/>
                    </a:cubicBezTo>
                    <a:cubicBezTo>
                      <a:pt x="528" y="89"/>
                      <a:pt x="528" y="89"/>
                      <a:pt x="528" y="89"/>
                    </a:cubicBezTo>
                    <a:cubicBezTo>
                      <a:pt x="504" y="92"/>
                      <a:pt x="504" y="92"/>
                      <a:pt x="504" y="92"/>
                    </a:cubicBezTo>
                    <a:lnTo>
                      <a:pt x="505" y="100"/>
                    </a:lnTo>
                    <a:close/>
                    <a:moveTo>
                      <a:pt x="458" y="107"/>
                    </a:moveTo>
                    <a:cubicBezTo>
                      <a:pt x="482" y="104"/>
                      <a:pt x="482" y="104"/>
                      <a:pt x="482" y="104"/>
                    </a:cubicBezTo>
                    <a:cubicBezTo>
                      <a:pt x="481" y="96"/>
                      <a:pt x="481" y="96"/>
                      <a:pt x="481" y="96"/>
                    </a:cubicBezTo>
                    <a:cubicBezTo>
                      <a:pt x="457" y="99"/>
                      <a:pt x="457" y="99"/>
                      <a:pt x="457" y="99"/>
                    </a:cubicBezTo>
                    <a:lnTo>
                      <a:pt x="458" y="107"/>
                    </a:lnTo>
                    <a:close/>
                    <a:moveTo>
                      <a:pt x="410" y="113"/>
                    </a:moveTo>
                    <a:cubicBezTo>
                      <a:pt x="434" y="110"/>
                      <a:pt x="434" y="110"/>
                      <a:pt x="434" y="110"/>
                    </a:cubicBezTo>
                    <a:cubicBezTo>
                      <a:pt x="433" y="102"/>
                      <a:pt x="433" y="102"/>
                      <a:pt x="433" y="102"/>
                    </a:cubicBezTo>
                    <a:cubicBezTo>
                      <a:pt x="409" y="106"/>
                      <a:pt x="409" y="106"/>
                      <a:pt x="409" y="106"/>
                    </a:cubicBezTo>
                    <a:lnTo>
                      <a:pt x="410" y="113"/>
                    </a:lnTo>
                    <a:close/>
                    <a:moveTo>
                      <a:pt x="363" y="120"/>
                    </a:moveTo>
                    <a:cubicBezTo>
                      <a:pt x="387" y="117"/>
                      <a:pt x="387" y="117"/>
                      <a:pt x="387" y="117"/>
                    </a:cubicBezTo>
                    <a:cubicBezTo>
                      <a:pt x="386" y="109"/>
                      <a:pt x="386" y="109"/>
                      <a:pt x="386" y="109"/>
                    </a:cubicBezTo>
                    <a:cubicBezTo>
                      <a:pt x="362" y="112"/>
                      <a:pt x="362" y="112"/>
                      <a:pt x="362" y="112"/>
                    </a:cubicBezTo>
                    <a:lnTo>
                      <a:pt x="363" y="120"/>
                    </a:lnTo>
                    <a:close/>
                    <a:moveTo>
                      <a:pt x="315" y="127"/>
                    </a:moveTo>
                    <a:cubicBezTo>
                      <a:pt x="339" y="123"/>
                      <a:pt x="339" y="123"/>
                      <a:pt x="339" y="123"/>
                    </a:cubicBezTo>
                    <a:cubicBezTo>
                      <a:pt x="338" y="116"/>
                      <a:pt x="338" y="116"/>
                      <a:pt x="338" y="116"/>
                    </a:cubicBezTo>
                    <a:cubicBezTo>
                      <a:pt x="314" y="119"/>
                      <a:pt x="314" y="119"/>
                      <a:pt x="314" y="119"/>
                    </a:cubicBezTo>
                    <a:lnTo>
                      <a:pt x="315" y="127"/>
                    </a:lnTo>
                    <a:close/>
                    <a:moveTo>
                      <a:pt x="268" y="133"/>
                    </a:moveTo>
                    <a:cubicBezTo>
                      <a:pt x="292" y="130"/>
                      <a:pt x="292" y="130"/>
                      <a:pt x="292" y="130"/>
                    </a:cubicBezTo>
                    <a:cubicBezTo>
                      <a:pt x="291" y="122"/>
                      <a:pt x="291" y="122"/>
                      <a:pt x="291" y="122"/>
                    </a:cubicBezTo>
                    <a:cubicBezTo>
                      <a:pt x="267" y="126"/>
                      <a:pt x="267" y="126"/>
                      <a:pt x="267" y="126"/>
                    </a:cubicBezTo>
                    <a:lnTo>
                      <a:pt x="268" y="133"/>
                    </a:lnTo>
                    <a:close/>
                    <a:moveTo>
                      <a:pt x="220" y="140"/>
                    </a:moveTo>
                    <a:cubicBezTo>
                      <a:pt x="244" y="137"/>
                      <a:pt x="244" y="137"/>
                      <a:pt x="244" y="137"/>
                    </a:cubicBezTo>
                    <a:cubicBezTo>
                      <a:pt x="243" y="129"/>
                      <a:pt x="243" y="129"/>
                      <a:pt x="243" y="129"/>
                    </a:cubicBezTo>
                    <a:cubicBezTo>
                      <a:pt x="219" y="132"/>
                      <a:pt x="219" y="132"/>
                      <a:pt x="219" y="132"/>
                    </a:cubicBezTo>
                    <a:lnTo>
                      <a:pt x="220" y="140"/>
                    </a:lnTo>
                    <a:close/>
                    <a:moveTo>
                      <a:pt x="173" y="147"/>
                    </a:moveTo>
                    <a:cubicBezTo>
                      <a:pt x="197" y="143"/>
                      <a:pt x="197" y="143"/>
                      <a:pt x="197" y="143"/>
                    </a:cubicBezTo>
                    <a:cubicBezTo>
                      <a:pt x="196" y="136"/>
                      <a:pt x="196" y="136"/>
                      <a:pt x="196" y="136"/>
                    </a:cubicBezTo>
                    <a:cubicBezTo>
                      <a:pt x="172" y="139"/>
                      <a:pt x="172" y="139"/>
                      <a:pt x="172" y="139"/>
                    </a:cubicBezTo>
                    <a:lnTo>
                      <a:pt x="173" y="147"/>
                    </a:lnTo>
                    <a:close/>
                    <a:moveTo>
                      <a:pt x="125" y="153"/>
                    </a:moveTo>
                    <a:cubicBezTo>
                      <a:pt x="149" y="150"/>
                      <a:pt x="149" y="150"/>
                      <a:pt x="149" y="150"/>
                    </a:cubicBezTo>
                    <a:cubicBezTo>
                      <a:pt x="148" y="142"/>
                      <a:pt x="148" y="142"/>
                      <a:pt x="148" y="142"/>
                    </a:cubicBezTo>
                    <a:cubicBezTo>
                      <a:pt x="124" y="145"/>
                      <a:pt x="124" y="145"/>
                      <a:pt x="124" y="145"/>
                    </a:cubicBezTo>
                    <a:lnTo>
                      <a:pt x="125" y="153"/>
                    </a:lnTo>
                    <a:close/>
                    <a:moveTo>
                      <a:pt x="79" y="162"/>
                    </a:moveTo>
                    <a:cubicBezTo>
                      <a:pt x="87" y="160"/>
                      <a:pt x="94" y="158"/>
                      <a:pt x="102" y="157"/>
                    </a:cubicBezTo>
                    <a:cubicBezTo>
                      <a:pt x="101" y="149"/>
                      <a:pt x="101" y="149"/>
                      <a:pt x="101" y="149"/>
                    </a:cubicBezTo>
                    <a:cubicBezTo>
                      <a:pt x="92" y="150"/>
                      <a:pt x="84" y="152"/>
                      <a:pt x="77" y="155"/>
                    </a:cubicBezTo>
                    <a:cubicBezTo>
                      <a:pt x="79" y="162"/>
                      <a:pt x="79" y="162"/>
                      <a:pt x="79" y="162"/>
                    </a:cubicBezTo>
                    <a:close/>
                    <a:moveTo>
                      <a:pt x="40" y="187"/>
                    </a:moveTo>
                    <a:cubicBezTo>
                      <a:pt x="46" y="182"/>
                      <a:pt x="52" y="177"/>
                      <a:pt x="59" y="173"/>
                    </a:cubicBezTo>
                    <a:cubicBezTo>
                      <a:pt x="54" y="166"/>
                      <a:pt x="54" y="166"/>
                      <a:pt x="54" y="166"/>
                    </a:cubicBezTo>
                    <a:cubicBezTo>
                      <a:pt x="47" y="170"/>
                      <a:pt x="41" y="176"/>
                      <a:pt x="35" y="181"/>
                    </a:cubicBezTo>
                    <a:cubicBezTo>
                      <a:pt x="40" y="187"/>
                      <a:pt x="40" y="187"/>
                      <a:pt x="40" y="187"/>
                    </a:cubicBezTo>
                    <a:close/>
                    <a:moveTo>
                      <a:pt x="15" y="225"/>
                    </a:moveTo>
                    <a:cubicBezTo>
                      <a:pt x="17" y="218"/>
                      <a:pt x="21" y="211"/>
                      <a:pt x="25" y="205"/>
                    </a:cubicBezTo>
                    <a:cubicBezTo>
                      <a:pt x="19" y="200"/>
                      <a:pt x="19" y="200"/>
                      <a:pt x="19" y="200"/>
                    </a:cubicBezTo>
                    <a:cubicBezTo>
                      <a:pt x="14" y="207"/>
                      <a:pt x="10" y="214"/>
                      <a:pt x="7" y="222"/>
                    </a:cubicBezTo>
                    <a:cubicBezTo>
                      <a:pt x="15" y="225"/>
                      <a:pt x="15" y="225"/>
                      <a:pt x="15" y="225"/>
                    </a:cubicBezTo>
                    <a:close/>
                    <a:moveTo>
                      <a:pt x="9" y="270"/>
                    </a:move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4"/>
                      <a:pt x="8" y="261"/>
                      <a:pt x="8" y="257"/>
                    </a:cubicBezTo>
                    <a:cubicBezTo>
                      <a:pt x="8" y="254"/>
                      <a:pt x="8" y="250"/>
                      <a:pt x="9" y="247"/>
                    </a:cubicBezTo>
                    <a:cubicBezTo>
                      <a:pt x="1" y="246"/>
                      <a:pt x="1" y="246"/>
                      <a:pt x="1" y="246"/>
                    </a:cubicBezTo>
                    <a:cubicBezTo>
                      <a:pt x="0" y="250"/>
                      <a:pt x="0" y="253"/>
                      <a:pt x="0" y="257"/>
                    </a:cubicBezTo>
                    <a:cubicBezTo>
                      <a:pt x="0" y="261"/>
                      <a:pt x="1" y="265"/>
                      <a:pt x="1" y="269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9" y="270"/>
                      <a:pt x="9" y="270"/>
                      <a:pt x="9" y="270"/>
                    </a:cubicBezTo>
                    <a:close/>
                    <a:moveTo>
                      <a:pt x="16" y="317"/>
                    </a:moveTo>
                    <a:cubicBezTo>
                      <a:pt x="13" y="294"/>
                      <a:pt x="13" y="294"/>
                      <a:pt x="13" y="294"/>
                    </a:cubicBezTo>
                    <a:cubicBezTo>
                      <a:pt x="5" y="295"/>
                      <a:pt x="5" y="295"/>
                      <a:pt x="5" y="295"/>
                    </a:cubicBezTo>
                    <a:cubicBezTo>
                      <a:pt x="8" y="319"/>
                      <a:pt x="8" y="319"/>
                      <a:pt x="8" y="319"/>
                    </a:cubicBezTo>
                    <a:lnTo>
                      <a:pt x="16" y="317"/>
                    </a:lnTo>
                    <a:close/>
                    <a:moveTo>
                      <a:pt x="23" y="365"/>
                    </a:moveTo>
                    <a:cubicBezTo>
                      <a:pt x="19" y="341"/>
                      <a:pt x="19" y="341"/>
                      <a:pt x="19" y="341"/>
                    </a:cubicBezTo>
                    <a:cubicBezTo>
                      <a:pt x="11" y="342"/>
                      <a:pt x="11" y="342"/>
                      <a:pt x="11" y="342"/>
                    </a:cubicBezTo>
                    <a:cubicBezTo>
                      <a:pt x="15" y="366"/>
                      <a:pt x="15" y="366"/>
                      <a:pt x="15" y="366"/>
                    </a:cubicBezTo>
                    <a:lnTo>
                      <a:pt x="23" y="365"/>
                    </a:lnTo>
                    <a:close/>
                    <a:moveTo>
                      <a:pt x="29" y="412"/>
                    </a:moveTo>
                    <a:cubicBezTo>
                      <a:pt x="26" y="389"/>
                      <a:pt x="26" y="389"/>
                      <a:pt x="26" y="389"/>
                    </a:cubicBezTo>
                    <a:cubicBezTo>
                      <a:pt x="18" y="390"/>
                      <a:pt x="18" y="390"/>
                      <a:pt x="18" y="390"/>
                    </a:cubicBezTo>
                    <a:cubicBezTo>
                      <a:pt x="21" y="413"/>
                      <a:pt x="21" y="413"/>
                      <a:pt x="21" y="413"/>
                    </a:cubicBezTo>
                    <a:lnTo>
                      <a:pt x="29" y="412"/>
                    </a:lnTo>
                    <a:close/>
                    <a:moveTo>
                      <a:pt x="36" y="460"/>
                    </a:moveTo>
                    <a:cubicBezTo>
                      <a:pt x="33" y="436"/>
                      <a:pt x="33" y="436"/>
                      <a:pt x="33" y="436"/>
                    </a:cubicBezTo>
                    <a:cubicBezTo>
                      <a:pt x="25" y="437"/>
                      <a:pt x="25" y="437"/>
                      <a:pt x="25" y="437"/>
                    </a:cubicBezTo>
                    <a:cubicBezTo>
                      <a:pt x="28" y="461"/>
                      <a:pt x="28" y="461"/>
                      <a:pt x="28" y="461"/>
                    </a:cubicBezTo>
                    <a:lnTo>
                      <a:pt x="36" y="460"/>
                    </a:lnTo>
                    <a:close/>
                    <a:moveTo>
                      <a:pt x="43" y="507"/>
                    </a:moveTo>
                    <a:cubicBezTo>
                      <a:pt x="39" y="484"/>
                      <a:pt x="39" y="484"/>
                      <a:pt x="39" y="484"/>
                    </a:cubicBezTo>
                    <a:cubicBezTo>
                      <a:pt x="31" y="485"/>
                      <a:pt x="31" y="485"/>
                      <a:pt x="31" y="485"/>
                    </a:cubicBezTo>
                    <a:cubicBezTo>
                      <a:pt x="35" y="508"/>
                      <a:pt x="35" y="508"/>
                      <a:pt x="35" y="508"/>
                    </a:cubicBezTo>
                    <a:lnTo>
                      <a:pt x="43" y="507"/>
                    </a:lnTo>
                    <a:close/>
                    <a:moveTo>
                      <a:pt x="49" y="555"/>
                    </a:moveTo>
                    <a:cubicBezTo>
                      <a:pt x="46" y="531"/>
                      <a:pt x="46" y="531"/>
                      <a:pt x="46" y="531"/>
                    </a:cubicBezTo>
                    <a:cubicBezTo>
                      <a:pt x="38" y="532"/>
                      <a:pt x="38" y="532"/>
                      <a:pt x="38" y="532"/>
                    </a:cubicBezTo>
                    <a:cubicBezTo>
                      <a:pt x="41" y="556"/>
                      <a:pt x="41" y="556"/>
                      <a:pt x="41" y="556"/>
                    </a:cubicBezTo>
                    <a:lnTo>
                      <a:pt x="49" y="555"/>
                    </a:lnTo>
                    <a:close/>
                    <a:moveTo>
                      <a:pt x="56" y="602"/>
                    </a:moveTo>
                    <a:cubicBezTo>
                      <a:pt x="52" y="579"/>
                      <a:pt x="52" y="579"/>
                      <a:pt x="52" y="579"/>
                    </a:cubicBezTo>
                    <a:cubicBezTo>
                      <a:pt x="45" y="580"/>
                      <a:pt x="45" y="580"/>
                      <a:pt x="45" y="580"/>
                    </a:cubicBezTo>
                    <a:cubicBezTo>
                      <a:pt x="48" y="603"/>
                      <a:pt x="48" y="603"/>
                      <a:pt x="48" y="603"/>
                    </a:cubicBezTo>
                    <a:lnTo>
                      <a:pt x="56" y="602"/>
                    </a:lnTo>
                    <a:close/>
                    <a:moveTo>
                      <a:pt x="62" y="650"/>
                    </a:moveTo>
                    <a:cubicBezTo>
                      <a:pt x="59" y="626"/>
                      <a:pt x="59" y="626"/>
                      <a:pt x="59" y="626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55" y="651"/>
                      <a:pt x="55" y="651"/>
                      <a:pt x="55" y="651"/>
                    </a:cubicBezTo>
                    <a:lnTo>
                      <a:pt x="62" y="650"/>
                    </a:lnTo>
                    <a:close/>
                    <a:moveTo>
                      <a:pt x="69" y="697"/>
                    </a:moveTo>
                    <a:cubicBezTo>
                      <a:pt x="66" y="674"/>
                      <a:pt x="66" y="674"/>
                      <a:pt x="66" y="674"/>
                    </a:cubicBezTo>
                    <a:cubicBezTo>
                      <a:pt x="58" y="675"/>
                      <a:pt x="58" y="675"/>
                      <a:pt x="58" y="675"/>
                    </a:cubicBezTo>
                    <a:cubicBezTo>
                      <a:pt x="61" y="698"/>
                      <a:pt x="61" y="698"/>
                      <a:pt x="61" y="698"/>
                    </a:cubicBezTo>
                    <a:lnTo>
                      <a:pt x="69" y="697"/>
                    </a:lnTo>
                    <a:close/>
                    <a:moveTo>
                      <a:pt x="76" y="745"/>
                    </a:moveTo>
                    <a:cubicBezTo>
                      <a:pt x="72" y="721"/>
                      <a:pt x="72" y="721"/>
                      <a:pt x="72" y="721"/>
                    </a:cubicBezTo>
                    <a:cubicBezTo>
                      <a:pt x="65" y="722"/>
                      <a:pt x="65" y="722"/>
                      <a:pt x="65" y="722"/>
                    </a:cubicBezTo>
                    <a:cubicBezTo>
                      <a:pt x="68" y="746"/>
                      <a:pt x="68" y="746"/>
                      <a:pt x="68" y="746"/>
                    </a:cubicBezTo>
                    <a:lnTo>
                      <a:pt x="76" y="745"/>
                    </a:lnTo>
                    <a:close/>
                    <a:moveTo>
                      <a:pt x="82" y="792"/>
                    </a:moveTo>
                    <a:cubicBezTo>
                      <a:pt x="79" y="769"/>
                      <a:pt x="79" y="769"/>
                      <a:pt x="79" y="769"/>
                    </a:cubicBezTo>
                    <a:cubicBezTo>
                      <a:pt x="71" y="770"/>
                      <a:pt x="71" y="770"/>
                      <a:pt x="71" y="770"/>
                    </a:cubicBezTo>
                    <a:cubicBezTo>
                      <a:pt x="75" y="793"/>
                      <a:pt x="75" y="793"/>
                      <a:pt x="75" y="793"/>
                    </a:cubicBezTo>
                    <a:lnTo>
                      <a:pt x="82" y="792"/>
                    </a:lnTo>
                    <a:close/>
                    <a:moveTo>
                      <a:pt x="89" y="840"/>
                    </a:moveTo>
                    <a:cubicBezTo>
                      <a:pt x="86" y="816"/>
                      <a:pt x="86" y="816"/>
                      <a:pt x="86" y="816"/>
                    </a:cubicBezTo>
                    <a:cubicBezTo>
                      <a:pt x="78" y="817"/>
                      <a:pt x="78" y="817"/>
                      <a:pt x="78" y="817"/>
                    </a:cubicBezTo>
                    <a:cubicBezTo>
                      <a:pt x="81" y="841"/>
                      <a:pt x="81" y="841"/>
                      <a:pt x="81" y="841"/>
                    </a:cubicBezTo>
                    <a:lnTo>
                      <a:pt x="89" y="840"/>
                    </a:lnTo>
                    <a:close/>
                    <a:moveTo>
                      <a:pt x="96" y="887"/>
                    </a:moveTo>
                    <a:cubicBezTo>
                      <a:pt x="92" y="864"/>
                      <a:pt x="92" y="864"/>
                      <a:pt x="92" y="864"/>
                    </a:cubicBezTo>
                    <a:cubicBezTo>
                      <a:pt x="84" y="865"/>
                      <a:pt x="84" y="865"/>
                      <a:pt x="84" y="865"/>
                    </a:cubicBezTo>
                    <a:cubicBezTo>
                      <a:pt x="88" y="888"/>
                      <a:pt x="88" y="888"/>
                      <a:pt x="88" y="888"/>
                    </a:cubicBezTo>
                    <a:lnTo>
                      <a:pt x="96" y="887"/>
                    </a:lnTo>
                    <a:close/>
                    <a:moveTo>
                      <a:pt x="102" y="935"/>
                    </a:moveTo>
                    <a:cubicBezTo>
                      <a:pt x="99" y="911"/>
                      <a:pt x="99" y="911"/>
                      <a:pt x="99" y="911"/>
                    </a:cubicBezTo>
                    <a:cubicBezTo>
                      <a:pt x="91" y="912"/>
                      <a:pt x="91" y="912"/>
                      <a:pt x="91" y="912"/>
                    </a:cubicBezTo>
                    <a:cubicBezTo>
                      <a:pt x="94" y="936"/>
                      <a:pt x="94" y="936"/>
                      <a:pt x="94" y="936"/>
                    </a:cubicBezTo>
                    <a:lnTo>
                      <a:pt x="102" y="935"/>
                    </a:lnTo>
                    <a:close/>
                    <a:moveTo>
                      <a:pt x="109" y="982"/>
                    </a:moveTo>
                    <a:cubicBezTo>
                      <a:pt x="106" y="959"/>
                      <a:pt x="106" y="959"/>
                      <a:pt x="106" y="959"/>
                    </a:cubicBezTo>
                    <a:cubicBezTo>
                      <a:pt x="98" y="960"/>
                      <a:pt x="98" y="960"/>
                      <a:pt x="98" y="960"/>
                    </a:cubicBezTo>
                    <a:cubicBezTo>
                      <a:pt x="101" y="983"/>
                      <a:pt x="101" y="983"/>
                      <a:pt x="101" y="983"/>
                    </a:cubicBezTo>
                    <a:lnTo>
                      <a:pt x="109" y="982"/>
                    </a:lnTo>
                    <a:close/>
                    <a:moveTo>
                      <a:pt x="116" y="1030"/>
                    </a:moveTo>
                    <a:cubicBezTo>
                      <a:pt x="112" y="1006"/>
                      <a:pt x="112" y="1006"/>
                      <a:pt x="112" y="1006"/>
                    </a:cubicBezTo>
                    <a:cubicBezTo>
                      <a:pt x="104" y="1007"/>
                      <a:pt x="104" y="1007"/>
                      <a:pt x="104" y="1007"/>
                    </a:cubicBezTo>
                    <a:cubicBezTo>
                      <a:pt x="108" y="1031"/>
                      <a:pt x="108" y="1031"/>
                      <a:pt x="108" y="1031"/>
                    </a:cubicBezTo>
                    <a:lnTo>
                      <a:pt x="116" y="1030"/>
                    </a:lnTo>
                    <a:close/>
                    <a:moveTo>
                      <a:pt x="122" y="1077"/>
                    </a:moveTo>
                    <a:cubicBezTo>
                      <a:pt x="119" y="1054"/>
                      <a:pt x="119" y="1054"/>
                      <a:pt x="119" y="1054"/>
                    </a:cubicBezTo>
                    <a:cubicBezTo>
                      <a:pt x="111" y="1055"/>
                      <a:pt x="111" y="1055"/>
                      <a:pt x="111" y="1055"/>
                    </a:cubicBezTo>
                    <a:cubicBezTo>
                      <a:pt x="114" y="1078"/>
                      <a:pt x="114" y="1078"/>
                      <a:pt x="114" y="1078"/>
                    </a:cubicBezTo>
                    <a:lnTo>
                      <a:pt x="122" y="1077"/>
                    </a:lnTo>
                    <a:close/>
                    <a:moveTo>
                      <a:pt x="129" y="1125"/>
                    </a:moveTo>
                    <a:cubicBezTo>
                      <a:pt x="126" y="1101"/>
                      <a:pt x="126" y="1101"/>
                      <a:pt x="126" y="1101"/>
                    </a:cubicBezTo>
                    <a:cubicBezTo>
                      <a:pt x="118" y="1102"/>
                      <a:pt x="118" y="1102"/>
                      <a:pt x="118" y="1102"/>
                    </a:cubicBezTo>
                    <a:cubicBezTo>
                      <a:pt x="121" y="1126"/>
                      <a:pt x="121" y="1126"/>
                      <a:pt x="121" y="1126"/>
                    </a:cubicBezTo>
                    <a:lnTo>
                      <a:pt x="129" y="1125"/>
                    </a:lnTo>
                    <a:close/>
                    <a:moveTo>
                      <a:pt x="136" y="1172"/>
                    </a:moveTo>
                    <a:cubicBezTo>
                      <a:pt x="132" y="1148"/>
                      <a:pt x="132" y="1148"/>
                      <a:pt x="132" y="1148"/>
                    </a:cubicBezTo>
                    <a:cubicBezTo>
                      <a:pt x="124" y="1150"/>
                      <a:pt x="124" y="1150"/>
                      <a:pt x="124" y="1150"/>
                    </a:cubicBezTo>
                    <a:cubicBezTo>
                      <a:pt x="128" y="1173"/>
                      <a:pt x="128" y="1173"/>
                      <a:pt x="128" y="1173"/>
                    </a:cubicBezTo>
                    <a:lnTo>
                      <a:pt x="136" y="1172"/>
                    </a:lnTo>
                    <a:close/>
                    <a:moveTo>
                      <a:pt x="142" y="1220"/>
                    </a:moveTo>
                    <a:cubicBezTo>
                      <a:pt x="139" y="1196"/>
                      <a:pt x="139" y="1196"/>
                      <a:pt x="139" y="1196"/>
                    </a:cubicBezTo>
                    <a:cubicBezTo>
                      <a:pt x="131" y="1197"/>
                      <a:pt x="131" y="1197"/>
                      <a:pt x="131" y="1197"/>
                    </a:cubicBezTo>
                    <a:cubicBezTo>
                      <a:pt x="134" y="1221"/>
                      <a:pt x="134" y="1221"/>
                      <a:pt x="134" y="1221"/>
                    </a:cubicBezTo>
                    <a:lnTo>
                      <a:pt x="142" y="1220"/>
                    </a:lnTo>
                    <a:close/>
                    <a:moveTo>
                      <a:pt x="149" y="1267"/>
                    </a:moveTo>
                    <a:cubicBezTo>
                      <a:pt x="146" y="1243"/>
                      <a:pt x="146" y="1243"/>
                      <a:pt x="146" y="1243"/>
                    </a:cubicBezTo>
                    <a:cubicBezTo>
                      <a:pt x="138" y="1245"/>
                      <a:pt x="138" y="1245"/>
                      <a:pt x="138" y="1245"/>
                    </a:cubicBezTo>
                    <a:cubicBezTo>
                      <a:pt x="141" y="1268"/>
                      <a:pt x="141" y="1268"/>
                      <a:pt x="141" y="1268"/>
                    </a:cubicBezTo>
                    <a:lnTo>
                      <a:pt x="149" y="1267"/>
                    </a:lnTo>
                    <a:close/>
                    <a:moveTo>
                      <a:pt x="156" y="1315"/>
                    </a:moveTo>
                    <a:cubicBezTo>
                      <a:pt x="152" y="1291"/>
                      <a:pt x="152" y="1291"/>
                      <a:pt x="152" y="1291"/>
                    </a:cubicBezTo>
                    <a:cubicBezTo>
                      <a:pt x="144" y="1292"/>
                      <a:pt x="144" y="1292"/>
                      <a:pt x="144" y="1292"/>
                    </a:cubicBezTo>
                    <a:cubicBezTo>
                      <a:pt x="148" y="1316"/>
                      <a:pt x="148" y="1316"/>
                      <a:pt x="148" y="1316"/>
                    </a:cubicBezTo>
                    <a:lnTo>
                      <a:pt x="156" y="1315"/>
                    </a:lnTo>
                    <a:close/>
                    <a:moveTo>
                      <a:pt x="162" y="1362"/>
                    </a:moveTo>
                    <a:cubicBezTo>
                      <a:pt x="159" y="1338"/>
                      <a:pt x="159" y="1338"/>
                      <a:pt x="159" y="1338"/>
                    </a:cubicBezTo>
                    <a:cubicBezTo>
                      <a:pt x="151" y="1340"/>
                      <a:pt x="151" y="1340"/>
                      <a:pt x="151" y="1340"/>
                    </a:cubicBezTo>
                    <a:cubicBezTo>
                      <a:pt x="154" y="1363"/>
                      <a:pt x="154" y="1363"/>
                      <a:pt x="154" y="1363"/>
                    </a:cubicBezTo>
                    <a:lnTo>
                      <a:pt x="162" y="1362"/>
                    </a:lnTo>
                    <a:close/>
                    <a:moveTo>
                      <a:pt x="169" y="1410"/>
                    </a:moveTo>
                    <a:cubicBezTo>
                      <a:pt x="166" y="1386"/>
                      <a:pt x="166" y="1386"/>
                      <a:pt x="166" y="1386"/>
                    </a:cubicBezTo>
                    <a:cubicBezTo>
                      <a:pt x="158" y="1387"/>
                      <a:pt x="158" y="1387"/>
                      <a:pt x="158" y="1387"/>
                    </a:cubicBezTo>
                    <a:cubicBezTo>
                      <a:pt x="161" y="1411"/>
                      <a:pt x="161" y="1411"/>
                      <a:pt x="161" y="1411"/>
                    </a:cubicBezTo>
                    <a:lnTo>
                      <a:pt x="169" y="1410"/>
                    </a:lnTo>
                    <a:close/>
                    <a:moveTo>
                      <a:pt x="176" y="1457"/>
                    </a:moveTo>
                    <a:cubicBezTo>
                      <a:pt x="172" y="1433"/>
                      <a:pt x="172" y="1433"/>
                      <a:pt x="172" y="1433"/>
                    </a:cubicBezTo>
                    <a:cubicBezTo>
                      <a:pt x="164" y="1435"/>
                      <a:pt x="164" y="1435"/>
                      <a:pt x="164" y="1435"/>
                    </a:cubicBezTo>
                    <a:cubicBezTo>
                      <a:pt x="168" y="1458"/>
                      <a:pt x="168" y="1458"/>
                      <a:pt x="168" y="1458"/>
                    </a:cubicBezTo>
                    <a:lnTo>
                      <a:pt x="176" y="1457"/>
                    </a:lnTo>
                    <a:close/>
                    <a:moveTo>
                      <a:pt x="182" y="1505"/>
                    </a:moveTo>
                    <a:cubicBezTo>
                      <a:pt x="179" y="1481"/>
                      <a:pt x="179" y="1481"/>
                      <a:pt x="179" y="1481"/>
                    </a:cubicBezTo>
                    <a:cubicBezTo>
                      <a:pt x="171" y="1482"/>
                      <a:pt x="171" y="1482"/>
                      <a:pt x="171" y="1482"/>
                    </a:cubicBezTo>
                    <a:cubicBezTo>
                      <a:pt x="174" y="1506"/>
                      <a:pt x="174" y="1506"/>
                      <a:pt x="174" y="1506"/>
                    </a:cubicBezTo>
                    <a:lnTo>
                      <a:pt x="182" y="1505"/>
                    </a:lnTo>
                    <a:close/>
                    <a:moveTo>
                      <a:pt x="189" y="1552"/>
                    </a:moveTo>
                    <a:cubicBezTo>
                      <a:pt x="186" y="1528"/>
                      <a:pt x="186" y="1528"/>
                      <a:pt x="186" y="1528"/>
                    </a:cubicBezTo>
                    <a:cubicBezTo>
                      <a:pt x="178" y="1530"/>
                      <a:pt x="178" y="1530"/>
                      <a:pt x="178" y="1530"/>
                    </a:cubicBezTo>
                    <a:cubicBezTo>
                      <a:pt x="181" y="1553"/>
                      <a:pt x="181" y="1553"/>
                      <a:pt x="181" y="1553"/>
                    </a:cubicBezTo>
                    <a:lnTo>
                      <a:pt x="189" y="1552"/>
                    </a:lnTo>
                    <a:close/>
                    <a:moveTo>
                      <a:pt x="195" y="1600"/>
                    </a:moveTo>
                    <a:cubicBezTo>
                      <a:pt x="192" y="1576"/>
                      <a:pt x="192" y="1576"/>
                      <a:pt x="192" y="1576"/>
                    </a:cubicBezTo>
                    <a:cubicBezTo>
                      <a:pt x="184" y="1577"/>
                      <a:pt x="184" y="1577"/>
                      <a:pt x="184" y="1577"/>
                    </a:cubicBezTo>
                    <a:cubicBezTo>
                      <a:pt x="188" y="1601"/>
                      <a:pt x="188" y="1601"/>
                      <a:pt x="188" y="1601"/>
                    </a:cubicBezTo>
                    <a:lnTo>
                      <a:pt x="195" y="1600"/>
                    </a:lnTo>
                    <a:close/>
                    <a:moveTo>
                      <a:pt x="202" y="1647"/>
                    </a:moveTo>
                    <a:cubicBezTo>
                      <a:pt x="199" y="1623"/>
                      <a:pt x="199" y="1623"/>
                      <a:pt x="199" y="1623"/>
                    </a:cubicBezTo>
                    <a:cubicBezTo>
                      <a:pt x="191" y="1625"/>
                      <a:pt x="191" y="1625"/>
                      <a:pt x="191" y="1625"/>
                    </a:cubicBezTo>
                    <a:cubicBezTo>
                      <a:pt x="194" y="1648"/>
                      <a:pt x="194" y="1648"/>
                      <a:pt x="194" y="1648"/>
                    </a:cubicBezTo>
                    <a:lnTo>
                      <a:pt x="202" y="1647"/>
                    </a:lnTo>
                    <a:close/>
                    <a:moveTo>
                      <a:pt x="209" y="1695"/>
                    </a:moveTo>
                    <a:cubicBezTo>
                      <a:pt x="205" y="1671"/>
                      <a:pt x="205" y="1671"/>
                      <a:pt x="205" y="1671"/>
                    </a:cubicBezTo>
                    <a:cubicBezTo>
                      <a:pt x="198" y="1672"/>
                      <a:pt x="198" y="1672"/>
                      <a:pt x="198" y="1672"/>
                    </a:cubicBezTo>
                    <a:cubicBezTo>
                      <a:pt x="201" y="1696"/>
                      <a:pt x="201" y="1696"/>
                      <a:pt x="201" y="1696"/>
                    </a:cubicBezTo>
                    <a:lnTo>
                      <a:pt x="209" y="1695"/>
                    </a:lnTo>
                    <a:close/>
                    <a:moveTo>
                      <a:pt x="215" y="1742"/>
                    </a:moveTo>
                    <a:cubicBezTo>
                      <a:pt x="212" y="1718"/>
                      <a:pt x="212" y="1718"/>
                      <a:pt x="212" y="1718"/>
                    </a:cubicBezTo>
                    <a:cubicBezTo>
                      <a:pt x="204" y="1720"/>
                      <a:pt x="204" y="1720"/>
                      <a:pt x="204" y="1720"/>
                    </a:cubicBezTo>
                    <a:cubicBezTo>
                      <a:pt x="208" y="1743"/>
                      <a:pt x="208" y="1743"/>
                      <a:pt x="208" y="1743"/>
                    </a:cubicBezTo>
                    <a:lnTo>
                      <a:pt x="215" y="1742"/>
                    </a:lnTo>
                    <a:close/>
                    <a:moveTo>
                      <a:pt x="222" y="1790"/>
                    </a:moveTo>
                    <a:cubicBezTo>
                      <a:pt x="219" y="1766"/>
                      <a:pt x="219" y="1766"/>
                      <a:pt x="219" y="1766"/>
                    </a:cubicBezTo>
                    <a:cubicBezTo>
                      <a:pt x="211" y="1767"/>
                      <a:pt x="211" y="1767"/>
                      <a:pt x="211" y="1767"/>
                    </a:cubicBezTo>
                    <a:cubicBezTo>
                      <a:pt x="214" y="1791"/>
                      <a:pt x="214" y="1791"/>
                      <a:pt x="214" y="1791"/>
                    </a:cubicBezTo>
                    <a:lnTo>
                      <a:pt x="222" y="1790"/>
                    </a:lnTo>
                    <a:close/>
                    <a:moveTo>
                      <a:pt x="229" y="1837"/>
                    </a:moveTo>
                    <a:cubicBezTo>
                      <a:pt x="225" y="1813"/>
                      <a:pt x="225" y="1813"/>
                      <a:pt x="225" y="1813"/>
                    </a:cubicBezTo>
                    <a:cubicBezTo>
                      <a:pt x="217" y="1814"/>
                      <a:pt x="217" y="1814"/>
                      <a:pt x="217" y="1814"/>
                    </a:cubicBezTo>
                    <a:cubicBezTo>
                      <a:pt x="221" y="1838"/>
                      <a:pt x="221" y="1838"/>
                      <a:pt x="221" y="1838"/>
                    </a:cubicBezTo>
                    <a:lnTo>
                      <a:pt x="229" y="1837"/>
                    </a:lnTo>
                    <a:close/>
                    <a:moveTo>
                      <a:pt x="235" y="1885"/>
                    </a:moveTo>
                    <a:cubicBezTo>
                      <a:pt x="232" y="1861"/>
                      <a:pt x="232" y="1861"/>
                      <a:pt x="232" y="1861"/>
                    </a:cubicBezTo>
                    <a:cubicBezTo>
                      <a:pt x="224" y="1862"/>
                      <a:pt x="224" y="1862"/>
                      <a:pt x="224" y="1862"/>
                    </a:cubicBezTo>
                    <a:cubicBezTo>
                      <a:pt x="227" y="1886"/>
                      <a:pt x="227" y="1886"/>
                      <a:pt x="227" y="1886"/>
                    </a:cubicBezTo>
                    <a:lnTo>
                      <a:pt x="235" y="1885"/>
                    </a:lnTo>
                    <a:close/>
                    <a:moveTo>
                      <a:pt x="248" y="1929"/>
                    </a:moveTo>
                    <a:cubicBezTo>
                      <a:pt x="244" y="1922"/>
                      <a:pt x="241" y="1915"/>
                      <a:pt x="239" y="1908"/>
                    </a:cubicBezTo>
                    <a:cubicBezTo>
                      <a:pt x="231" y="1910"/>
                      <a:pt x="231" y="1910"/>
                      <a:pt x="231" y="1910"/>
                    </a:cubicBezTo>
                    <a:cubicBezTo>
                      <a:pt x="233" y="1918"/>
                      <a:pt x="237" y="1926"/>
                      <a:pt x="241" y="1933"/>
                    </a:cubicBezTo>
                    <a:cubicBezTo>
                      <a:pt x="248" y="1929"/>
                      <a:pt x="248" y="1929"/>
                      <a:pt x="248" y="1929"/>
                    </a:cubicBezTo>
                    <a:close/>
                    <a:moveTo>
                      <a:pt x="279" y="1963"/>
                    </a:moveTo>
                    <a:cubicBezTo>
                      <a:pt x="272" y="1958"/>
                      <a:pt x="266" y="1953"/>
                      <a:pt x="261" y="1948"/>
                    </a:cubicBezTo>
                    <a:cubicBezTo>
                      <a:pt x="255" y="1953"/>
                      <a:pt x="255" y="1953"/>
                      <a:pt x="255" y="1953"/>
                    </a:cubicBezTo>
                    <a:cubicBezTo>
                      <a:pt x="261" y="1959"/>
                      <a:pt x="267" y="1965"/>
                      <a:pt x="274" y="1969"/>
                    </a:cubicBezTo>
                    <a:cubicBezTo>
                      <a:pt x="279" y="1963"/>
                      <a:pt x="279" y="1963"/>
                      <a:pt x="279" y="1963"/>
                    </a:cubicBezTo>
                    <a:close/>
                    <a:moveTo>
                      <a:pt x="321" y="1982"/>
                    </a:moveTo>
                    <a:cubicBezTo>
                      <a:pt x="313" y="1980"/>
                      <a:pt x="306" y="1978"/>
                      <a:pt x="299" y="1974"/>
                    </a:cubicBezTo>
                    <a:cubicBezTo>
                      <a:pt x="295" y="1982"/>
                      <a:pt x="295" y="1982"/>
                      <a:pt x="295" y="1982"/>
                    </a:cubicBezTo>
                    <a:cubicBezTo>
                      <a:pt x="303" y="1985"/>
                      <a:pt x="311" y="1988"/>
                      <a:pt x="319" y="1990"/>
                    </a:cubicBezTo>
                    <a:cubicBezTo>
                      <a:pt x="321" y="1982"/>
                      <a:pt x="321" y="1982"/>
                      <a:pt x="321" y="1982"/>
                    </a:cubicBezTo>
                    <a:close/>
                    <a:moveTo>
                      <a:pt x="367" y="1983"/>
                    </a:moveTo>
                    <a:cubicBezTo>
                      <a:pt x="358" y="1984"/>
                      <a:pt x="358" y="1984"/>
                      <a:pt x="358" y="1984"/>
                    </a:cubicBezTo>
                    <a:cubicBezTo>
                      <a:pt x="353" y="1984"/>
                      <a:pt x="349" y="1985"/>
                      <a:pt x="344" y="1985"/>
                    </a:cubicBezTo>
                    <a:cubicBezTo>
                      <a:pt x="343" y="1985"/>
                      <a:pt x="343" y="1985"/>
                      <a:pt x="343" y="1985"/>
                    </a:cubicBezTo>
                    <a:cubicBezTo>
                      <a:pt x="343" y="1993"/>
                      <a:pt x="343" y="1993"/>
                      <a:pt x="343" y="1993"/>
                    </a:cubicBezTo>
                    <a:cubicBezTo>
                      <a:pt x="344" y="1993"/>
                      <a:pt x="344" y="1993"/>
                      <a:pt x="344" y="1993"/>
                    </a:cubicBezTo>
                    <a:cubicBezTo>
                      <a:pt x="349" y="1993"/>
                      <a:pt x="354" y="1992"/>
                      <a:pt x="359" y="1992"/>
                    </a:cubicBezTo>
                    <a:cubicBezTo>
                      <a:pt x="368" y="1990"/>
                      <a:pt x="368" y="1990"/>
                      <a:pt x="368" y="1990"/>
                    </a:cubicBezTo>
                    <a:cubicBezTo>
                      <a:pt x="367" y="1983"/>
                      <a:pt x="367" y="1983"/>
                      <a:pt x="367" y="1983"/>
                    </a:cubicBezTo>
                    <a:close/>
                    <a:moveTo>
                      <a:pt x="414" y="1976"/>
                    </a:moveTo>
                    <a:cubicBezTo>
                      <a:pt x="390" y="1979"/>
                      <a:pt x="390" y="1979"/>
                      <a:pt x="390" y="1979"/>
                    </a:cubicBezTo>
                    <a:cubicBezTo>
                      <a:pt x="392" y="1987"/>
                      <a:pt x="392" y="1987"/>
                      <a:pt x="392" y="1987"/>
                    </a:cubicBezTo>
                    <a:cubicBezTo>
                      <a:pt x="415" y="1984"/>
                      <a:pt x="415" y="1984"/>
                      <a:pt x="415" y="1984"/>
                    </a:cubicBezTo>
                    <a:lnTo>
                      <a:pt x="414" y="1976"/>
                    </a:lnTo>
                    <a:close/>
                    <a:moveTo>
                      <a:pt x="462" y="1969"/>
                    </a:moveTo>
                    <a:cubicBezTo>
                      <a:pt x="438" y="1973"/>
                      <a:pt x="438" y="1973"/>
                      <a:pt x="438" y="1973"/>
                    </a:cubicBezTo>
                    <a:cubicBezTo>
                      <a:pt x="439" y="1980"/>
                      <a:pt x="439" y="1980"/>
                      <a:pt x="439" y="1980"/>
                    </a:cubicBezTo>
                    <a:cubicBezTo>
                      <a:pt x="463" y="1977"/>
                      <a:pt x="463" y="1977"/>
                      <a:pt x="463" y="1977"/>
                    </a:cubicBezTo>
                    <a:lnTo>
                      <a:pt x="462" y="1969"/>
                    </a:lnTo>
                    <a:close/>
                    <a:moveTo>
                      <a:pt x="509" y="1963"/>
                    </a:moveTo>
                    <a:cubicBezTo>
                      <a:pt x="485" y="1966"/>
                      <a:pt x="485" y="1966"/>
                      <a:pt x="485" y="1966"/>
                    </a:cubicBezTo>
                    <a:cubicBezTo>
                      <a:pt x="487" y="1974"/>
                      <a:pt x="487" y="1974"/>
                      <a:pt x="487" y="1974"/>
                    </a:cubicBezTo>
                    <a:cubicBezTo>
                      <a:pt x="510" y="1971"/>
                      <a:pt x="510" y="1971"/>
                      <a:pt x="510" y="1971"/>
                    </a:cubicBezTo>
                    <a:lnTo>
                      <a:pt x="509" y="1963"/>
                    </a:lnTo>
                    <a:close/>
                    <a:moveTo>
                      <a:pt x="557" y="1956"/>
                    </a:moveTo>
                    <a:cubicBezTo>
                      <a:pt x="533" y="1959"/>
                      <a:pt x="533" y="1959"/>
                      <a:pt x="533" y="1959"/>
                    </a:cubicBezTo>
                    <a:cubicBezTo>
                      <a:pt x="534" y="1967"/>
                      <a:pt x="534" y="1967"/>
                      <a:pt x="534" y="1967"/>
                    </a:cubicBezTo>
                    <a:cubicBezTo>
                      <a:pt x="558" y="1964"/>
                      <a:pt x="558" y="1964"/>
                      <a:pt x="558" y="1964"/>
                    </a:cubicBezTo>
                    <a:lnTo>
                      <a:pt x="557" y="1956"/>
                    </a:lnTo>
                    <a:close/>
                    <a:moveTo>
                      <a:pt x="604" y="1949"/>
                    </a:moveTo>
                    <a:cubicBezTo>
                      <a:pt x="580" y="1953"/>
                      <a:pt x="580" y="1953"/>
                      <a:pt x="580" y="1953"/>
                    </a:cubicBezTo>
                    <a:cubicBezTo>
                      <a:pt x="582" y="1961"/>
                      <a:pt x="582" y="1961"/>
                      <a:pt x="582" y="1961"/>
                    </a:cubicBezTo>
                    <a:cubicBezTo>
                      <a:pt x="605" y="1957"/>
                      <a:pt x="605" y="1957"/>
                      <a:pt x="605" y="1957"/>
                    </a:cubicBezTo>
                    <a:lnTo>
                      <a:pt x="604" y="1949"/>
                    </a:lnTo>
                    <a:close/>
                    <a:moveTo>
                      <a:pt x="652" y="1943"/>
                    </a:moveTo>
                    <a:cubicBezTo>
                      <a:pt x="628" y="1946"/>
                      <a:pt x="628" y="1946"/>
                      <a:pt x="628" y="1946"/>
                    </a:cubicBezTo>
                    <a:cubicBezTo>
                      <a:pt x="629" y="1954"/>
                      <a:pt x="629" y="1954"/>
                      <a:pt x="629" y="1954"/>
                    </a:cubicBezTo>
                    <a:cubicBezTo>
                      <a:pt x="653" y="1951"/>
                      <a:pt x="653" y="1951"/>
                      <a:pt x="653" y="1951"/>
                    </a:cubicBezTo>
                    <a:lnTo>
                      <a:pt x="652" y="1943"/>
                    </a:lnTo>
                    <a:close/>
                    <a:moveTo>
                      <a:pt x="699" y="1936"/>
                    </a:moveTo>
                    <a:cubicBezTo>
                      <a:pt x="675" y="1939"/>
                      <a:pt x="675" y="1939"/>
                      <a:pt x="675" y="1939"/>
                    </a:cubicBezTo>
                    <a:cubicBezTo>
                      <a:pt x="677" y="1947"/>
                      <a:pt x="677" y="1947"/>
                      <a:pt x="677" y="1947"/>
                    </a:cubicBezTo>
                    <a:cubicBezTo>
                      <a:pt x="700" y="1944"/>
                      <a:pt x="700" y="1944"/>
                      <a:pt x="700" y="1944"/>
                    </a:cubicBezTo>
                    <a:lnTo>
                      <a:pt x="699" y="1936"/>
                    </a:lnTo>
                    <a:close/>
                    <a:moveTo>
                      <a:pt x="747" y="1929"/>
                    </a:moveTo>
                    <a:cubicBezTo>
                      <a:pt x="723" y="1933"/>
                      <a:pt x="723" y="1933"/>
                      <a:pt x="723" y="1933"/>
                    </a:cubicBezTo>
                    <a:cubicBezTo>
                      <a:pt x="724" y="1941"/>
                      <a:pt x="724" y="1941"/>
                      <a:pt x="724" y="1941"/>
                    </a:cubicBezTo>
                    <a:cubicBezTo>
                      <a:pt x="748" y="1937"/>
                      <a:pt x="748" y="1937"/>
                      <a:pt x="748" y="1937"/>
                    </a:cubicBezTo>
                    <a:lnTo>
                      <a:pt x="747" y="1929"/>
                    </a:lnTo>
                    <a:close/>
                    <a:moveTo>
                      <a:pt x="794" y="1923"/>
                    </a:moveTo>
                    <a:cubicBezTo>
                      <a:pt x="770" y="1926"/>
                      <a:pt x="770" y="1926"/>
                      <a:pt x="770" y="1926"/>
                    </a:cubicBezTo>
                    <a:cubicBezTo>
                      <a:pt x="772" y="1934"/>
                      <a:pt x="772" y="1934"/>
                      <a:pt x="772" y="1934"/>
                    </a:cubicBezTo>
                    <a:cubicBezTo>
                      <a:pt x="795" y="1931"/>
                      <a:pt x="795" y="1931"/>
                      <a:pt x="795" y="1931"/>
                    </a:cubicBezTo>
                    <a:lnTo>
                      <a:pt x="794" y="1923"/>
                    </a:lnTo>
                    <a:close/>
                    <a:moveTo>
                      <a:pt x="842" y="1916"/>
                    </a:moveTo>
                    <a:cubicBezTo>
                      <a:pt x="818" y="1919"/>
                      <a:pt x="818" y="1919"/>
                      <a:pt x="818" y="1919"/>
                    </a:cubicBezTo>
                    <a:cubicBezTo>
                      <a:pt x="819" y="1927"/>
                      <a:pt x="819" y="1927"/>
                      <a:pt x="819" y="1927"/>
                    </a:cubicBezTo>
                    <a:cubicBezTo>
                      <a:pt x="843" y="1924"/>
                      <a:pt x="843" y="1924"/>
                      <a:pt x="843" y="1924"/>
                    </a:cubicBezTo>
                    <a:lnTo>
                      <a:pt x="842" y="1916"/>
                    </a:lnTo>
                    <a:close/>
                    <a:moveTo>
                      <a:pt x="889" y="1909"/>
                    </a:moveTo>
                    <a:cubicBezTo>
                      <a:pt x="865" y="1913"/>
                      <a:pt x="865" y="1913"/>
                      <a:pt x="865" y="1913"/>
                    </a:cubicBezTo>
                    <a:cubicBezTo>
                      <a:pt x="866" y="1921"/>
                      <a:pt x="866" y="1921"/>
                      <a:pt x="866" y="1921"/>
                    </a:cubicBezTo>
                    <a:cubicBezTo>
                      <a:pt x="890" y="1917"/>
                      <a:pt x="890" y="1917"/>
                      <a:pt x="890" y="1917"/>
                    </a:cubicBezTo>
                    <a:lnTo>
                      <a:pt x="889" y="1909"/>
                    </a:lnTo>
                    <a:close/>
                    <a:moveTo>
                      <a:pt x="937" y="1903"/>
                    </a:moveTo>
                    <a:cubicBezTo>
                      <a:pt x="913" y="1906"/>
                      <a:pt x="913" y="1906"/>
                      <a:pt x="913" y="1906"/>
                    </a:cubicBezTo>
                    <a:cubicBezTo>
                      <a:pt x="914" y="1914"/>
                      <a:pt x="914" y="1914"/>
                      <a:pt x="914" y="1914"/>
                    </a:cubicBezTo>
                    <a:cubicBezTo>
                      <a:pt x="938" y="1911"/>
                      <a:pt x="938" y="1911"/>
                      <a:pt x="938" y="1911"/>
                    </a:cubicBezTo>
                    <a:lnTo>
                      <a:pt x="937" y="1903"/>
                    </a:lnTo>
                    <a:close/>
                    <a:moveTo>
                      <a:pt x="984" y="1896"/>
                    </a:moveTo>
                    <a:cubicBezTo>
                      <a:pt x="960" y="1899"/>
                      <a:pt x="960" y="1899"/>
                      <a:pt x="960" y="1899"/>
                    </a:cubicBezTo>
                    <a:cubicBezTo>
                      <a:pt x="961" y="1907"/>
                      <a:pt x="961" y="1907"/>
                      <a:pt x="961" y="1907"/>
                    </a:cubicBezTo>
                    <a:cubicBezTo>
                      <a:pt x="985" y="1904"/>
                      <a:pt x="985" y="1904"/>
                      <a:pt x="985" y="1904"/>
                    </a:cubicBezTo>
                    <a:lnTo>
                      <a:pt x="984" y="1896"/>
                    </a:lnTo>
                    <a:close/>
                    <a:moveTo>
                      <a:pt x="1032" y="1889"/>
                    </a:moveTo>
                    <a:cubicBezTo>
                      <a:pt x="1008" y="1893"/>
                      <a:pt x="1008" y="1893"/>
                      <a:pt x="1008" y="1893"/>
                    </a:cubicBezTo>
                    <a:cubicBezTo>
                      <a:pt x="1009" y="1901"/>
                      <a:pt x="1009" y="1901"/>
                      <a:pt x="1009" y="1901"/>
                    </a:cubicBezTo>
                    <a:cubicBezTo>
                      <a:pt x="1033" y="1897"/>
                      <a:pt x="1033" y="1897"/>
                      <a:pt x="1033" y="1897"/>
                    </a:cubicBezTo>
                    <a:lnTo>
                      <a:pt x="1032" y="1889"/>
                    </a:lnTo>
                    <a:close/>
                    <a:moveTo>
                      <a:pt x="1079" y="1883"/>
                    </a:moveTo>
                    <a:cubicBezTo>
                      <a:pt x="1055" y="1886"/>
                      <a:pt x="1055" y="1886"/>
                      <a:pt x="1055" y="1886"/>
                    </a:cubicBezTo>
                    <a:cubicBezTo>
                      <a:pt x="1056" y="1894"/>
                      <a:pt x="1056" y="1894"/>
                      <a:pt x="1056" y="1894"/>
                    </a:cubicBezTo>
                    <a:cubicBezTo>
                      <a:pt x="1080" y="1891"/>
                      <a:pt x="1080" y="1891"/>
                      <a:pt x="1080" y="1891"/>
                    </a:cubicBezTo>
                    <a:lnTo>
                      <a:pt x="1079" y="1883"/>
                    </a:lnTo>
                    <a:close/>
                    <a:moveTo>
                      <a:pt x="1127" y="1876"/>
                    </a:moveTo>
                    <a:cubicBezTo>
                      <a:pt x="1103" y="1879"/>
                      <a:pt x="1103" y="1879"/>
                      <a:pt x="1103" y="1879"/>
                    </a:cubicBezTo>
                    <a:cubicBezTo>
                      <a:pt x="1104" y="1887"/>
                      <a:pt x="1104" y="1887"/>
                      <a:pt x="1104" y="1887"/>
                    </a:cubicBezTo>
                    <a:cubicBezTo>
                      <a:pt x="1128" y="1884"/>
                      <a:pt x="1128" y="1884"/>
                      <a:pt x="1128" y="1884"/>
                    </a:cubicBezTo>
                    <a:lnTo>
                      <a:pt x="1127" y="1876"/>
                    </a:lnTo>
                    <a:close/>
                    <a:moveTo>
                      <a:pt x="1174" y="1869"/>
                    </a:moveTo>
                    <a:cubicBezTo>
                      <a:pt x="1150" y="1873"/>
                      <a:pt x="1150" y="1873"/>
                      <a:pt x="1150" y="1873"/>
                    </a:cubicBezTo>
                    <a:cubicBezTo>
                      <a:pt x="1151" y="1881"/>
                      <a:pt x="1151" y="1881"/>
                      <a:pt x="1151" y="1881"/>
                    </a:cubicBezTo>
                    <a:cubicBezTo>
                      <a:pt x="1175" y="1877"/>
                      <a:pt x="1175" y="1877"/>
                      <a:pt x="1175" y="1877"/>
                    </a:cubicBezTo>
                    <a:lnTo>
                      <a:pt x="1174" y="1869"/>
                    </a:lnTo>
                    <a:close/>
                    <a:moveTo>
                      <a:pt x="1222" y="1863"/>
                    </a:moveTo>
                    <a:cubicBezTo>
                      <a:pt x="1198" y="1866"/>
                      <a:pt x="1198" y="1866"/>
                      <a:pt x="1198" y="1866"/>
                    </a:cubicBezTo>
                    <a:cubicBezTo>
                      <a:pt x="1199" y="1874"/>
                      <a:pt x="1199" y="1874"/>
                      <a:pt x="1199" y="1874"/>
                    </a:cubicBezTo>
                    <a:cubicBezTo>
                      <a:pt x="1223" y="1871"/>
                      <a:pt x="1223" y="1871"/>
                      <a:pt x="1223" y="1871"/>
                    </a:cubicBezTo>
                    <a:lnTo>
                      <a:pt x="1222" y="1863"/>
                    </a:lnTo>
                    <a:close/>
                    <a:moveTo>
                      <a:pt x="1269" y="1856"/>
                    </a:moveTo>
                    <a:cubicBezTo>
                      <a:pt x="1245" y="1860"/>
                      <a:pt x="1245" y="1860"/>
                      <a:pt x="1245" y="1860"/>
                    </a:cubicBezTo>
                    <a:cubicBezTo>
                      <a:pt x="1246" y="1867"/>
                      <a:pt x="1246" y="1867"/>
                      <a:pt x="1246" y="1867"/>
                    </a:cubicBezTo>
                    <a:cubicBezTo>
                      <a:pt x="1270" y="1864"/>
                      <a:pt x="1270" y="1864"/>
                      <a:pt x="1270" y="1864"/>
                    </a:cubicBezTo>
                    <a:lnTo>
                      <a:pt x="1269" y="1856"/>
                    </a:lnTo>
                    <a:close/>
                    <a:moveTo>
                      <a:pt x="1317" y="1850"/>
                    </a:moveTo>
                    <a:cubicBezTo>
                      <a:pt x="1293" y="1853"/>
                      <a:pt x="1293" y="1853"/>
                      <a:pt x="1293" y="1853"/>
                    </a:cubicBezTo>
                    <a:cubicBezTo>
                      <a:pt x="1294" y="1861"/>
                      <a:pt x="1294" y="1861"/>
                      <a:pt x="1294" y="1861"/>
                    </a:cubicBezTo>
                    <a:cubicBezTo>
                      <a:pt x="1318" y="1857"/>
                      <a:pt x="1318" y="1857"/>
                      <a:pt x="1318" y="1857"/>
                    </a:cubicBezTo>
                    <a:lnTo>
                      <a:pt x="1317" y="1850"/>
                    </a:lnTo>
                    <a:close/>
                    <a:moveTo>
                      <a:pt x="1364" y="1843"/>
                    </a:moveTo>
                    <a:cubicBezTo>
                      <a:pt x="1340" y="1846"/>
                      <a:pt x="1340" y="1846"/>
                      <a:pt x="1340" y="1846"/>
                    </a:cubicBezTo>
                    <a:cubicBezTo>
                      <a:pt x="1341" y="1854"/>
                      <a:pt x="1341" y="1854"/>
                      <a:pt x="1341" y="1854"/>
                    </a:cubicBezTo>
                    <a:cubicBezTo>
                      <a:pt x="1365" y="1851"/>
                      <a:pt x="1365" y="1851"/>
                      <a:pt x="1365" y="1851"/>
                    </a:cubicBezTo>
                    <a:lnTo>
                      <a:pt x="1364" y="1843"/>
                    </a:lnTo>
                    <a:close/>
                  </a:path>
                </a:pathLst>
              </a:custGeom>
              <a:solidFill>
                <a:srgbClr val="FF5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pic>
        <p:nvPicPr>
          <p:cNvPr id="373" name="图片 372" descr="图片包含 室内, 小狗, 就坐&#10;&#10;自动生成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39560" flipH="1">
            <a:off x="9360125" y="4067714"/>
            <a:ext cx="1528691" cy="2291140"/>
          </a:xfrm>
          <a:prstGeom prst="rect">
            <a:avLst/>
          </a:prstGeom>
        </p:spPr>
      </p:pic>
      <p:pic>
        <p:nvPicPr>
          <p:cNvPr id="374" name="图片 373" descr="图片包含 金属器皿, 螺钉&#10;&#10;自动生成的说明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231387" y="4565265"/>
            <a:ext cx="5717549" cy="3192917"/>
          </a:xfrm>
          <a:prstGeom prst="rect">
            <a:avLst/>
          </a:prstGeom>
        </p:spPr>
      </p:pic>
      <p:sp>
        <p:nvSpPr>
          <p:cNvPr id="376" name="矩形 375"/>
          <p:cNvSpPr/>
          <p:nvPr/>
        </p:nvSpPr>
        <p:spPr>
          <a:xfrm>
            <a:off x="1000038" y="3192683"/>
            <a:ext cx="6009208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点击输入您的内容，或者通过复制您的文本后，在此框中选择粘贴。请言简意赅，简单说明即可，不必繁琐。</a:t>
            </a:r>
          </a:p>
        </p:txBody>
      </p:sp>
      <p:sp>
        <p:nvSpPr>
          <p:cNvPr id="377" name="文本框 376"/>
          <p:cNvSpPr txBox="1"/>
          <p:nvPr/>
        </p:nvSpPr>
        <p:spPr>
          <a:xfrm>
            <a:off x="1029042" y="2363940"/>
            <a:ext cx="365146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4400" b="1" kern="0" dirty="0">
                <a:solidFill>
                  <a:schemeClr val="bg1"/>
                </a:solidFill>
                <a:cs typeface="+mn-ea"/>
                <a:sym typeface="+mn-lt"/>
              </a:rPr>
              <a:t>活动策划</a:t>
            </a:r>
          </a:p>
        </p:txBody>
      </p:sp>
      <p:pic>
        <p:nvPicPr>
          <p:cNvPr id="378" name="图片 37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8206" y="875698"/>
            <a:ext cx="4752975" cy="4752975"/>
          </a:xfrm>
          <a:prstGeom prst="rect">
            <a:avLst/>
          </a:prstGeom>
        </p:spPr>
      </p:pic>
      <p:grpSp>
        <p:nvGrpSpPr>
          <p:cNvPr id="379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380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1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2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3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4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5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6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7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8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9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0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1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2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3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4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5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6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7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8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9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0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1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2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3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4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5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6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7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8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9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0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1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2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3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4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5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6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7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8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9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0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1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2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3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4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5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6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7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8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9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0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1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2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3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4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5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36" name="文本框 435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200" b="1" dirty="0">
                <a:solidFill>
                  <a:schemeClr val="bg1"/>
                </a:solidFill>
                <a:cs typeface="+mn-ea"/>
                <a:sym typeface="+mn-lt"/>
              </a:rPr>
              <a:t>点击标题文字名称</a:t>
            </a:r>
          </a:p>
        </p:txBody>
      </p:sp>
      <p:sp>
        <p:nvSpPr>
          <p:cNvPr id="437" name="文本框 436"/>
          <p:cNvSpPr txBox="1"/>
          <p:nvPr/>
        </p:nvSpPr>
        <p:spPr>
          <a:xfrm>
            <a:off x="8497019" y="4158411"/>
            <a:ext cx="151370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altLang="zh-CN" sz="9600" b="1" kern="0" dirty="0">
                <a:solidFill>
                  <a:srgbClr val="C00000"/>
                </a:solidFill>
                <a:cs typeface="+mn-ea"/>
                <a:sym typeface="+mn-lt"/>
              </a:rPr>
              <a:t>02</a:t>
            </a:r>
            <a:endParaRPr lang="zh-CN" altLang="en-US" sz="9600" b="1" kern="0" dirty="0">
              <a:solidFill>
                <a:srgbClr val="C00000"/>
              </a:solidFill>
              <a:cs typeface="+mn-ea"/>
              <a:sym typeface="+mn-lt"/>
            </a:endParaRPr>
          </a:p>
        </p:txBody>
      </p:sp>
      <p:pic>
        <p:nvPicPr>
          <p:cNvPr id="438" name="图片 43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462585" flipH="1">
            <a:off x="6077041" y="435712"/>
            <a:ext cx="1940933" cy="258718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split orient="vert"/>
      </p:transition>
    </mc:Choice>
    <mc:Fallback xmlns="">
      <p:transition spd="slow" advClick="0" advTm="200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6" grpId="0"/>
      <p:bldP spid="377" grpId="0"/>
      <p:bldP spid="43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图片 72"/>
          <p:cNvPicPr>
            <a:picLocks noChangeAspect="1"/>
          </p:cNvPicPr>
          <p:nvPr/>
        </p:nvPicPr>
        <p:blipFill rotWithShape="1">
          <a:blip r:embed="rId3" cstate="screen"/>
          <a:srcRect/>
          <a:stretch>
            <a:fillRect/>
          </a:stretch>
        </p:blipFill>
        <p:spPr>
          <a:xfrm>
            <a:off x="45390" y="-110109"/>
            <a:ext cx="12192000" cy="2135498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730" t="6097" r="15344" b="16105"/>
          <a:stretch>
            <a:fillRect/>
          </a:stretch>
        </p:blipFill>
        <p:spPr>
          <a:xfrm>
            <a:off x="1252077" y="2716095"/>
            <a:ext cx="1661533" cy="130549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730" t="6097" r="15344" b="16105"/>
          <a:stretch>
            <a:fillRect/>
          </a:stretch>
        </p:blipFill>
        <p:spPr>
          <a:xfrm>
            <a:off x="6757571" y="1600889"/>
            <a:ext cx="1661533" cy="1305490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1358338" y="4568902"/>
            <a:ext cx="3507381" cy="13195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kumimoji="1"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10" name="矩形 9"/>
          <p:cNvSpPr/>
          <p:nvPr/>
        </p:nvSpPr>
        <p:spPr>
          <a:xfrm>
            <a:off x="1358338" y="4021585"/>
            <a:ext cx="20313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>
                <a:solidFill>
                  <a:schemeClr val="bg1"/>
                </a:solidFill>
                <a:cs typeface="+mn-ea"/>
                <a:sym typeface="+mn-lt"/>
              </a:rPr>
              <a:t>添加标题内容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6757571" y="3588624"/>
            <a:ext cx="3507381" cy="13195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kumimoji="1" lang="zh-CN" altLang="en-US" sz="1400" dirty="0">
                <a:solidFill>
                  <a:schemeClr val="bg1"/>
                </a:solidFill>
                <a:cs typeface="+mn-ea"/>
                <a:sym typeface="+mn-lt"/>
              </a:rPr>
              <a:t>点击输入您的内容，或者通过复制您的文本后，在此框中选择粘贴。请言简意赅，简单说明即可，不必繁琐。</a:t>
            </a:r>
          </a:p>
        </p:txBody>
      </p:sp>
      <p:sp>
        <p:nvSpPr>
          <p:cNvPr id="12" name="矩形 11"/>
          <p:cNvSpPr/>
          <p:nvPr/>
        </p:nvSpPr>
        <p:spPr>
          <a:xfrm>
            <a:off x="6757571" y="3041307"/>
            <a:ext cx="2031325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2400">
                <a:solidFill>
                  <a:schemeClr val="bg1"/>
                </a:solidFill>
                <a:cs typeface="+mn-ea"/>
                <a:sym typeface="+mn-lt"/>
              </a:rPr>
              <a:t>添加标题内容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5811645" y="3340100"/>
            <a:ext cx="0" cy="2234458"/>
          </a:xfrm>
          <a:prstGeom prst="line">
            <a:avLst/>
          </a:prstGeom>
          <a:ln>
            <a:solidFill>
              <a:srgbClr val="B6212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图片 19"/>
          <p:cNvPicPr>
            <a:picLocks noChangeAspect="1"/>
          </p:cNvPicPr>
          <p:nvPr/>
        </p:nvPicPr>
        <p:blipFill rotWithShape="1">
          <a:blip r:embed="rId5" cstate="screen"/>
          <a:srcRect/>
          <a:stretch>
            <a:fillRect/>
          </a:stretch>
        </p:blipFill>
        <p:spPr>
          <a:xfrm>
            <a:off x="9985830" y="610198"/>
            <a:ext cx="1335314" cy="1480458"/>
          </a:xfrm>
          <a:prstGeom prst="rect">
            <a:avLst/>
          </a:prstGeom>
        </p:spPr>
      </p:pic>
      <p:grpSp>
        <p:nvGrpSpPr>
          <p:cNvPr id="13" name="组合 252"/>
          <p:cNvGrpSpPr/>
          <p:nvPr/>
        </p:nvGrpSpPr>
        <p:grpSpPr>
          <a:xfrm>
            <a:off x="48052" y="253827"/>
            <a:ext cx="790670" cy="778990"/>
            <a:chOff x="678701" y="1276352"/>
            <a:chExt cx="745143" cy="734136"/>
          </a:xfrm>
        </p:grpSpPr>
        <p:sp>
          <p:nvSpPr>
            <p:cNvPr id="14" name="Freeform 70"/>
            <p:cNvSpPr>
              <a:spLocks noEditPoints="1"/>
            </p:cNvSpPr>
            <p:nvPr/>
          </p:nvSpPr>
          <p:spPr bwMode="auto">
            <a:xfrm rot="20333011">
              <a:off x="969462" y="1399328"/>
              <a:ext cx="157938" cy="497502"/>
            </a:xfrm>
            <a:custGeom>
              <a:avLst/>
              <a:gdLst>
                <a:gd name="T0" fmla="*/ 13 w 15"/>
                <a:gd name="T1" fmla="*/ 42 h 47"/>
                <a:gd name="T2" fmla="*/ 12 w 15"/>
                <a:gd name="T3" fmla="*/ 43 h 47"/>
                <a:gd name="T4" fmla="*/ 13 w 15"/>
                <a:gd name="T5" fmla="*/ 47 h 47"/>
                <a:gd name="T6" fmla="*/ 14 w 15"/>
                <a:gd name="T7" fmla="*/ 46 h 47"/>
                <a:gd name="T8" fmla="*/ 15 w 15"/>
                <a:gd name="T9" fmla="*/ 46 h 47"/>
                <a:gd name="T10" fmla="*/ 15 w 15"/>
                <a:gd name="T11" fmla="*/ 46 h 47"/>
                <a:gd name="T12" fmla="*/ 14 w 15"/>
                <a:gd name="T13" fmla="*/ 43 h 47"/>
                <a:gd name="T14" fmla="*/ 13 w 15"/>
                <a:gd name="T15" fmla="*/ 42 h 47"/>
                <a:gd name="T16" fmla="*/ 12 w 15"/>
                <a:gd name="T17" fmla="*/ 37 h 47"/>
                <a:gd name="T18" fmla="*/ 10 w 15"/>
                <a:gd name="T19" fmla="*/ 38 h 47"/>
                <a:gd name="T20" fmla="*/ 11 w 15"/>
                <a:gd name="T21" fmla="*/ 41 h 47"/>
                <a:gd name="T22" fmla="*/ 11 w 15"/>
                <a:gd name="T23" fmla="*/ 40 h 47"/>
                <a:gd name="T24" fmla="*/ 12 w 15"/>
                <a:gd name="T25" fmla="*/ 40 h 47"/>
                <a:gd name="T26" fmla="*/ 12 w 15"/>
                <a:gd name="T27" fmla="*/ 40 h 47"/>
                <a:gd name="T28" fmla="*/ 13 w 15"/>
                <a:gd name="T29" fmla="*/ 40 h 47"/>
                <a:gd name="T30" fmla="*/ 13 w 15"/>
                <a:gd name="T31" fmla="*/ 40 h 47"/>
                <a:gd name="T32" fmla="*/ 12 w 15"/>
                <a:gd name="T33" fmla="*/ 37 h 47"/>
                <a:gd name="T34" fmla="*/ 10 w 15"/>
                <a:gd name="T35" fmla="*/ 31 h 47"/>
                <a:gd name="T36" fmla="*/ 9 w 15"/>
                <a:gd name="T37" fmla="*/ 31 h 47"/>
                <a:gd name="T38" fmla="*/ 10 w 15"/>
                <a:gd name="T39" fmla="*/ 35 h 47"/>
                <a:gd name="T40" fmla="*/ 12 w 15"/>
                <a:gd name="T41" fmla="*/ 35 h 47"/>
                <a:gd name="T42" fmla="*/ 11 w 15"/>
                <a:gd name="T43" fmla="*/ 31 h 47"/>
                <a:gd name="T44" fmla="*/ 10 w 15"/>
                <a:gd name="T45" fmla="*/ 31 h 47"/>
                <a:gd name="T46" fmla="*/ 7 w 15"/>
                <a:gd name="T47" fmla="*/ 26 h 47"/>
                <a:gd name="T48" fmla="*/ 7 w 15"/>
                <a:gd name="T49" fmla="*/ 26 h 47"/>
                <a:gd name="T50" fmla="*/ 8 w 15"/>
                <a:gd name="T51" fmla="*/ 29 h 47"/>
                <a:gd name="T52" fmla="*/ 8 w 15"/>
                <a:gd name="T53" fmla="*/ 29 h 47"/>
                <a:gd name="T54" fmla="*/ 7 w 15"/>
                <a:gd name="T55" fmla="*/ 26 h 47"/>
                <a:gd name="T56" fmla="*/ 5 w 15"/>
                <a:gd name="T57" fmla="*/ 18 h 47"/>
                <a:gd name="T58" fmla="*/ 6 w 15"/>
                <a:gd name="T59" fmla="*/ 21 h 47"/>
                <a:gd name="T60" fmla="*/ 6 w 15"/>
                <a:gd name="T61" fmla="*/ 21 h 47"/>
                <a:gd name="T62" fmla="*/ 5 w 15"/>
                <a:gd name="T63" fmla="*/ 18 h 47"/>
                <a:gd name="T64" fmla="*/ 5 w 15"/>
                <a:gd name="T65" fmla="*/ 18 h 47"/>
                <a:gd name="T66" fmla="*/ 5 w 15"/>
                <a:gd name="T67" fmla="*/ 11 h 47"/>
                <a:gd name="T68" fmla="*/ 3 w 15"/>
                <a:gd name="T69" fmla="*/ 11 h 47"/>
                <a:gd name="T70" fmla="*/ 4 w 15"/>
                <a:gd name="T71" fmla="*/ 15 h 47"/>
                <a:gd name="T72" fmla="*/ 5 w 15"/>
                <a:gd name="T73" fmla="*/ 15 h 47"/>
                <a:gd name="T74" fmla="*/ 6 w 15"/>
                <a:gd name="T75" fmla="*/ 15 h 47"/>
                <a:gd name="T76" fmla="*/ 5 w 15"/>
                <a:gd name="T77" fmla="*/ 11 h 47"/>
                <a:gd name="T78" fmla="*/ 2 w 15"/>
                <a:gd name="T79" fmla="*/ 9 h 47"/>
                <a:gd name="T80" fmla="*/ 2 w 15"/>
                <a:gd name="T81" fmla="*/ 9 h 47"/>
                <a:gd name="T82" fmla="*/ 3 w 15"/>
                <a:gd name="T83" fmla="*/ 9 h 47"/>
                <a:gd name="T84" fmla="*/ 3 w 15"/>
                <a:gd name="T85" fmla="*/ 9 h 47"/>
                <a:gd name="T86" fmla="*/ 2 w 15"/>
                <a:gd name="T87" fmla="*/ 9 h 47"/>
                <a:gd name="T88" fmla="*/ 2 w 15"/>
                <a:gd name="T89" fmla="*/ 9 h 47"/>
                <a:gd name="T90" fmla="*/ 4 w 15"/>
                <a:gd name="T91" fmla="*/ 8 h 47"/>
                <a:gd name="T92" fmla="*/ 4 w 15"/>
                <a:gd name="T93" fmla="*/ 8 h 47"/>
                <a:gd name="T94" fmla="*/ 4 w 15"/>
                <a:gd name="T95" fmla="*/ 9 h 47"/>
                <a:gd name="T96" fmla="*/ 4 w 15"/>
                <a:gd name="T97" fmla="*/ 9 h 47"/>
                <a:gd name="T98" fmla="*/ 4 w 15"/>
                <a:gd name="T99" fmla="*/ 8 h 47"/>
                <a:gd name="T100" fmla="*/ 2 w 15"/>
                <a:gd name="T101" fmla="*/ 0 h 47"/>
                <a:gd name="T102" fmla="*/ 1 w 15"/>
                <a:gd name="T103" fmla="*/ 0 h 47"/>
                <a:gd name="T104" fmla="*/ 0 w 15"/>
                <a:gd name="T105" fmla="*/ 0 h 47"/>
                <a:gd name="T106" fmla="*/ 0 w 15"/>
                <a:gd name="T107" fmla="*/ 0 h 47"/>
                <a:gd name="T108" fmla="*/ 1 w 15"/>
                <a:gd name="T109" fmla="*/ 6 h 47"/>
                <a:gd name="T110" fmla="*/ 3 w 15"/>
                <a:gd name="T111" fmla="*/ 7 h 47"/>
                <a:gd name="T112" fmla="*/ 3 w 15"/>
                <a:gd name="T113" fmla="*/ 5 h 47"/>
                <a:gd name="T114" fmla="*/ 2 w 15"/>
                <a:gd name="T11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" h="47">
                  <a:moveTo>
                    <a:pt x="13" y="42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2"/>
                    <a:pt x="13" y="42"/>
                    <a:pt x="13" y="42"/>
                  </a:cubicBezTo>
                  <a:moveTo>
                    <a:pt x="12" y="37"/>
                  </a:moveTo>
                  <a:cubicBezTo>
                    <a:pt x="12" y="37"/>
                    <a:pt x="11" y="37"/>
                    <a:pt x="10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37"/>
                    <a:pt x="12" y="37"/>
                    <a:pt x="12" y="37"/>
                  </a:cubicBezTo>
                  <a:moveTo>
                    <a:pt x="10" y="31"/>
                  </a:moveTo>
                  <a:cubicBezTo>
                    <a:pt x="9" y="31"/>
                    <a:pt x="9" y="31"/>
                    <a:pt x="9" y="31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1" y="35"/>
                    <a:pt x="12" y="35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0" y="31"/>
                    <a:pt x="10" y="31"/>
                    <a:pt x="10" y="31"/>
                  </a:cubicBezTo>
                  <a:moveTo>
                    <a:pt x="7" y="26"/>
                  </a:move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6"/>
                    <a:pt x="7" y="26"/>
                    <a:pt x="7" y="26"/>
                  </a:cubicBezTo>
                  <a:moveTo>
                    <a:pt x="5" y="18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moveTo>
                    <a:pt x="5" y="11"/>
                  </a:moveTo>
                  <a:cubicBezTo>
                    <a:pt x="4" y="11"/>
                    <a:pt x="4" y="11"/>
                    <a:pt x="3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1"/>
                    <a:pt x="5" y="11"/>
                    <a:pt x="5" y="11"/>
                  </a:cubicBezTo>
                  <a:moveTo>
                    <a:pt x="2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6" name="Freeform 71"/>
            <p:cNvSpPr/>
            <p:nvPr/>
          </p:nvSpPr>
          <p:spPr bwMode="auto">
            <a:xfrm rot="20333011">
              <a:off x="1187505" y="1843877"/>
              <a:ext cx="55279" cy="55279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0 h 5"/>
                <a:gd name="T4" fmla="*/ 1 w 5"/>
                <a:gd name="T5" fmla="*/ 1 h 5"/>
                <a:gd name="T6" fmla="*/ 1 w 5"/>
                <a:gd name="T7" fmla="*/ 3 h 5"/>
                <a:gd name="T8" fmla="*/ 3 w 5"/>
                <a:gd name="T9" fmla="*/ 5 h 5"/>
                <a:gd name="T10" fmla="*/ 3 w 5"/>
                <a:gd name="T11" fmla="*/ 5 h 5"/>
                <a:gd name="T12" fmla="*/ 5 w 5"/>
                <a:gd name="T13" fmla="*/ 2 h 5"/>
                <a:gd name="T14" fmla="*/ 3 w 5"/>
                <a:gd name="T15" fmla="*/ 0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7" name="Freeform 72"/>
            <p:cNvSpPr/>
            <p:nvPr/>
          </p:nvSpPr>
          <p:spPr bwMode="auto">
            <a:xfrm rot="20333011">
              <a:off x="861713" y="1403479"/>
              <a:ext cx="47381" cy="39485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0 h 4"/>
                <a:gd name="T4" fmla="*/ 0 w 5"/>
                <a:gd name="T5" fmla="*/ 3 h 4"/>
                <a:gd name="T6" fmla="*/ 2 w 5"/>
                <a:gd name="T7" fmla="*/ 4 h 4"/>
                <a:gd name="T8" fmla="*/ 2 w 5"/>
                <a:gd name="T9" fmla="*/ 4 h 4"/>
                <a:gd name="T10" fmla="*/ 3 w 5"/>
                <a:gd name="T11" fmla="*/ 4 h 4"/>
                <a:gd name="T12" fmla="*/ 4 w 5"/>
                <a:gd name="T13" fmla="*/ 4 h 4"/>
                <a:gd name="T14" fmla="*/ 4 w 5"/>
                <a:gd name="T15" fmla="*/ 1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73"/>
            <p:cNvSpPr/>
            <p:nvPr/>
          </p:nvSpPr>
          <p:spPr bwMode="auto">
            <a:xfrm rot="20333011">
              <a:off x="1163950" y="1780678"/>
              <a:ext cx="78968" cy="55279"/>
            </a:xfrm>
            <a:custGeom>
              <a:avLst/>
              <a:gdLst>
                <a:gd name="T0" fmla="*/ 0 w 7"/>
                <a:gd name="T1" fmla="*/ 0 h 5"/>
                <a:gd name="T2" fmla="*/ 0 w 7"/>
                <a:gd name="T3" fmla="*/ 0 h 5"/>
                <a:gd name="T4" fmla="*/ 0 w 7"/>
                <a:gd name="T5" fmla="*/ 0 h 5"/>
                <a:gd name="T6" fmla="*/ 1 w 7"/>
                <a:gd name="T7" fmla="*/ 0 h 5"/>
                <a:gd name="T8" fmla="*/ 1 w 7"/>
                <a:gd name="T9" fmla="*/ 0 h 5"/>
                <a:gd name="T10" fmla="*/ 1 w 7"/>
                <a:gd name="T11" fmla="*/ 1 h 5"/>
                <a:gd name="T12" fmla="*/ 1 w 7"/>
                <a:gd name="T13" fmla="*/ 2 h 5"/>
                <a:gd name="T14" fmla="*/ 2 w 7"/>
                <a:gd name="T15" fmla="*/ 3 h 5"/>
                <a:gd name="T16" fmla="*/ 6 w 7"/>
                <a:gd name="T17" fmla="*/ 5 h 5"/>
                <a:gd name="T18" fmla="*/ 6 w 7"/>
                <a:gd name="T19" fmla="*/ 5 h 5"/>
                <a:gd name="T20" fmla="*/ 7 w 7"/>
                <a:gd name="T21" fmla="*/ 4 h 5"/>
                <a:gd name="T22" fmla="*/ 7 w 7"/>
                <a:gd name="T23" fmla="*/ 3 h 5"/>
                <a:gd name="T24" fmla="*/ 1 w 7"/>
                <a:gd name="T25" fmla="*/ 0 h 5"/>
                <a:gd name="T26" fmla="*/ 1 w 7"/>
                <a:gd name="T27" fmla="*/ 0 h 5"/>
                <a:gd name="T28" fmla="*/ 0 w 7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74"/>
            <p:cNvSpPr/>
            <p:nvPr/>
          </p:nvSpPr>
          <p:spPr bwMode="auto">
            <a:xfrm rot="20333011">
              <a:off x="1133336" y="1796688"/>
              <a:ext cx="63174" cy="86866"/>
            </a:xfrm>
            <a:custGeom>
              <a:avLst/>
              <a:gdLst>
                <a:gd name="T0" fmla="*/ 4 w 6"/>
                <a:gd name="T1" fmla="*/ 0 h 8"/>
                <a:gd name="T2" fmla="*/ 4 w 6"/>
                <a:gd name="T3" fmla="*/ 0 h 8"/>
                <a:gd name="T4" fmla="*/ 3 w 6"/>
                <a:gd name="T5" fmla="*/ 0 h 8"/>
                <a:gd name="T6" fmla="*/ 3 w 6"/>
                <a:gd name="T7" fmla="*/ 1 h 8"/>
                <a:gd name="T8" fmla="*/ 0 w 6"/>
                <a:gd name="T9" fmla="*/ 6 h 8"/>
                <a:gd name="T10" fmla="*/ 1 w 6"/>
                <a:gd name="T11" fmla="*/ 7 h 8"/>
                <a:gd name="T12" fmla="*/ 1 w 6"/>
                <a:gd name="T13" fmla="*/ 7 h 8"/>
                <a:gd name="T14" fmla="*/ 1 w 6"/>
                <a:gd name="T15" fmla="*/ 8 h 8"/>
                <a:gd name="T16" fmla="*/ 2 w 6"/>
                <a:gd name="T17" fmla="*/ 7 h 8"/>
                <a:gd name="T18" fmla="*/ 4 w 6"/>
                <a:gd name="T19" fmla="*/ 3 h 8"/>
                <a:gd name="T20" fmla="*/ 5 w 6"/>
                <a:gd name="T21" fmla="*/ 2 h 8"/>
                <a:gd name="T22" fmla="*/ 5 w 6"/>
                <a:gd name="T23" fmla="*/ 1 h 8"/>
                <a:gd name="T24" fmla="*/ 5 w 6"/>
                <a:gd name="T25" fmla="*/ 0 h 8"/>
                <a:gd name="T26" fmla="*/ 5 w 6"/>
                <a:gd name="T27" fmla="*/ 0 h 8"/>
                <a:gd name="T28" fmla="*/ 4 w 6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75"/>
            <p:cNvSpPr/>
            <p:nvPr/>
          </p:nvSpPr>
          <p:spPr bwMode="auto">
            <a:xfrm rot="20333011">
              <a:off x="931254" y="1427594"/>
              <a:ext cx="55279" cy="86866"/>
            </a:xfrm>
            <a:custGeom>
              <a:avLst/>
              <a:gdLst>
                <a:gd name="T0" fmla="*/ 3 w 5"/>
                <a:gd name="T1" fmla="*/ 0 h 8"/>
                <a:gd name="T2" fmla="*/ 2 w 5"/>
                <a:gd name="T3" fmla="*/ 1 h 8"/>
                <a:gd name="T4" fmla="*/ 0 w 5"/>
                <a:gd name="T5" fmla="*/ 4 h 8"/>
                <a:gd name="T6" fmla="*/ 0 w 5"/>
                <a:gd name="T7" fmla="*/ 6 h 8"/>
                <a:gd name="T8" fmla="*/ 1 w 5"/>
                <a:gd name="T9" fmla="*/ 6 h 8"/>
                <a:gd name="T10" fmla="*/ 1 w 5"/>
                <a:gd name="T11" fmla="*/ 6 h 8"/>
                <a:gd name="T12" fmla="*/ 1 w 5"/>
                <a:gd name="T13" fmla="*/ 8 h 8"/>
                <a:gd name="T14" fmla="*/ 0 w 5"/>
                <a:gd name="T15" fmla="*/ 8 h 8"/>
                <a:gd name="T16" fmla="*/ 1 w 5"/>
                <a:gd name="T17" fmla="*/ 8 h 8"/>
                <a:gd name="T18" fmla="*/ 1 w 5"/>
                <a:gd name="T19" fmla="*/ 7 h 8"/>
                <a:gd name="T20" fmla="*/ 1 w 5"/>
                <a:gd name="T21" fmla="*/ 7 h 8"/>
                <a:gd name="T22" fmla="*/ 4 w 5"/>
                <a:gd name="T23" fmla="*/ 2 h 8"/>
                <a:gd name="T24" fmla="*/ 4 w 5"/>
                <a:gd name="T25" fmla="*/ 0 h 8"/>
                <a:gd name="T26" fmla="*/ 4 w 5"/>
                <a:gd name="T27" fmla="*/ 0 h 8"/>
                <a:gd name="T28" fmla="*/ 3 w 5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3" y="0"/>
                    <a:pt x="3" y="0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76"/>
            <p:cNvSpPr/>
            <p:nvPr/>
          </p:nvSpPr>
          <p:spPr bwMode="auto">
            <a:xfrm rot="20333011">
              <a:off x="869583" y="1478035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1 w 8"/>
                <a:gd name="T5" fmla="*/ 2 h 5"/>
                <a:gd name="T6" fmla="*/ 6 w 8"/>
                <a:gd name="T7" fmla="*/ 5 h 5"/>
                <a:gd name="T8" fmla="*/ 6 w 8"/>
                <a:gd name="T9" fmla="*/ 5 h 5"/>
                <a:gd name="T10" fmla="*/ 7 w 8"/>
                <a:gd name="T11" fmla="*/ 5 h 5"/>
                <a:gd name="T12" fmla="*/ 7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8 w 8"/>
                <a:gd name="T19" fmla="*/ 3 h 5"/>
                <a:gd name="T20" fmla="*/ 8 w 8"/>
                <a:gd name="T21" fmla="*/ 3 h 5"/>
                <a:gd name="T22" fmla="*/ 7 w 8"/>
                <a:gd name="T23" fmla="*/ 3 h 5"/>
                <a:gd name="T24" fmla="*/ 5 w 8"/>
                <a:gd name="T25" fmla="*/ 2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77"/>
            <p:cNvSpPr>
              <a:spLocks noEditPoints="1"/>
            </p:cNvSpPr>
            <p:nvPr/>
          </p:nvSpPr>
          <p:spPr bwMode="auto">
            <a:xfrm rot="20333011">
              <a:off x="804786" y="1571371"/>
              <a:ext cx="497502" cy="157938"/>
            </a:xfrm>
            <a:custGeom>
              <a:avLst/>
              <a:gdLst>
                <a:gd name="T0" fmla="*/ 3 w 47"/>
                <a:gd name="T1" fmla="*/ 12 h 15"/>
                <a:gd name="T2" fmla="*/ 0 w 47"/>
                <a:gd name="T3" fmla="*/ 13 h 15"/>
                <a:gd name="T4" fmla="*/ 0 w 47"/>
                <a:gd name="T5" fmla="*/ 14 h 15"/>
                <a:gd name="T6" fmla="*/ 0 w 47"/>
                <a:gd name="T7" fmla="*/ 15 h 15"/>
                <a:gd name="T8" fmla="*/ 4 w 47"/>
                <a:gd name="T9" fmla="*/ 14 h 15"/>
                <a:gd name="T10" fmla="*/ 5 w 47"/>
                <a:gd name="T11" fmla="*/ 13 h 15"/>
                <a:gd name="T12" fmla="*/ 3 w 47"/>
                <a:gd name="T13" fmla="*/ 12 h 15"/>
                <a:gd name="T14" fmla="*/ 9 w 47"/>
                <a:gd name="T15" fmla="*/ 10 h 15"/>
                <a:gd name="T16" fmla="*/ 6 w 47"/>
                <a:gd name="T17" fmla="*/ 11 h 15"/>
                <a:gd name="T18" fmla="*/ 7 w 47"/>
                <a:gd name="T19" fmla="*/ 11 h 15"/>
                <a:gd name="T20" fmla="*/ 7 w 47"/>
                <a:gd name="T21" fmla="*/ 12 h 15"/>
                <a:gd name="T22" fmla="*/ 7 w 47"/>
                <a:gd name="T23" fmla="*/ 13 h 15"/>
                <a:gd name="T24" fmla="*/ 7 w 47"/>
                <a:gd name="T25" fmla="*/ 13 h 15"/>
                <a:gd name="T26" fmla="*/ 10 w 47"/>
                <a:gd name="T27" fmla="*/ 12 h 15"/>
                <a:gd name="T28" fmla="*/ 9 w 47"/>
                <a:gd name="T29" fmla="*/ 10 h 15"/>
                <a:gd name="T30" fmla="*/ 21 w 47"/>
                <a:gd name="T31" fmla="*/ 9 h 15"/>
                <a:gd name="T32" fmla="*/ 18 w 47"/>
                <a:gd name="T33" fmla="*/ 10 h 15"/>
                <a:gd name="T34" fmla="*/ 18 w 47"/>
                <a:gd name="T35" fmla="*/ 10 h 15"/>
                <a:gd name="T36" fmla="*/ 21 w 47"/>
                <a:gd name="T37" fmla="*/ 9 h 15"/>
                <a:gd name="T38" fmla="*/ 21 w 47"/>
                <a:gd name="T39" fmla="*/ 9 h 15"/>
                <a:gd name="T40" fmla="*/ 15 w 47"/>
                <a:gd name="T41" fmla="*/ 9 h 15"/>
                <a:gd name="T42" fmla="*/ 11 w 47"/>
                <a:gd name="T43" fmla="*/ 10 h 15"/>
                <a:gd name="T44" fmla="*/ 12 w 47"/>
                <a:gd name="T45" fmla="*/ 12 h 15"/>
                <a:gd name="T46" fmla="*/ 16 w 47"/>
                <a:gd name="T47" fmla="*/ 11 h 15"/>
                <a:gd name="T48" fmla="*/ 16 w 47"/>
                <a:gd name="T49" fmla="*/ 9 h 15"/>
                <a:gd name="T50" fmla="*/ 15 w 47"/>
                <a:gd name="T51" fmla="*/ 9 h 15"/>
                <a:gd name="T52" fmla="*/ 30 w 47"/>
                <a:gd name="T53" fmla="*/ 7 h 15"/>
                <a:gd name="T54" fmla="*/ 26 w 47"/>
                <a:gd name="T55" fmla="*/ 7 h 15"/>
                <a:gd name="T56" fmla="*/ 27 w 47"/>
                <a:gd name="T57" fmla="*/ 8 h 15"/>
                <a:gd name="T58" fmla="*/ 30 w 47"/>
                <a:gd name="T59" fmla="*/ 7 h 15"/>
                <a:gd name="T60" fmla="*/ 30 w 47"/>
                <a:gd name="T61" fmla="*/ 7 h 15"/>
                <a:gd name="T62" fmla="*/ 35 w 47"/>
                <a:gd name="T63" fmla="*/ 3 h 15"/>
                <a:gd name="T64" fmla="*/ 31 w 47"/>
                <a:gd name="T65" fmla="*/ 4 h 15"/>
                <a:gd name="T66" fmla="*/ 31 w 47"/>
                <a:gd name="T67" fmla="*/ 5 h 15"/>
                <a:gd name="T68" fmla="*/ 32 w 47"/>
                <a:gd name="T69" fmla="*/ 6 h 15"/>
                <a:gd name="T70" fmla="*/ 36 w 47"/>
                <a:gd name="T71" fmla="*/ 5 h 15"/>
                <a:gd name="T72" fmla="*/ 35 w 47"/>
                <a:gd name="T73" fmla="*/ 3 h 15"/>
                <a:gd name="T74" fmla="*/ 38 w 47"/>
                <a:gd name="T75" fmla="*/ 2 h 15"/>
                <a:gd name="T76" fmla="*/ 37 w 47"/>
                <a:gd name="T77" fmla="*/ 2 h 15"/>
                <a:gd name="T78" fmla="*/ 38 w 47"/>
                <a:gd name="T79" fmla="*/ 4 h 15"/>
                <a:gd name="T80" fmla="*/ 39 w 47"/>
                <a:gd name="T81" fmla="*/ 4 h 15"/>
                <a:gd name="T82" fmla="*/ 38 w 47"/>
                <a:gd name="T83" fmla="*/ 4 h 15"/>
                <a:gd name="T84" fmla="*/ 38 w 47"/>
                <a:gd name="T85" fmla="*/ 3 h 15"/>
                <a:gd name="T86" fmla="*/ 38 w 47"/>
                <a:gd name="T87" fmla="*/ 2 h 15"/>
                <a:gd name="T88" fmla="*/ 38 w 47"/>
                <a:gd name="T89" fmla="*/ 2 h 15"/>
                <a:gd name="T90" fmla="*/ 47 w 47"/>
                <a:gd name="T91" fmla="*/ 0 h 15"/>
                <a:gd name="T92" fmla="*/ 41 w 47"/>
                <a:gd name="T93" fmla="*/ 1 h 15"/>
                <a:gd name="T94" fmla="*/ 40 w 47"/>
                <a:gd name="T95" fmla="*/ 3 h 15"/>
                <a:gd name="T96" fmla="*/ 42 w 47"/>
                <a:gd name="T97" fmla="*/ 3 h 15"/>
                <a:gd name="T98" fmla="*/ 47 w 47"/>
                <a:gd name="T99" fmla="*/ 2 h 15"/>
                <a:gd name="T100" fmla="*/ 47 w 47"/>
                <a:gd name="T101" fmla="*/ 1 h 15"/>
                <a:gd name="T102" fmla="*/ 47 w 47"/>
                <a:gd name="T10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" h="15">
                  <a:moveTo>
                    <a:pt x="3" y="12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1" y="14"/>
                    <a:pt x="1" y="15"/>
                    <a:pt x="0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12"/>
                    <a:pt x="3" y="12"/>
                    <a:pt x="3" y="12"/>
                  </a:cubicBezTo>
                  <a:moveTo>
                    <a:pt x="9" y="10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moveTo>
                    <a:pt x="21" y="9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moveTo>
                    <a:pt x="15" y="9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moveTo>
                    <a:pt x="30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moveTo>
                    <a:pt x="35" y="3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6" y="4"/>
                    <a:pt x="35" y="3"/>
                  </a:cubicBezTo>
                  <a:moveTo>
                    <a:pt x="38" y="2"/>
                  </a:moveTo>
                  <a:cubicBezTo>
                    <a:pt x="37" y="2"/>
                    <a:pt x="37" y="2"/>
                    <a:pt x="37" y="2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moveTo>
                    <a:pt x="47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2"/>
                    <a:pt x="47" y="1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78"/>
            <p:cNvSpPr/>
            <p:nvPr/>
          </p:nvSpPr>
          <p:spPr bwMode="auto">
            <a:xfrm rot="20333011">
              <a:off x="802463" y="1789413"/>
              <a:ext cx="55279" cy="55279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0 h 5"/>
                <a:gd name="T4" fmla="*/ 0 w 5"/>
                <a:gd name="T5" fmla="*/ 3 h 5"/>
                <a:gd name="T6" fmla="*/ 2 w 5"/>
                <a:gd name="T7" fmla="*/ 5 h 5"/>
                <a:gd name="T8" fmla="*/ 3 w 5"/>
                <a:gd name="T9" fmla="*/ 5 h 5"/>
                <a:gd name="T10" fmla="*/ 4 w 5"/>
                <a:gd name="T11" fmla="*/ 3 h 5"/>
                <a:gd name="T12" fmla="*/ 4 w 5"/>
                <a:gd name="T13" fmla="*/ 2 h 5"/>
                <a:gd name="T14" fmla="*/ 4 w 5"/>
                <a:gd name="T15" fmla="*/ 1 h 5"/>
                <a:gd name="T16" fmla="*/ 2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79"/>
            <p:cNvSpPr/>
            <p:nvPr/>
          </p:nvSpPr>
          <p:spPr bwMode="auto">
            <a:xfrm rot="20333011">
              <a:off x="1257233" y="1455990"/>
              <a:ext cx="39485" cy="55279"/>
            </a:xfrm>
            <a:custGeom>
              <a:avLst/>
              <a:gdLst>
                <a:gd name="T0" fmla="*/ 2 w 4"/>
                <a:gd name="T1" fmla="*/ 0 h 5"/>
                <a:gd name="T2" fmla="*/ 1 w 4"/>
                <a:gd name="T3" fmla="*/ 0 h 5"/>
                <a:gd name="T4" fmla="*/ 0 w 4"/>
                <a:gd name="T5" fmla="*/ 2 h 5"/>
                <a:gd name="T6" fmla="*/ 0 w 4"/>
                <a:gd name="T7" fmla="*/ 3 h 5"/>
                <a:gd name="T8" fmla="*/ 0 w 4"/>
                <a:gd name="T9" fmla="*/ 4 h 5"/>
                <a:gd name="T10" fmla="*/ 2 w 4"/>
                <a:gd name="T11" fmla="*/ 5 h 5"/>
                <a:gd name="T12" fmla="*/ 3 w 4"/>
                <a:gd name="T13" fmla="*/ 4 h 5"/>
                <a:gd name="T14" fmla="*/ 4 w 4"/>
                <a:gd name="T15" fmla="*/ 2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" name="Freeform 80"/>
            <p:cNvSpPr/>
            <p:nvPr/>
          </p:nvSpPr>
          <p:spPr bwMode="auto">
            <a:xfrm rot="20333011">
              <a:off x="813798" y="1728144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1 h 5"/>
                <a:gd name="T4" fmla="*/ 1 w 8"/>
                <a:gd name="T5" fmla="*/ 2 h 5"/>
                <a:gd name="T6" fmla="*/ 4 w 8"/>
                <a:gd name="T7" fmla="*/ 4 h 5"/>
                <a:gd name="T8" fmla="*/ 6 w 8"/>
                <a:gd name="T9" fmla="*/ 5 h 5"/>
                <a:gd name="T10" fmla="*/ 6 w 8"/>
                <a:gd name="T11" fmla="*/ 4 h 5"/>
                <a:gd name="T12" fmla="*/ 7 w 8"/>
                <a:gd name="T13" fmla="*/ 3 h 5"/>
                <a:gd name="T14" fmla="*/ 8 w 8"/>
                <a:gd name="T15" fmla="*/ 3 h 5"/>
                <a:gd name="T16" fmla="*/ 8 w 8"/>
                <a:gd name="T17" fmla="*/ 3 h 5"/>
                <a:gd name="T18" fmla="*/ 8 w 8"/>
                <a:gd name="T19" fmla="*/ 4 h 5"/>
                <a:gd name="T20" fmla="*/ 8 w 8"/>
                <a:gd name="T21" fmla="*/ 3 h 5"/>
                <a:gd name="T22" fmla="*/ 7 w 8"/>
                <a:gd name="T23" fmla="*/ 3 h 5"/>
                <a:gd name="T24" fmla="*/ 2 w 8"/>
                <a:gd name="T25" fmla="*/ 0 h 5"/>
                <a:gd name="T26" fmla="*/ 2 w 8"/>
                <a:gd name="T27" fmla="*/ 0 h 5"/>
                <a:gd name="T28" fmla="*/ 1 w 8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81"/>
            <p:cNvSpPr/>
            <p:nvPr/>
          </p:nvSpPr>
          <p:spPr bwMode="auto">
            <a:xfrm rot="20333011">
              <a:off x="861395" y="1750860"/>
              <a:ext cx="55279" cy="86866"/>
            </a:xfrm>
            <a:custGeom>
              <a:avLst/>
              <a:gdLst>
                <a:gd name="T0" fmla="*/ 4 w 5"/>
                <a:gd name="T1" fmla="*/ 0 h 8"/>
                <a:gd name="T2" fmla="*/ 3 w 5"/>
                <a:gd name="T3" fmla="*/ 1 h 8"/>
                <a:gd name="T4" fmla="*/ 3 w 5"/>
                <a:gd name="T5" fmla="*/ 2 h 8"/>
                <a:gd name="T6" fmla="*/ 2 w 5"/>
                <a:gd name="T7" fmla="*/ 3 h 8"/>
                <a:gd name="T8" fmla="*/ 0 w 5"/>
                <a:gd name="T9" fmla="*/ 7 h 8"/>
                <a:gd name="T10" fmla="*/ 0 w 5"/>
                <a:gd name="T11" fmla="*/ 8 h 8"/>
                <a:gd name="T12" fmla="*/ 1 w 5"/>
                <a:gd name="T13" fmla="*/ 8 h 8"/>
                <a:gd name="T14" fmla="*/ 2 w 5"/>
                <a:gd name="T15" fmla="*/ 8 h 8"/>
                <a:gd name="T16" fmla="*/ 5 w 5"/>
                <a:gd name="T17" fmla="*/ 2 h 8"/>
                <a:gd name="T18" fmla="*/ 5 w 5"/>
                <a:gd name="T19" fmla="*/ 2 h 8"/>
                <a:gd name="T20" fmla="*/ 5 w 5"/>
                <a:gd name="T21" fmla="*/ 1 h 8"/>
                <a:gd name="T22" fmla="*/ 5 w 5"/>
                <a:gd name="T23" fmla="*/ 0 h 8"/>
                <a:gd name="T24" fmla="*/ 5 w 5"/>
                <a:gd name="T25" fmla="*/ 0 h 8"/>
                <a:gd name="T26" fmla="*/ 4 w 5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4" y="0"/>
                  </a:moveTo>
                  <a:cubicBezTo>
                    <a:pt x="4" y="0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82"/>
            <p:cNvSpPr/>
            <p:nvPr/>
          </p:nvSpPr>
          <p:spPr bwMode="auto">
            <a:xfrm rot="20333011">
              <a:off x="1164037" y="1464389"/>
              <a:ext cx="55279" cy="78968"/>
            </a:xfrm>
            <a:custGeom>
              <a:avLst/>
              <a:gdLst>
                <a:gd name="T0" fmla="*/ 4 w 5"/>
                <a:gd name="T1" fmla="*/ 0 h 7"/>
                <a:gd name="T2" fmla="*/ 3 w 5"/>
                <a:gd name="T3" fmla="*/ 1 h 7"/>
                <a:gd name="T4" fmla="*/ 0 w 5"/>
                <a:gd name="T5" fmla="*/ 6 h 7"/>
                <a:gd name="T6" fmla="*/ 0 w 5"/>
                <a:gd name="T7" fmla="*/ 6 h 7"/>
                <a:gd name="T8" fmla="*/ 0 w 5"/>
                <a:gd name="T9" fmla="*/ 7 h 7"/>
                <a:gd name="T10" fmla="*/ 0 w 5"/>
                <a:gd name="T11" fmla="*/ 7 h 7"/>
                <a:gd name="T12" fmla="*/ 1 w 5"/>
                <a:gd name="T13" fmla="*/ 6 h 7"/>
                <a:gd name="T14" fmla="*/ 2 w 5"/>
                <a:gd name="T15" fmla="*/ 6 h 7"/>
                <a:gd name="T16" fmla="*/ 2 w 5"/>
                <a:gd name="T17" fmla="*/ 7 h 7"/>
                <a:gd name="T18" fmla="*/ 3 w 5"/>
                <a:gd name="T19" fmla="*/ 5 h 7"/>
                <a:gd name="T20" fmla="*/ 5 w 5"/>
                <a:gd name="T21" fmla="*/ 2 h 7"/>
                <a:gd name="T22" fmla="*/ 5 w 5"/>
                <a:gd name="T23" fmla="*/ 0 h 7"/>
                <a:gd name="T24" fmla="*/ 4 w 5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4" y="0"/>
                  </a:moveTo>
                  <a:cubicBezTo>
                    <a:pt x="4" y="0"/>
                    <a:pt x="3" y="0"/>
                    <a:pt x="3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9" name="Freeform 83"/>
            <p:cNvSpPr/>
            <p:nvPr/>
          </p:nvSpPr>
          <p:spPr bwMode="auto">
            <a:xfrm rot="20333011">
              <a:off x="1181468" y="1518426"/>
              <a:ext cx="86866" cy="55279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1 h 5"/>
                <a:gd name="T4" fmla="*/ 0 w 8"/>
                <a:gd name="T5" fmla="*/ 1 h 5"/>
                <a:gd name="T6" fmla="*/ 0 w 8"/>
                <a:gd name="T7" fmla="*/ 2 h 5"/>
                <a:gd name="T8" fmla="*/ 1 w 8"/>
                <a:gd name="T9" fmla="*/ 2 h 5"/>
                <a:gd name="T10" fmla="*/ 6 w 8"/>
                <a:gd name="T11" fmla="*/ 5 h 5"/>
                <a:gd name="T12" fmla="*/ 6 w 8"/>
                <a:gd name="T13" fmla="*/ 5 h 5"/>
                <a:gd name="T14" fmla="*/ 7 w 8"/>
                <a:gd name="T15" fmla="*/ 5 h 5"/>
                <a:gd name="T16" fmla="*/ 8 w 8"/>
                <a:gd name="T17" fmla="*/ 5 h 5"/>
                <a:gd name="T18" fmla="*/ 7 w 8"/>
                <a:gd name="T19" fmla="*/ 3 h 5"/>
                <a:gd name="T20" fmla="*/ 4 w 8"/>
                <a:gd name="T21" fmla="*/ 1 h 5"/>
                <a:gd name="T22" fmla="*/ 2 w 8"/>
                <a:gd name="T23" fmla="*/ 1 h 5"/>
                <a:gd name="T24" fmla="*/ 2 w 8"/>
                <a:gd name="T25" fmla="*/ 0 h 5"/>
                <a:gd name="T26" fmla="*/ 1 w 8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84"/>
            <p:cNvSpPr>
              <a:spLocks noEditPoints="1"/>
            </p:cNvSpPr>
            <p:nvPr/>
          </p:nvSpPr>
          <p:spPr bwMode="auto">
            <a:xfrm rot="20333011">
              <a:off x="928293" y="1516625"/>
              <a:ext cx="244803" cy="252699"/>
            </a:xfrm>
            <a:custGeom>
              <a:avLst/>
              <a:gdLst>
                <a:gd name="T0" fmla="*/ 14 w 23"/>
                <a:gd name="T1" fmla="*/ 18 h 24"/>
                <a:gd name="T2" fmla="*/ 13 w 23"/>
                <a:gd name="T3" fmla="*/ 20 h 24"/>
                <a:gd name="T4" fmla="*/ 12 w 23"/>
                <a:gd name="T5" fmla="*/ 18 h 24"/>
                <a:gd name="T6" fmla="*/ 8 w 23"/>
                <a:gd name="T7" fmla="*/ 21 h 24"/>
                <a:gd name="T8" fmla="*/ 7 w 23"/>
                <a:gd name="T9" fmla="*/ 24 h 24"/>
                <a:gd name="T10" fmla="*/ 14 w 23"/>
                <a:gd name="T11" fmla="*/ 20 h 24"/>
                <a:gd name="T12" fmla="*/ 21 w 23"/>
                <a:gd name="T13" fmla="*/ 20 h 24"/>
                <a:gd name="T14" fmla="*/ 19 w 23"/>
                <a:gd name="T15" fmla="*/ 18 h 24"/>
                <a:gd name="T16" fmla="*/ 0 w 23"/>
                <a:gd name="T17" fmla="*/ 7 h 24"/>
                <a:gd name="T18" fmla="*/ 3 w 23"/>
                <a:gd name="T19" fmla="*/ 14 h 24"/>
                <a:gd name="T20" fmla="*/ 4 w 23"/>
                <a:gd name="T21" fmla="*/ 16 h 24"/>
                <a:gd name="T22" fmla="*/ 4 w 23"/>
                <a:gd name="T23" fmla="*/ 23 h 24"/>
                <a:gd name="T24" fmla="*/ 6 w 23"/>
                <a:gd name="T25" fmla="*/ 15 h 24"/>
                <a:gd name="T26" fmla="*/ 5 w 23"/>
                <a:gd name="T27" fmla="*/ 15 h 24"/>
                <a:gd name="T28" fmla="*/ 4 w 23"/>
                <a:gd name="T29" fmla="*/ 14 h 24"/>
                <a:gd name="T30" fmla="*/ 5 w 23"/>
                <a:gd name="T31" fmla="*/ 13 h 24"/>
                <a:gd name="T32" fmla="*/ 0 w 23"/>
                <a:gd name="T33" fmla="*/ 7 h 24"/>
                <a:gd name="T34" fmla="*/ 17 w 23"/>
                <a:gd name="T35" fmla="*/ 4 h 24"/>
                <a:gd name="T36" fmla="*/ 18 w 23"/>
                <a:gd name="T37" fmla="*/ 9 h 24"/>
                <a:gd name="T38" fmla="*/ 19 w 23"/>
                <a:gd name="T39" fmla="*/ 10 h 24"/>
                <a:gd name="T40" fmla="*/ 18 w 23"/>
                <a:gd name="T41" fmla="*/ 12 h 24"/>
                <a:gd name="T42" fmla="*/ 20 w 23"/>
                <a:gd name="T43" fmla="*/ 16 h 24"/>
                <a:gd name="T44" fmla="*/ 23 w 23"/>
                <a:gd name="T45" fmla="*/ 17 h 24"/>
                <a:gd name="T46" fmla="*/ 19 w 23"/>
                <a:gd name="T47" fmla="*/ 10 h 24"/>
                <a:gd name="T48" fmla="*/ 19 w 23"/>
                <a:gd name="T49" fmla="*/ 2 h 24"/>
                <a:gd name="T50" fmla="*/ 16 w 23"/>
                <a:gd name="T51" fmla="*/ 0 h 24"/>
                <a:gd name="T52" fmla="*/ 9 w 23"/>
                <a:gd name="T53" fmla="*/ 4 h 24"/>
                <a:gd name="T54" fmla="*/ 2 w 23"/>
                <a:gd name="T55" fmla="*/ 4 h 24"/>
                <a:gd name="T56" fmla="*/ 4 w 23"/>
                <a:gd name="T57" fmla="*/ 7 h 24"/>
                <a:gd name="T58" fmla="*/ 9 w 23"/>
                <a:gd name="T59" fmla="*/ 7 h 24"/>
                <a:gd name="T60" fmla="*/ 9 w 23"/>
                <a:gd name="T61" fmla="*/ 5 h 24"/>
                <a:gd name="T62" fmla="*/ 11 w 23"/>
                <a:gd name="T63" fmla="*/ 5 h 24"/>
                <a:gd name="T64" fmla="*/ 15 w 23"/>
                <a:gd name="T65" fmla="*/ 3 h 24"/>
                <a:gd name="T66" fmla="*/ 16 w 23"/>
                <a:gd name="T6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4"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2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4" y="18"/>
                    <a:pt x="14" y="18"/>
                    <a:pt x="14" y="18"/>
                  </a:cubicBezTo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7"/>
                    <a:pt x="0" y="7"/>
                    <a:pt x="0" y="7"/>
                  </a:cubicBezTo>
                  <a:moveTo>
                    <a:pt x="19" y="2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moveTo>
                    <a:pt x="16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10" y="4"/>
                    <a:pt x="10" y="4"/>
                  </a:cubicBezTo>
                  <a:cubicBezTo>
                    <a:pt x="10" y="4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85"/>
            <p:cNvSpPr>
              <a:spLocks noEditPoints="1"/>
            </p:cNvSpPr>
            <p:nvPr/>
          </p:nvSpPr>
          <p:spPr bwMode="auto">
            <a:xfrm rot="20333011">
              <a:off x="940841" y="1802311"/>
              <a:ext cx="134246" cy="205318"/>
            </a:xfrm>
            <a:custGeom>
              <a:avLst/>
              <a:gdLst>
                <a:gd name="T0" fmla="*/ 4 w 12"/>
                <a:gd name="T1" fmla="*/ 14 h 19"/>
                <a:gd name="T2" fmla="*/ 2 w 12"/>
                <a:gd name="T3" fmla="*/ 15 h 19"/>
                <a:gd name="T4" fmla="*/ 1 w 12"/>
                <a:gd name="T5" fmla="*/ 18 h 19"/>
                <a:gd name="T6" fmla="*/ 1 w 12"/>
                <a:gd name="T7" fmla="*/ 19 h 19"/>
                <a:gd name="T8" fmla="*/ 2 w 12"/>
                <a:gd name="T9" fmla="*/ 19 h 19"/>
                <a:gd name="T10" fmla="*/ 3 w 12"/>
                <a:gd name="T11" fmla="*/ 19 h 19"/>
                <a:gd name="T12" fmla="*/ 4 w 12"/>
                <a:gd name="T13" fmla="*/ 16 h 19"/>
                <a:gd name="T14" fmla="*/ 4 w 12"/>
                <a:gd name="T15" fmla="*/ 14 h 19"/>
                <a:gd name="T16" fmla="*/ 6 w 12"/>
                <a:gd name="T17" fmla="*/ 11 h 19"/>
                <a:gd name="T18" fmla="*/ 4 w 12"/>
                <a:gd name="T19" fmla="*/ 12 h 19"/>
                <a:gd name="T20" fmla="*/ 4 w 12"/>
                <a:gd name="T21" fmla="*/ 12 h 19"/>
                <a:gd name="T22" fmla="*/ 4 w 12"/>
                <a:gd name="T23" fmla="*/ 12 h 19"/>
                <a:gd name="T24" fmla="*/ 5 w 12"/>
                <a:gd name="T25" fmla="*/ 12 h 19"/>
                <a:gd name="T26" fmla="*/ 6 w 12"/>
                <a:gd name="T27" fmla="*/ 13 h 19"/>
                <a:gd name="T28" fmla="*/ 6 w 12"/>
                <a:gd name="T29" fmla="*/ 13 h 19"/>
                <a:gd name="T30" fmla="*/ 6 w 12"/>
                <a:gd name="T31" fmla="*/ 13 h 19"/>
                <a:gd name="T32" fmla="*/ 6 w 12"/>
                <a:gd name="T33" fmla="*/ 13 h 19"/>
                <a:gd name="T34" fmla="*/ 6 w 12"/>
                <a:gd name="T35" fmla="*/ 11 h 19"/>
                <a:gd name="T36" fmla="*/ 7 w 12"/>
                <a:gd name="T37" fmla="*/ 8 h 19"/>
                <a:gd name="T38" fmla="*/ 6 w 12"/>
                <a:gd name="T39" fmla="*/ 8 h 19"/>
                <a:gd name="T40" fmla="*/ 6 w 12"/>
                <a:gd name="T41" fmla="*/ 9 h 19"/>
                <a:gd name="T42" fmla="*/ 6 w 12"/>
                <a:gd name="T43" fmla="*/ 9 h 19"/>
                <a:gd name="T44" fmla="*/ 6 w 12"/>
                <a:gd name="T45" fmla="*/ 9 h 19"/>
                <a:gd name="T46" fmla="*/ 7 w 12"/>
                <a:gd name="T47" fmla="*/ 9 h 19"/>
                <a:gd name="T48" fmla="*/ 7 w 12"/>
                <a:gd name="T49" fmla="*/ 9 h 19"/>
                <a:gd name="T50" fmla="*/ 8 w 12"/>
                <a:gd name="T51" fmla="*/ 10 h 19"/>
                <a:gd name="T52" fmla="*/ 8 w 12"/>
                <a:gd name="T53" fmla="*/ 9 h 19"/>
                <a:gd name="T54" fmla="*/ 7 w 12"/>
                <a:gd name="T55" fmla="*/ 8 h 19"/>
                <a:gd name="T56" fmla="*/ 9 w 12"/>
                <a:gd name="T57" fmla="*/ 5 h 19"/>
                <a:gd name="T58" fmla="*/ 8 w 12"/>
                <a:gd name="T59" fmla="*/ 5 h 19"/>
                <a:gd name="T60" fmla="*/ 7 w 12"/>
                <a:gd name="T61" fmla="*/ 6 h 19"/>
                <a:gd name="T62" fmla="*/ 8 w 12"/>
                <a:gd name="T63" fmla="*/ 6 h 19"/>
                <a:gd name="T64" fmla="*/ 8 w 12"/>
                <a:gd name="T65" fmla="*/ 6 h 19"/>
                <a:gd name="T66" fmla="*/ 9 w 12"/>
                <a:gd name="T67" fmla="*/ 6 h 19"/>
                <a:gd name="T68" fmla="*/ 9 w 12"/>
                <a:gd name="T69" fmla="*/ 6 h 19"/>
                <a:gd name="T70" fmla="*/ 9 w 12"/>
                <a:gd name="T71" fmla="*/ 7 h 19"/>
                <a:gd name="T72" fmla="*/ 10 w 12"/>
                <a:gd name="T73" fmla="*/ 6 h 19"/>
                <a:gd name="T74" fmla="*/ 9 w 12"/>
                <a:gd name="T75" fmla="*/ 5 h 19"/>
                <a:gd name="T76" fmla="*/ 10 w 12"/>
                <a:gd name="T77" fmla="*/ 0 h 19"/>
                <a:gd name="T78" fmla="*/ 9 w 12"/>
                <a:gd name="T79" fmla="*/ 3 h 19"/>
                <a:gd name="T80" fmla="*/ 10 w 12"/>
                <a:gd name="T81" fmla="*/ 2 h 19"/>
                <a:gd name="T82" fmla="*/ 10 w 12"/>
                <a:gd name="T83" fmla="*/ 2 h 19"/>
                <a:gd name="T84" fmla="*/ 11 w 12"/>
                <a:gd name="T85" fmla="*/ 3 h 19"/>
                <a:gd name="T86" fmla="*/ 11 w 12"/>
                <a:gd name="T87" fmla="*/ 3 h 19"/>
                <a:gd name="T88" fmla="*/ 11 w 12"/>
                <a:gd name="T89" fmla="*/ 4 h 19"/>
                <a:gd name="T90" fmla="*/ 12 w 12"/>
                <a:gd name="T91" fmla="*/ 1 h 19"/>
                <a:gd name="T92" fmla="*/ 12 w 12"/>
                <a:gd name="T93" fmla="*/ 1 h 19"/>
                <a:gd name="T94" fmla="*/ 12 w 12"/>
                <a:gd name="T95" fmla="*/ 1 h 19"/>
                <a:gd name="T96" fmla="*/ 11 w 12"/>
                <a:gd name="T97" fmla="*/ 1 h 19"/>
                <a:gd name="T98" fmla="*/ 11 w 12"/>
                <a:gd name="T99" fmla="*/ 1 h 19"/>
                <a:gd name="T100" fmla="*/ 10 w 12"/>
                <a:gd name="T10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19">
                  <a:moveTo>
                    <a:pt x="4" y="1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4"/>
                    <a:pt x="4" y="14"/>
                    <a:pt x="4" y="14"/>
                  </a:cubicBezTo>
                  <a:moveTo>
                    <a:pt x="6" y="11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1"/>
                    <a:pt x="6" y="11"/>
                    <a:pt x="6" y="11"/>
                  </a:cubicBezTo>
                  <a:moveTo>
                    <a:pt x="7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8"/>
                    <a:pt x="7" y="8"/>
                  </a:cubicBezTo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10" y="0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86"/>
            <p:cNvSpPr/>
            <p:nvPr/>
          </p:nvSpPr>
          <p:spPr bwMode="auto">
            <a:xfrm rot="20333011">
              <a:off x="1015251" y="1939416"/>
              <a:ext cx="39485" cy="71072"/>
            </a:xfrm>
            <a:custGeom>
              <a:avLst/>
              <a:gdLst>
                <a:gd name="T0" fmla="*/ 2 w 4"/>
                <a:gd name="T1" fmla="*/ 0 h 7"/>
                <a:gd name="T2" fmla="*/ 1 w 4"/>
                <a:gd name="T3" fmla="*/ 1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7 h 7"/>
                <a:gd name="T10" fmla="*/ 2 w 4"/>
                <a:gd name="T11" fmla="*/ 7 h 7"/>
                <a:gd name="T12" fmla="*/ 3 w 4"/>
                <a:gd name="T13" fmla="*/ 7 h 7"/>
                <a:gd name="T14" fmla="*/ 3 w 4"/>
                <a:gd name="T15" fmla="*/ 6 h 7"/>
                <a:gd name="T16" fmla="*/ 2 w 4"/>
                <a:gd name="T17" fmla="*/ 0 h 7"/>
                <a:gd name="T18" fmla="*/ 2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4" y="7"/>
                    <a:pt x="3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87"/>
            <p:cNvSpPr/>
            <p:nvPr/>
          </p:nvSpPr>
          <p:spPr bwMode="auto">
            <a:xfrm rot="20333011">
              <a:off x="929506" y="1942549"/>
              <a:ext cx="102659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2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88"/>
            <p:cNvSpPr/>
            <p:nvPr/>
          </p:nvSpPr>
          <p:spPr bwMode="auto">
            <a:xfrm rot="20333011">
              <a:off x="1023390" y="1887575"/>
              <a:ext cx="31587" cy="86866"/>
            </a:xfrm>
            <a:custGeom>
              <a:avLst/>
              <a:gdLst>
                <a:gd name="T0" fmla="*/ 1 w 3"/>
                <a:gd name="T1" fmla="*/ 0 h 8"/>
                <a:gd name="T2" fmla="*/ 1 w 3"/>
                <a:gd name="T3" fmla="*/ 2 h 8"/>
                <a:gd name="T4" fmla="*/ 0 w 3"/>
                <a:gd name="T5" fmla="*/ 2 h 8"/>
                <a:gd name="T6" fmla="*/ 0 w 3"/>
                <a:gd name="T7" fmla="*/ 4 h 8"/>
                <a:gd name="T8" fmla="*/ 1 w 3"/>
                <a:gd name="T9" fmla="*/ 7 h 8"/>
                <a:gd name="T10" fmla="*/ 2 w 3"/>
                <a:gd name="T11" fmla="*/ 8 h 8"/>
                <a:gd name="T12" fmla="*/ 3 w 3"/>
                <a:gd name="T13" fmla="*/ 8 h 8"/>
                <a:gd name="T14" fmla="*/ 3 w 3"/>
                <a:gd name="T15" fmla="*/ 7 h 8"/>
                <a:gd name="T16" fmla="*/ 2 w 3"/>
                <a:gd name="T17" fmla="*/ 1 h 8"/>
                <a:gd name="T18" fmla="*/ 1 w 3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8">
                  <a:moveTo>
                    <a:pt x="1" y="0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89"/>
            <p:cNvSpPr/>
            <p:nvPr/>
          </p:nvSpPr>
          <p:spPr bwMode="auto">
            <a:xfrm rot="20333011">
              <a:off x="940492" y="190597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7 w 9"/>
                <a:gd name="T5" fmla="*/ 0 h 4"/>
                <a:gd name="T6" fmla="*/ 1 w 9"/>
                <a:gd name="T7" fmla="*/ 2 h 4"/>
                <a:gd name="T8" fmla="*/ 0 w 9"/>
                <a:gd name="T9" fmla="*/ 3 h 4"/>
                <a:gd name="T10" fmla="*/ 1 w 9"/>
                <a:gd name="T11" fmla="*/ 4 h 4"/>
                <a:gd name="T12" fmla="*/ 1 w 9"/>
                <a:gd name="T13" fmla="*/ 4 h 4"/>
                <a:gd name="T14" fmla="*/ 5 w 9"/>
                <a:gd name="T15" fmla="*/ 3 h 4"/>
                <a:gd name="T16" fmla="*/ 7 w 9"/>
                <a:gd name="T17" fmla="*/ 2 h 4"/>
                <a:gd name="T18" fmla="*/ 8 w 9"/>
                <a:gd name="T19" fmla="*/ 2 h 4"/>
                <a:gd name="T20" fmla="*/ 8 w 9"/>
                <a:gd name="T21" fmla="*/ 0 h 4"/>
                <a:gd name="T22" fmla="*/ 8 w 9"/>
                <a:gd name="T23" fmla="*/ 0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90"/>
            <p:cNvSpPr/>
            <p:nvPr/>
          </p:nvSpPr>
          <p:spPr bwMode="auto">
            <a:xfrm rot="20333011">
              <a:off x="1019112" y="1853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91"/>
            <p:cNvSpPr/>
            <p:nvPr/>
          </p:nvSpPr>
          <p:spPr bwMode="auto">
            <a:xfrm rot="20333011">
              <a:off x="948630" y="1869921"/>
              <a:ext cx="86866" cy="31587"/>
            </a:xfrm>
            <a:custGeom>
              <a:avLst/>
              <a:gdLst>
                <a:gd name="T0" fmla="*/ 7 w 8"/>
                <a:gd name="T1" fmla="*/ 0 h 3"/>
                <a:gd name="T2" fmla="*/ 7 w 8"/>
                <a:gd name="T3" fmla="*/ 0 h 3"/>
                <a:gd name="T4" fmla="*/ 6 w 8"/>
                <a:gd name="T5" fmla="*/ 0 h 3"/>
                <a:gd name="T6" fmla="*/ 1 w 8"/>
                <a:gd name="T7" fmla="*/ 1 h 3"/>
                <a:gd name="T8" fmla="*/ 0 w 8"/>
                <a:gd name="T9" fmla="*/ 3 h 3"/>
                <a:gd name="T10" fmla="*/ 0 w 8"/>
                <a:gd name="T11" fmla="*/ 3 h 3"/>
                <a:gd name="T12" fmla="*/ 1 w 8"/>
                <a:gd name="T13" fmla="*/ 3 h 3"/>
                <a:gd name="T14" fmla="*/ 5 w 8"/>
                <a:gd name="T15" fmla="*/ 2 h 3"/>
                <a:gd name="T16" fmla="*/ 6 w 8"/>
                <a:gd name="T17" fmla="*/ 2 h 3"/>
                <a:gd name="T18" fmla="*/ 7 w 8"/>
                <a:gd name="T19" fmla="*/ 2 h 3"/>
                <a:gd name="T20" fmla="*/ 8 w 8"/>
                <a:gd name="T21" fmla="*/ 0 h 3"/>
                <a:gd name="T22" fmla="*/ 8 w 8"/>
                <a:gd name="T23" fmla="*/ 0 h 3"/>
                <a:gd name="T24" fmla="*/ 7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92"/>
            <p:cNvSpPr/>
            <p:nvPr/>
          </p:nvSpPr>
          <p:spPr bwMode="auto">
            <a:xfrm rot="20333011">
              <a:off x="1029831" y="1815839"/>
              <a:ext cx="39485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2 h 8"/>
                <a:gd name="T4" fmla="*/ 0 w 4"/>
                <a:gd name="T5" fmla="*/ 2 h 8"/>
                <a:gd name="T6" fmla="*/ 1 w 4"/>
                <a:gd name="T7" fmla="*/ 3 h 8"/>
                <a:gd name="T8" fmla="*/ 2 w 4"/>
                <a:gd name="T9" fmla="*/ 7 h 8"/>
                <a:gd name="T10" fmla="*/ 2 w 4"/>
                <a:gd name="T11" fmla="*/ 8 h 8"/>
                <a:gd name="T12" fmla="*/ 3 w 4"/>
                <a:gd name="T13" fmla="*/ 8 h 8"/>
                <a:gd name="T14" fmla="*/ 4 w 4"/>
                <a:gd name="T15" fmla="*/ 7 h 8"/>
                <a:gd name="T16" fmla="*/ 2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93"/>
            <p:cNvSpPr/>
            <p:nvPr/>
          </p:nvSpPr>
          <p:spPr bwMode="auto">
            <a:xfrm rot="20333011">
              <a:off x="942931" y="1828556"/>
              <a:ext cx="94764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7 w 9"/>
                <a:gd name="T5" fmla="*/ 1 h 4"/>
                <a:gd name="T6" fmla="*/ 1 w 9"/>
                <a:gd name="T7" fmla="*/ 2 h 4"/>
                <a:gd name="T8" fmla="*/ 1 w 9"/>
                <a:gd name="T9" fmla="*/ 4 h 4"/>
                <a:gd name="T10" fmla="*/ 1 w 9"/>
                <a:gd name="T11" fmla="*/ 4 h 4"/>
                <a:gd name="T12" fmla="*/ 2 w 9"/>
                <a:gd name="T13" fmla="*/ 4 h 4"/>
                <a:gd name="T14" fmla="*/ 6 w 9"/>
                <a:gd name="T15" fmla="*/ 3 h 4"/>
                <a:gd name="T16" fmla="*/ 7 w 9"/>
                <a:gd name="T17" fmla="*/ 3 h 4"/>
                <a:gd name="T18" fmla="*/ 8 w 9"/>
                <a:gd name="T19" fmla="*/ 3 h 4"/>
                <a:gd name="T20" fmla="*/ 9 w 9"/>
                <a:gd name="T21" fmla="*/ 1 h 4"/>
                <a:gd name="T22" fmla="*/ 9 w 9"/>
                <a:gd name="T23" fmla="*/ 1 h 4"/>
                <a:gd name="T24" fmla="*/ 8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94"/>
            <p:cNvSpPr>
              <a:spLocks noEditPoints="1"/>
            </p:cNvSpPr>
            <p:nvPr/>
          </p:nvSpPr>
          <p:spPr bwMode="auto">
            <a:xfrm rot="20333011">
              <a:off x="1210868" y="1613739"/>
              <a:ext cx="205318" cy="126351"/>
            </a:xfrm>
            <a:custGeom>
              <a:avLst/>
              <a:gdLst>
                <a:gd name="T0" fmla="*/ 15 w 19"/>
                <a:gd name="T1" fmla="*/ 8 h 12"/>
                <a:gd name="T2" fmla="*/ 14 w 19"/>
                <a:gd name="T3" fmla="*/ 9 h 12"/>
                <a:gd name="T4" fmla="*/ 14 w 19"/>
                <a:gd name="T5" fmla="*/ 10 h 12"/>
                <a:gd name="T6" fmla="*/ 17 w 19"/>
                <a:gd name="T7" fmla="*/ 12 h 12"/>
                <a:gd name="T8" fmla="*/ 18 w 19"/>
                <a:gd name="T9" fmla="*/ 12 h 12"/>
                <a:gd name="T10" fmla="*/ 19 w 19"/>
                <a:gd name="T11" fmla="*/ 11 h 12"/>
                <a:gd name="T12" fmla="*/ 18 w 19"/>
                <a:gd name="T13" fmla="*/ 10 h 12"/>
                <a:gd name="T14" fmla="*/ 15 w 19"/>
                <a:gd name="T15" fmla="*/ 8 h 12"/>
                <a:gd name="T16" fmla="*/ 12 w 19"/>
                <a:gd name="T17" fmla="*/ 7 h 12"/>
                <a:gd name="T18" fmla="*/ 11 w 19"/>
                <a:gd name="T19" fmla="*/ 7 h 12"/>
                <a:gd name="T20" fmla="*/ 11 w 19"/>
                <a:gd name="T21" fmla="*/ 8 h 12"/>
                <a:gd name="T22" fmla="*/ 11 w 19"/>
                <a:gd name="T23" fmla="*/ 9 h 12"/>
                <a:gd name="T24" fmla="*/ 11 w 19"/>
                <a:gd name="T25" fmla="*/ 8 h 12"/>
                <a:gd name="T26" fmla="*/ 11 w 19"/>
                <a:gd name="T27" fmla="*/ 8 h 12"/>
                <a:gd name="T28" fmla="*/ 12 w 19"/>
                <a:gd name="T29" fmla="*/ 7 h 12"/>
                <a:gd name="T30" fmla="*/ 12 w 19"/>
                <a:gd name="T31" fmla="*/ 7 h 12"/>
                <a:gd name="T32" fmla="*/ 12 w 19"/>
                <a:gd name="T33" fmla="*/ 7 h 12"/>
                <a:gd name="T34" fmla="*/ 12 w 19"/>
                <a:gd name="T35" fmla="*/ 7 h 12"/>
                <a:gd name="T36" fmla="*/ 9 w 19"/>
                <a:gd name="T37" fmla="*/ 5 h 12"/>
                <a:gd name="T38" fmla="*/ 7 w 19"/>
                <a:gd name="T39" fmla="*/ 5 h 12"/>
                <a:gd name="T40" fmla="*/ 8 w 19"/>
                <a:gd name="T41" fmla="*/ 7 h 12"/>
                <a:gd name="T42" fmla="*/ 8 w 19"/>
                <a:gd name="T43" fmla="*/ 7 h 12"/>
                <a:gd name="T44" fmla="*/ 8 w 19"/>
                <a:gd name="T45" fmla="*/ 7 h 12"/>
                <a:gd name="T46" fmla="*/ 8 w 19"/>
                <a:gd name="T47" fmla="*/ 6 h 12"/>
                <a:gd name="T48" fmla="*/ 9 w 19"/>
                <a:gd name="T49" fmla="*/ 5 h 12"/>
                <a:gd name="T50" fmla="*/ 9 w 19"/>
                <a:gd name="T51" fmla="*/ 5 h 12"/>
                <a:gd name="T52" fmla="*/ 9 w 19"/>
                <a:gd name="T53" fmla="*/ 5 h 12"/>
                <a:gd name="T54" fmla="*/ 9 w 19"/>
                <a:gd name="T55" fmla="*/ 5 h 12"/>
                <a:gd name="T56" fmla="*/ 6 w 19"/>
                <a:gd name="T57" fmla="*/ 3 h 12"/>
                <a:gd name="T58" fmla="*/ 4 w 19"/>
                <a:gd name="T59" fmla="*/ 3 h 12"/>
                <a:gd name="T60" fmla="*/ 5 w 19"/>
                <a:gd name="T61" fmla="*/ 5 h 12"/>
                <a:gd name="T62" fmla="*/ 5 w 19"/>
                <a:gd name="T63" fmla="*/ 5 h 12"/>
                <a:gd name="T64" fmla="*/ 5 w 19"/>
                <a:gd name="T65" fmla="*/ 5 h 12"/>
                <a:gd name="T66" fmla="*/ 5 w 19"/>
                <a:gd name="T67" fmla="*/ 4 h 12"/>
                <a:gd name="T68" fmla="*/ 6 w 19"/>
                <a:gd name="T69" fmla="*/ 3 h 12"/>
                <a:gd name="T70" fmla="*/ 6 w 19"/>
                <a:gd name="T71" fmla="*/ 3 h 12"/>
                <a:gd name="T72" fmla="*/ 6 w 19"/>
                <a:gd name="T73" fmla="*/ 3 h 12"/>
                <a:gd name="T74" fmla="*/ 6 w 19"/>
                <a:gd name="T75" fmla="*/ 3 h 12"/>
                <a:gd name="T76" fmla="*/ 1 w 19"/>
                <a:gd name="T77" fmla="*/ 0 h 12"/>
                <a:gd name="T78" fmla="*/ 0 w 19"/>
                <a:gd name="T79" fmla="*/ 1 h 12"/>
                <a:gd name="T80" fmla="*/ 0 w 19"/>
                <a:gd name="T81" fmla="*/ 2 h 12"/>
                <a:gd name="T82" fmla="*/ 2 w 19"/>
                <a:gd name="T83" fmla="*/ 3 h 12"/>
                <a:gd name="T84" fmla="*/ 2 w 19"/>
                <a:gd name="T85" fmla="*/ 3 h 12"/>
                <a:gd name="T86" fmla="*/ 2 w 19"/>
                <a:gd name="T87" fmla="*/ 3 h 12"/>
                <a:gd name="T88" fmla="*/ 3 w 19"/>
                <a:gd name="T89" fmla="*/ 2 h 12"/>
                <a:gd name="T90" fmla="*/ 3 w 19"/>
                <a:gd name="T91" fmla="*/ 2 h 12"/>
                <a:gd name="T92" fmla="*/ 3 w 19"/>
                <a:gd name="T93" fmla="*/ 2 h 12"/>
                <a:gd name="T94" fmla="*/ 1 w 19"/>
                <a:gd name="T9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" h="12">
                  <a:moveTo>
                    <a:pt x="15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0"/>
                    <a:pt x="18" y="10"/>
                  </a:cubicBezTo>
                  <a:cubicBezTo>
                    <a:pt x="15" y="8"/>
                    <a:pt x="15" y="8"/>
                    <a:pt x="15" y="8"/>
                  </a:cubicBezTo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moveTo>
                    <a:pt x="6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95"/>
            <p:cNvSpPr/>
            <p:nvPr/>
          </p:nvSpPr>
          <p:spPr bwMode="auto">
            <a:xfrm rot="20333011">
              <a:off x="1336978" y="1644037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3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96"/>
            <p:cNvSpPr/>
            <p:nvPr/>
          </p:nvSpPr>
          <p:spPr bwMode="auto">
            <a:xfrm rot="20333011">
              <a:off x="1346849" y="1676192"/>
              <a:ext cx="39485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2 h 8"/>
                <a:gd name="T14" fmla="*/ 2 w 4"/>
                <a:gd name="T15" fmla="*/ 8 h 8"/>
                <a:gd name="T16" fmla="*/ 3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3 w 4"/>
                <a:gd name="T25" fmla="*/ 2 h 8"/>
                <a:gd name="T26" fmla="*/ 2 w 4"/>
                <a:gd name="T27" fmla="*/ 1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97"/>
            <p:cNvSpPr/>
            <p:nvPr/>
          </p:nvSpPr>
          <p:spPr bwMode="auto">
            <a:xfrm rot="20333011">
              <a:off x="1300400" y="1633053"/>
              <a:ext cx="86866" cy="47381"/>
            </a:xfrm>
            <a:custGeom>
              <a:avLst/>
              <a:gdLst>
                <a:gd name="T0" fmla="*/ 7 w 8"/>
                <a:gd name="T1" fmla="*/ 0 h 4"/>
                <a:gd name="T2" fmla="*/ 6 w 8"/>
                <a:gd name="T3" fmla="*/ 0 h 4"/>
                <a:gd name="T4" fmla="*/ 0 w 8"/>
                <a:gd name="T5" fmla="*/ 2 h 4"/>
                <a:gd name="T6" fmla="*/ 0 w 8"/>
                <a:gd name="T7" fmla="*/ 2 h 4"/>
                <a:gd name="T8" fmla="*/ 0 w 8"/>
                <a:gd name="T9" fmla="*/ 2 h 4"/>
                <a:gd name="T10" fmla="*/ 1 w 8"/>
                <a:gd name="T11" fmla="*/ 3 h 4"/>
                <a:gd name="T12" fmla="*/ 2 w 8"/>
                <a:gd name="T13" fmla="*/ 4 h 4"/>
                <a:gd name="T14" fmla="*/ 3 w 8"/>
                <a:gd name="T15" fmla="*/ 4 h 4"/>
                <a:gd name="T16" fmla="*/ 7 w 8"/>
                <a:gd name="T17" fmla="*/ 2 h 4"/>
                <a:gd name="T18" fmla="*/ 8 w 8"/>
                <a:gd name="T19" fmla="*/ 1 h 4"/>
                <a:gd name="T20" fmla="*/ 7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4" name="Freeform 98"/>
            <p:cNvSpPr/>
            <p:nvPr/>
          </p:nvSpPr>
          <p:spPr bwMode="auto">
            <a:xfrm rot="20333011">
              <a:off x="1311693" y="1664941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7 h 9"/>
                <a:gd name="T22" fmla="*/ 3 w 4"/>
                <a:gd name="T23" fmla="*/ 3 h 9"/>
                <a:gd name="T24" fmla="*/ 3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99"/>
            <p:cNvSpPr/>
            <p:nvPr/>
          </p:nvSpPr>
          <p:spPr bwMode="auto">
            <a:xfrm rot="20333011">
              <a:off x="1265242" y="1637597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6 w 8"/>
                <a:gd name="T3" fmla="*/ 0 h 3"/>
                <a:gd name="T4" fmla="*/ 0 w 8"/>
                <a:gd name="T5" fmla="*/ 1 h 3"/>
                <a:gd name="T6" fmla="*/ 0 w 8"/>
                <a:gd name="T7" fmla="*/ 1 h 3"/>
                <a:gd name="T8" fmla="*/ 0 w 8"/>
                <a:gd name="T9" fmla="*/ 1 h 3"/>
                <a:gd name="T10" fmla="*/ 1 w 8"/>
                <a:gd name="T11" fmla="*/ 2 h 3"/>
                <a:gd name="T12" fmla="*/ 1 w 8"/>
                <a:gd name="T13" fmla="*/ 3 h 3"/>
                <a:gd name="T14" fmla="*/ 3 w 8"/>
                <a:gd name="T15" fmla="*/ 3 h 3"/>
                <a:gd name="T16" fmla="*/ 7 w 8"/>
                <a:gd name="T17" fmla="*/ 2 h 3"/>
                <a:gd name="T18" fmla="*/ 7 w 8"/>
                <a:gd name="T19" fmla="*/ 0 h 3"/>
                <a:gd name="T20" fmla="*/ 6 w 8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1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100"/>
            <p:cNvSpPr/>
            <p:nvPr/>
          </p:nvSpPr>
          <p:spPr bwMode="auto">
            <a:xfrm rot="20333011">
              <a:off x="1273693" y="1654222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1 w 4"/>
                <a:gd name="T5" fmla="*/ 0 h 9"/>
                <a:gd name="T6" fmla="*/ 0 w 4"/>
                <a:gd name="T7" fmla="*/ 1 h 9"/>
                <a:gd name="T8" fmla="*/ 0 w 4"/>
                <a:gd name="T9" fmla="*/ 2 h 9"/>
                <a:gd name="T10" fmla="*/ 0 w 4"/>
                <a:gd name="T11" fmla="*/ 2 h 9"/>
                <a:gd name="T12" fmla="*/ 0 w 4"/>
                <a:gd name="T13" fmla="*/ 2 h 9"/>
                <a:gd name="T14" fmla="*/ 2 w 4"/>
                <a:gd name="T15" fmla="*/ 8 h 9"/>
                <a:gd name="T16" fmla="*/ 2 w 4"/>
                <a:gd name="T17" fmla="*/ 9 h 9"/>
                <a:gd name="T18" fmla="*/ 3 w 4"/>
                <a:gd name="T19" fmla="*/ 9 h 9"/>
                <a:gd name="T20" fmla="*/ 4 w 4"/>
                <a:gd name="T21" fmla="*/ 8 h 9"/>
                <a:gd name="T22" fmla="*/ 3 w 4"/>
                <a:gd name="T23" fmla="*/ 4 h 9"/>
                <a:gd name="T24" fmla="*/ 2 w 4"/>
                <a:gd name="T25" fmla="*/ 2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101"/>
            <p:cNvSpPr/>
            <p:nvPr/>
          </p:nvSpPr>
          <p:spPr bwMode="auto">
            <a:xfrm rot="20333011">
              <a:off x="1227506" y="1628301"/>
              <a:ext cx="78968" cy="31587"/>
            </a:xfrm>
            <a:custGeom>
              <a:avLst/>
              <a:gdLst>
                <a:gd name="T0" fmla="*/ 6 w 7"/>
                <a:gd name="T1" fmla="*/ 0 h 3"/>
                <a:gd name="T2" fmla="*/ 6 w 7"/>
                <a:gd name="T3" fmla="*/ 0 h 3"/>
                <a:gd name="T4" fmla="*/ 0 w 7"/>
                <a:gd name="T5" fmla="*/ 2 h 3"/>
                <a:gd name="T6" fmla="*/ 0 w 7"/>
                <a:gd name="T7" fmla="*/ 2 h 3"/>
                <a:gd name="T8" fmla="*/ 0 w 7"/>
                <a:gd name="T9" fmla="*/ 2 h 3"/>
                <a:gd name="T10" fmla="*/ 1 w 7"/>
                <a:gd name="T11" fmla="*/ 2 h 3"/>
                <a:gd name="T12" fmla="*/ 1 w 7"/>
                <a:gd name="T13" fmla="*/ 3 h 3"/>
                <a:gd name="T14" fmla="*/ 3 w 7"/>
                <a:gd name="T15" fmla="*/ 3 h 3"/>
                <a:gd name="T16" fmla="*/ 6 w 7"/>
                <a:gd name="T17" fmla="*/ 2 h 3"/>
                <a:gd name="T18" fmla="*/ 7 w 7"/>
                <a:gd name="T19" fmla="*/ 1 h 3"/>
                <a:gd name="T20" fmla="*/ 6 w 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8" name="Freeform 102"/>
            <p:cNvSpPr/>
            <p:nvPr/>
          </p:nvSpPr>
          <p:spPr bwMode="auto">
            <a:xfrm rot="20333011">
              <a:off x="1239959" y="1658500"/>
              <a:ext cx="39485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1 w 4"/>
                <a:gd name="T5" fmla="*/ 0 h 8"/>
                <a:gd name="T6" fmla="*/ 0 w 4"/>
                <a:gd name="T7" fmla="*/ 1 h 8"/>
                <a:gd name="T8" fmla="*/ 0 w 4"/>
                <a:gd name="T9" fmla="*/ 1 h 8"/>
                <a:gd name="T10" fmla="*/ 0 w 4"/>
                <a:gd name="T11" fmla="*/ 1 h 8"/>
                <a:gd name="T12" fmla="*/ 0 w 4"/>
                <a:gd name="T13" fmla="*/ 1 h 8"/>
                <a:gd name="T14" fmla="*/ 2 w 4"/>
                <a:gd name="T15" fmla="*/ 7 h 8"/>
                <a:gd name="T16" fmla="*/ 2 w 4"/>
                <a:gd name="T17" fmla="*/ 8 h 8"/>
                <a:gd name="T18" fmla="*/ 3 w 4"/>
                <a:gd name="T19" fmla="*/ 8 h 8"/>
                <a:gd name="T20" fmla="*/ 4 w 4"/>
                <a:gd name="T21" fmla="*/ 7 h 8"/>
                <a:gd name="T22" fmla="*/ 3 w 4"/>
                <a:gd name="T23" fmla="*/ 3 h 8"/>
                <a:gd name="T24" fmla="*/ 2 w 4"/>
                <a:gd name="T25" fmla="*/ 1 h 8"/>
                <a:gd name="T26" fmla="*/ 2 w 4"/>
                <a:gd name="T27" fmla="*/ 0 h 8"/>
                <a:gd name="T28" fmla="*/ 1 w 4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9" name="Freeform 103"/>
            <p:cNvSpPr>
              <a:spLocks noEditPoints="1"/>
            </p:cNvSpPr>
            <p:nvPr/>
          </p:nvSpPr>
          <p:spPr bwMode="auto">
            <a:xfrm rot="20333011">
              <a:off x="1026563" y="1279740"/>
              <a:ext cx="126351" cy="205318"/>
            </a:xfrm>
            <a:custGeom>
              <a:avLst/>
              <a:gdLst>
                <a:gd name="T0" fmla="*/ 1 w 12"/>
                <a:gd name="T1" fmla="*/ 16 h 19"/>
                <a:gd name="T2" fmla="*/ 0 w 12"/>
                <a:gd name="T3" fmla="*/ 18 h 19"/>
                <a:gd name="T4" fmla="*/ 1 w 12"/>
                <a:gd name="T5" fmla="*/ 18 h 19"/>
                <a:gd name="T6" fmla="*/ 2 w 12"/>
                <a:gd name="T7" fmla="*/ 19 h 19"/>
                <a:gd name="T8" fmla="*/ 3 w 12"/>
                <a:gd name="T9" fmla="*/ 17 h 19"/>
                <a:gd name="T10" fmla="*/ 2 w 12"/>
                <a:gd name="T11" fmla="*/ 17 h 19"/>
                <a:gd name="T12" fmla="*/ 2 w 12"/>
                <a:gd name="T13" fmla="*/ 17 h 19"/>
                <a:gd name="T14" fmla="*/ 2 w 12"/>
                <a:gd name="T15" fmla="*/ 17 h 19"/>
                <a:gd name="T16" fmla="*/ 1 w 12"/>
                <a:gd name="T17" fmla="*/ 16 h 19"/>
                <a:gd name="T18" fmla="*/ 1 w 12"/>
                <a:gd name="T19" fmla="*/ 16 h 19"/>
                <a:gd name="T20" fmla="*/ 3 w 12"/>
                <a:gd name="T21" fmla="*/ 13 h 19"/>
                <a:gd name="T22" fmla="*/ 2 w 12"/>
                <a:gd name="T23" fmla="*/ 13 h 19"/>
                <a:gd name="T24" fmla="*/ 3 w 12"/>
                <a:gd name="T25" fmla="*/ 14 h 19"/>
                <a:gd name="T26" fmla="*/ 4 w 12"/>
                <a:gd name="T27" fmla="*/ 14 h 19"/>
                <a:gd name="T28" fmla="*/ 5 w 12"/>
                <a:gd name="T29" fmla="*/ 14 h 19"/>
                <a:gd name="T30" fmla="*/ 4 w 12"/>
                <a:gd name="T31" fmla="*/ 14 h 19"/>
                <a:gd name="T32" fmla="*/ 4 w 12"/>
                <a:gd name="T33" fmla="*/ 14 h 19"/>
                <a:gd name="T34" fmla="*/ 3 w 12"/>
                <a:gd name="T35" fmla="*/ 14 h 19"/>
                <a:gd name="T36" fmla="*/ 3 w 12"/>
                <a:gd name="T37" fmla="*/ 13 h 19"/>
                <a:gd name="T38" fmla="*/ 3 w 12"/>
                <a:gd name="T39" fmla="*/ 13 h 19"/>
                <a:gd name="T40" fmla="*/ 4 w 12"/>
                <a:gd name="T41" fmla="*/ 9 h 19"/>
                <a:gd name="T42" fmla="*/ 4 w 12"/>
                <a:gd name="T43" fmla="*/ 10 h 19"/>
                <a:gd name="T44" fmla="*/ 5 w 12"/>
                <a:gd name="T45" fmla="*/ 11 h 19"/>
                <a:gd name="T46" fmla="*/ 6 w 12"/>
                <a:gd name="T47" fmla="*/ 11 h 19"/>
                <a:gd name="T48" fmla="*/ 6 w 12"/>
                <a:gd name="T49" fmla="*/ 10 h 19"/>
                <a:gd name="T50" fmla="*/ 6 w 12"/>
                <a:gd name="T51" fmla="*/ 11 h 19"/>
                <a:gd name="T52" fmla="*/ 6 w 12"/>
                <a:gd name="T53" fmla="*/ 11 h 19"/>
                <a:gd name="T54" fmla="*/ 5 w 12"/>
                <a:gd name="T55" fmla="*/ 10 h 19"/>
                <a:gd name="T56" fmla="*/ 5 w 12"/>
                <a:gd name="T57" fmla="*/ 10 h 19"/>
                <a:gd name="T58" fmla="*/ 4 w 12"/>
                <a:gd name="T59" fmla="*/ 9 h 19"/>
                <a:gd name="T60" fmla="*/ 6 w 12"/>
                <a:gd name="T61" fmla="*/ 6 h 19"/>
                <a:gd name="T62" fmla="*/ 6 w 12"/>
                <a:gd name="T63" fmla="*/ 7 h 19"/>
                <a:gd name="T64" fmla="*/ 6 w 12"/>
                <a:gd name="T65" fmla="*/ 8 h 19"/>
                <a:gd name="T66" fmla="*/ 8 w 12"/>
                <a:gd name="T67" fmla="*/ 8 h 19"/>
                <a:gd name="T68" fmla="*/ 8 w 12"/>
                <a:gd name="T69" fmla="*/ 7 h 19"/>
                <a:gd name="T70" fmla="*/ 8 w 12"/>
                <a:gd name="T71" fmla="*/ 7 h 19"/>
                <a:gd name="T72" fmla="*/ 8 w 12"/>
                <a:gd name="T73" fmla="*/ 7 h 19"/>
                <a:gd name="T74" fmla="*/ 7 w 12"/>
                <a:gd name="T75" fmla="*/ 7 h 19"/>
                <a:gd name="T76" fmla="*/ 6 w 12"/>
                <a:gd name="T77" fmla="*/ 7 h 19"/>
                <a:gd name="T78" fmla="*/ 6 w 12"/>
                <a:gd name="T79" fmla="*/ 7 h 19"/>
                <a:gd name="T80" fmla="*/ 6 w 12"/>
                <a:gd name="T81" fmla="*/ 6 h 19"/>
                <a:gd name="T82" fmla="*/ 10 w 12"/>
                <a:gd name="T83" fmla="*/ 0 h 19"/>
                <a:gd name="T84" fmla="*/ 9 w 12"/>
                <a:gd name="T85" fmla="*/ 0 h 19"/>
                <a:gd name="T86" fmla="*/ 8 w 12"/>
                <a:gd name="T87" fmla="*/ 3 h 19"/>
                <a:gd name="T88" fmla="*/ 8 w 12"/>
                <a:gd name="T89" fmla="*/ 5 h 19"/>
                <a:gd name="T90" fmla="*/ 10 w 12"/>
                <a:gd name="T91" fmla="*/ 5 h 19"/>
                <a:gd name="T92" fmla="*/ 11 w 12"/>
                <a:gd name="T93" fmla="*/ 2 h 19"/>
                <a:gd name="T94" fmla="*/ 11 w 12"/>
                <a:gd name="T95" fmla="*/ 0 h 19"/>
                <a:gd name="T96" fmla="*/ 10 w 12"/>
                <a:gd name="T9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" h="19">
                  <a:moveTo>
                    <a:pt x="1" y="16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1" y="18"/>
                    <a:pt x="1" y="19"/>
                    <a:pt x="2" y="19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moveTo>
                    <a:pt x="3" y="13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9"/>
                    <a:pt x="4" y="9"/>
                    <a:pt x="4" y="9"/>
                  </a:cubicBezTo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104"/>
            <p:cNvSpPr/>
            <p:nvPr/>
          </p:nvSpPr>
          <p:spPr bwMode="auto">
            <a:xfrm rot="20333011">
              <a:off x="1041864" y="1276352"/>
              <a:ext cx="47381" cy="86866"/>
            </a:xfrm>
            <a:custGeom>
              <a:avLst/>
              <a:gdLst>
                <a:gd name="T0" fmla="*/ 2 w 4"/>
                <a:gd name="T1" fmla="*/ 0 h 8"/>
                <a:gd name="T2" fmla="*/ 1 w 4"/>
                <a:gd name="T3" fmla="*/ 0 h 8"/>
                <a:gd name="T4" fmla="*/ 1 w 4"/>
                <a:gd name="T5" fmla="*/ 1 h 8"/>
                <a:gd name="T6" fmla="*/ 2 w 4"/>
                <a:gd name="T7" fmla="*/ 7 h 8"/>
                <a:gd name="T8" fmla="*/ 2 w 4"/>
                <a:gd name="T9" fmla="*/ 8 h 8"/>
                <a:gd name="T10" fmla="*/ 3 w 4"/>
                <a:gd name="T11" fmla="*/ 6 h 8"/>
                <a:gd name="T12" fmla="*/ 4 w 4"/>
                <a:gd name="T13" fmla="*/ 6 h 8"/>
                <a:gd name="T14" fmla="*/ 4 w 4"/>
                <a:gd name="T15" fmla="*/ 4 h 8"/>
                <a:gd name="T16" fmla="*/ 3 w 4"/>
                <a:gd name="T17" fmla="*/ 1 h 8"/>
                <a:gd name="T18" fmla="*/ 2 w 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1" name="Freeform 105"/>
            <p:cNvSpPr/>
            <p:nvPr/>
          </p:nvSpPr>
          <p:spPr bwMode="auto">
            <a:xfrm rot="20333011">
              <a:off x="1069487" y="1297441"/>
              <a:ext cx="94764" cy="47381"/>
            </a:xfrm>
            <a:custGeom>
              <a:avLst/>
              <a:gdLst>
                <a:gd name="T0" fmla="*/ 8 w 9"/>
                <a:gd name="T1" fmla="*/ 0 h 4"/>
                <a:gd name="T2" fmla="*/ 7 w 9"/>
                <a:gd name="T3" fmla="*/ 0 h 4"/>
                <a:gd name="T4" fmla="*/ 4 w 9"/>
                <a:gd name="T5" fmla="*/ 2 h 4"/>
                <a:gd name="T6" fmla="*/ 2 w 9"/>
                <a:gd name="T7" fmla="*/ 2 h 4"/>
                <a:gd name="T8" fmla="*/ 1 w 9"/>
                <a:gd name="T9" fmla="*/ 2 h 4"/>
                <a:gd name="T10" fmla="*/ 0 w 9"/>
                <a:gd name="T11" fmla="*/ 4 h 4"/>
                <a:gd name="T12" fmla="*/ 0 w 9"/>
                <a:gd name="T13" fmla="*/ 4 h 4"/>
                <a:gd name="T14" fmla="*/ 0 w 9"/>
                <a:gd name="T15" fmla="*/ 4 h 4"/>
                <a:gd name="T16" fmla="*/ 1 w 9"/>
                <a:gd name="T17" fmla="*/ 4 h 4"/>
                <a:gd name="T18" fmla="*/ 2 w 9"/>
                <a:gd name="T19" fmla="*/ 4 h 4"/>
                <a:gd name="T20" fmla="*/ 2 w 9"/>
                <a:gd name="T21" fmla="*/ 4 h 4"/>
                <a:gd name="T22" fmla="*/ 8 w 9"/>
                <a:gd name="T23" fmla="*/ 3 h 4"/>
                <a:gd name="T24" fmla="*/ 9 w 9"/>
                <a:gd name="T25" fmla="*/ 1 h 4"/>
                <a:gd name="T26" fmla="*/ 8 w 9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2" name="Freeform 106"/>
            <p:cNvSpPr/>
            <p:nvPr/>
          </p:nvSpPr>
          <p:spPr bwMode="auto">
            <a:xfrm rot="20333011">
              <a:off x="1047832" y="1311243"/>
              <a:ext cx="31587" cy="94764"/>
            </a:xfrm>
            <a:custGeom>
              <a:avLst/>
              <a:gdLst>
                <a:gd name="T0" fmla="*/ 1 w 3"/>
                <a:gd name="T1" fmla="*/ 0 h 9"/>
                <a:gd name="T2" fmla="*/ 1 w 3"/>
                <a:gd name="T3" fmla="*/ 0 h 9"/>
                <a:gd name="T4" fmla="*/ 0 w 3"/>
                <a:gd name="T5" fmla="*/ 1 h 9"/>
                <a:gd name="T6" fmla="*/ 1 w 3"/>
                <a:gd name="T7" fmla="*/ 7 h 9"/>
                <a:gd name="T8" fmla="*/ 2 w 3"/>
                <a:gd name="T9" fmla="*/ 8 h 9"/>
                <a:gd name="T10" fmla="*/ 2 w 3"/>
                <a:gd name="T11" fmla="*/ 8 h 9"/>
                <a:gd name="T12" fmla="*/ 3 w 3"/>
                <a:gd name="T13" fmla="*/ 9 h 9"/>
                <a:gd name="T14" fmla="*/ 3 w 3"/>
                <a:gd name="T15" fmla="*/ 9 h 9"/>
                <a:gd name="T16" fmla="*/ 2 w 3"/>
                <a:gd name="T17" fmla="*/ 8 h 9"/>
                <a:gd name="T18" fmla="*/ 2 w 3"/>
                <a:gd name="T19" fmla="*/ 8 h 9"/>
                <a:gd name="T20" fmla="*/ 2 w 3"/>
                <a:gd name="T21" fmla="*/ 6 h 9"/>
                <a:gd name="T22" fmla="*/ 3 w 3"/>
                <a:gd name="T23" fmla="*/ 6 h 9"/>
                <a:gd name="T24" fmla="*/ 3 w 3"/>
                <a:gd name="T25" fmla="*/ 5 h 9"/>
                <a:gd name="T26" fmla="*/ 2 w 3"/>
                <a:gd name="T27" fmla="*/ 1 h 9"/>
                <a:gd name="T28" fmla="*/ 1 w 3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7"/>
                    <a:pt x="2" y="7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107"/>
            <p:cNvSpPr/>
            <p:nvPr/>
          </p:nvSpPr>
          <p:spPr bwMode="auto">
            <a:xfrm rot="20333011">
              <a:off x="1062768" y="1349018"/>
              <a:ext cx="102659" cy="39485"/>
            </a:xfrm>
            <a:custGeom>
              <a:avLst/>
              <a:gdLst>
                <a:gd name="T0" fmla="*/ 8 w 9"/>
                <a:gd name="T1" fmla="*/ 0 h 4"/>
                <a:gd name="T2" fmla="*/ 8 w 9"/>
                <a:gd name="T3" fmla="*/ 0 h 4"/>
                <a:gd name="T4" fmla="*/ 4 w 9"/>
                <a:gd name="T5" fmla="*/ 1 h 4"/>
                <a:gd name="T6" fmla="*/ 2 w 9"/>
                <a:gd name="T7" fmla="*/ 1 h 4"/>
                <a:gd name="T8" fmla="*/ 1 w 9"/>
                <a:gd name="T9" fmla="*/ 1 h 4"/>
                <a:gd name="T10" fmla="*/ 1 w 9"/>
                <a:gd name="T11" fmla="*/ 3 h 4"/>
                <a:gd name="T12" fmla="*/ 1 w 9"/>
                <a:gd name="T13" fmla="*/ 3 h 4"/>
                <a:gd name="T14" fmla="*/ 2 w 9"/>
                <a:gd name="T15" fmla="*/ 4 h 4"/>
                <a:gd name="T16" fmla="*/ 2 w 9"/>
                <a:gd name="T17" fmla="*/ 3 h 4"/>
                <a:gd name="T18" fmla="*/ 8 w 9"/>
                <a:gd name="T19" fmla="*/ 2 h 4"/>
                <a:gd name="T20" fmla="*/ 9 w 9"/>
                <a:gd name="T21" fmla="*/ 0 h 4"/>
                <a:gd name="T22" fmla="*/ 8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4" name="Freeform 108"/>
            <p:cNvSpPr/>
            <p:nvPr/>
          </p:nvSpPr>
          <p:spPr bwMode="auto">
            <a:xfrm rot="20333011">
              <a:off x="1036580" y="1346399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2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2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Freeform 109"/>
            <p:cNvSpPr/>
            <p:nvPr/>
          </p:nvSpPr>
          <p:spPr bwMode="auto">
            <a:xfrm rot="20333011">
              <a:off x="1067313" y="1384174"/>
              <a:ext cx="86866" cy="39485"/>
            </a:xfrm>
            <a:custGeom>
              <a:avLst/>
              <a:gdLst>
                <a:gd name="T0" fmla="*/ 7 w 8"/>
                <a:gd name="T1" fmla="*/ 0 h 4"/>
                <a:gd name="T2" fmla="*/ 7 w 8"/>
                <a:gd name="T3" fmla="*/ 0 h 4"/>
                <a:gd name="T4" fmla="*/ 3 w 8"/>
                <a:gd name="T5" fmla="*/ 1 h 4"/>
                <a:gd name="T6" fmla="*/ 2 w 8"/>
                <a:gd name="T7" fmla="*/ 1 h 4"/>
                <a:gd name="T8" fmla="*/ 1 w 8"/>
                <a:gd name="T9" fmla="*/ 2 h 4"/>
                <a:gd name="T10" fmla="*/ 0 w 8"/>
                <a:gd name="T11" fmla="*/ 3 h 4"/>
                <a:gd name="T12" fmla="*/ 0 w 8"/>
                <a:gd name="T13" fmla="*/ 4 h 4"/>
                <a:gd name="T14" fmla="*/ 1 w 8"/>
                <a:gd name="T15" fmla="*/ 4 h 4"/>
                <a:gd name="T16" fmla="*/ 2 w 8"/>
                <a:gd name="T17" fmla="*/ 4 h 4"/>
                <a:gd name="T18" fmla="*/ 7 w 8"/>
                <a:gd name="T19" fmla="*/ 2 h 4"/>
                <a:gd name="T20" fmla="*/ 8 w 8"/>
                <a:gd name="T21" fmla="*/ 1 h 4"/>
                <a:gd name="T22" fmla="*/ 7 w 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110"/>
            <p:cNvSpPr/>
            <p:nvPr/>
          </p:nvSpPr>
          <p:spPr bwMode="auto">
            <a:xfrm rot="20333011">
              <a:off x="1033492" y="1382977"/>
              <a:ext cx="39485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2 w 4"/>
                <a:gd name="T7" fmla="*/ 8 h 9"/>
                <a:gd name="T8" fmla="*/ 2 w 4"/>
                <a:gd name="T9" fmla="*/ 8 h 9"/>
                <a:gd name="T10" fmla="*/ 3 w 4"/>
                <a:gd name="T11" fmla="*/ 9 h 9"/>
                <a:gd name="T12" fmla="*/ 3 w 4"/>
                <a:gd name="T13" fmla="*/ 9 h 9"/>
                <a:gd name="T14" fmla="*/ 3 w 4"/>
                <a:gd name="T15" fmla="*/ 9 h 9"/>
                <a:gd name="T16" fmla="*/ 3 w 4"/>
                <a:gd name="T17" fmla="*/ 9 h 9"/>
                <a:gd name="T18" fmla="*/ 2 w 4"/>
                <a:gd name="T19" fmla="*/ 8 h 9"/>
                <a:gd name="T20" fmla="*/ 3 w 4"/>
                <a:gd name="T21" fmla="*/ 7 h 9"/>
                <a:gd name="T22" fmla="*/ 4 w 4"/>
                <a:gd name="T23" fmla="*/ 6 h 9"/>
                <a:gd name="T24" fmla="*/ 3 w 4"/>
                <a:gd name="T25" fmla="*/ 5 h 9"/>
                <a:gd name="T26" fmla="*/ 2 w 4"/>
                <a:gd name="T27" fmla="*/ 1 h 9"/>
                <a:gd name="T28" fmla="*/ 1 w 4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7" name="Freeform 111"/>
            <p:cNvSpPr/>
            <p:nvPr/>
          </p:nvSpPr>
          <p:spPr bwMode="auto">
            <a:xfrm rot="20333011">
              <a:off x="1056062" y="1419330"/>
              <a:ext cx="102659" cy="39485"/>
            </a:xfrm>
            <a:custGeom>
              <a:avLst/>
              <a:gdLst>
                <a:gd name="T0" fmla="*/ 7 w 9"/>
                <a:gd name="T1" fmla="*/ 0 h 4"/>
                <a:gd name="T2" fmla="*/ 7 w 9"/>
                <a:gd name="T3" fmla="*/ 0 h 4"/>
                <a:gd name="T4" fmla="*/ 3 w 9"/>
                <a:gd name="T5" fmla="*/ 1 h 4"/>
                <a:gd name="T6" fmla="*/ 2 w 9"/>
                <a:gd name="T7" fmla="*/ 1 h 4"/>
                <a:gd name="T8" fmla="*/ 1 w 9"/>
                <a:gd name="T9" fmla="*/ 2 h 4"/>
                <a:gd name="T10" fmla="*/ 0 w 9"/>
                <a:gd name="T11" fmla="*/ 3 h 4"/>
                <a:gd name="T12" fmla="*/ 1 w 9"/>
                <a:gd name="T13" fmla="*/ 4 h 4"/>
                <a:gd name="T14" fmla="*/ 1 w 9"/>
                <a:gd name="T15" fmla="*/ 4 h 4"/>
                <a:gd name="T16" fmla="*/ 2 w 9"/>
                <a:gd name="T17" fmla="*/ 4 h 4"/>
                <a:gd name="T18" fmla="*/ 8 w 9"/>
                <a:gd name="T19" fmla="*/ 2 h 4"/>
                <a:gd name="T20" fmla="*/ 8 w 9"/>
                <a:gd name="T21" fmla="*/ 1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9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8" name="Freeform 112"/>
            <p:cNvSpPr>
              <a:spLocks noEditPoints="1"/>
            </p:cNvSpPr>
            <p:nvPr/>
          </p:nvSpPr>
          <p:spPr bwMode="auto">
            <a:xfrm rot="20333011">
              <a:off x="685200" y="1545859"/>
              <a:ext cx="205318" cy="126351"/>
            </a:xfrm>
            <a:custGeom>
              <a:avLst/>
              <a:gdLst>
                <a:gd name="T0" fmla="*/ 17 w 19"/>
                <a:gd name="T1" fmla="*/ 9 h 12"/>
                <a:gd name="T2" fmla="*/ 17 w 19"/>
                <a:gd name="T3" fmla="*/ 9 h 12"/>
                <a:gd name="T4" fmla="*/ 17 w 19"/>
                <a:gd name="T5" fmla="*/ 10 h 12"/>
                <a:gd name="T6" fmla="*/ 16 w 19"/>
                <a:gd name="T7" fmla="*/ 11 h 12"/>
                <a:gd name="T8" fmla="*/ 16 w 19"/>
                <a:gd name="T9" fmla="*/ 11 h 12"/>
                <a:gd name="T10" fmla="*/ 18 w 19"/>
                <a:gd name="T11" fmla="*/ 12 h 12"/>
                <a:gd name="T12" fmla="*/ 19 w 19"/>
                <a:gd name="T13" fmla="*/ 11 h 12"/>
                <a:gd name="T14" fmla="*/ 19 w 19"/>
                <a:gd name="T15" fmla="*/ 10 h 12"/>
                <a:gd name="T16" fmla="*/ 17 w 19"/>
                <a:gd name="T17" fmla="*/ 9 h 12"/>
                <a:gd name="T18" fmla="*/ 14 w 19"/>
                <a:gd name="T19" fmla="*/ 7 h 12"/>
                <a:gd name="T20" fmla="*/ 14 w 19"/>
                <a:gd name="T21" fmla="*/ 8 h 12"/>
                <a:gd name="T22" fmla="*/ 14 w 19"/>
                <a:gd name="T23" fmla="*/ 8 h 12"/>
                <a:gd name="T24" fmla="*/ 13 w 19"/>
                <a:gd name="T25" fmla="*/ 9 h 12"/>
                <a:gd name="T26" fmla="*/ 13 w 19"/>
                <a:gd name="T27" fmla="*/ 9 h 12"/>
                <a:gd name="T28" fmla="*/ 13 w 19"/>
                <a:gd name="T29" fmla="*/ 9 h 12"/>
                <a:gd name="T30" fmla="*/ 15 w 19"/>
                <a:gd name="T31" fmla="*/ 9 h 12"/>
                <a:gd name="T32" fmla="*/ 14 w 19"/>
                <a:gd name="T33" fmla="*/ 7 h 12"/>
                <a:gd name="T34" fmla="*/ 14 w 19"/>
                <a:gd name="T35" fmla="*/ 7 h 12"/>
                <a:gd name="T36" fmla="*/ 11 w 19"/>
                <a:gd name="T37" fmla="*/ 5 h 12"/>
                <a:gd name="T38" fmla="*/ 11 w 19"/>
                <a:gd name="T39" fmla="*/ 6 h 12"/>
                <a:gd name="T40" fmla="*/ 11 w 19"/>
                <a:gd name="T41" fmla="*/ 6 h 12"/>
                <a:gd name="T42" fmla="*/ 10 w 19"/>
                <a:gd name="T43" fmla="*/ 7 h 12"/>
                <a:gd name="T44" fmla="*/ 10 w 19"/>
                <a:gd name="T45" fmla="*/ 7 h 12"/>
                <a:gd name="T46" fmla="*/ 10 w 19"/>
                <a:gd name="T47" fmla="*/ 7 h 12"/>
                <a:gd name="T48" fmla="*/ 12 w 19"/>
                <a:gd name="T49" fmla="*/ 7 h 12"/>
                <a:gd name="T50" fmla="*/ 11 w 19"/>
                <a:gd name="T51" fmla="*/ 6 h 12"/>
                <a:gd name="T52" fmla="*/ 11 w 19"/>
                <a:gd name="T53" fmla="*/ 5 h 12"/>
                <a:gd name="T54" fmla="*/ 8 w 19"/>
                <a:gd name="T55" fmla="*/ 4 h 12"/>
                <a:gd name="T56" fmla="*/ 8 w 19"/>
                <a:gd name="T57" fmla="*/ 4 h 12"/>
                <a:gd name="T58" fmla="*/ 8 w 19"/>
                <a:gd name="T59" fmla="*/ 4 h 12"/>
                <a:gd name="T60" fmla="*/ 7 w 19"/>
                <a:gd name="T61" fmla="*/ 5 h 12"/>
                <a:gd name="T62" fmla="*/ 7 w 19"/>
                <a:gd name="T63" fmla="*/ 5 h 12"/>
                <a:gd name="T64" fmla="*/ 7 w 19"/>
                <a:gd name="T65" fmla="*/ 6 h 12"/>
                <a:gd name="T66" fmla="*/ 9 w 19"/>
                <a:gd name="T67" fmla="*/ 5 h 12"/>
                <a:gd name="T68" fmla="*/ 8 w 19"/>
                <a:gd name="T69" fmla="*/ 4 h 12"/>
                <a:gd name="T70" fmla="*/ 8 w 19"/>
                <a:gd name="T71" fmla="*/ 4 h 12"/>
                <a:gd name="T72" fmla="*/ 1 w 19"/>
                <a:gd name="T73" fmla="*/ 0 h 12"/>
                <a:gd name="T74" fmla="*/ 0 w 19"/>
                <a:gd name="T75" fmla="*/ 1 h 12"/>
                <a:gd name="T76" fmla="*/ 1 w 19"/>
                <a:gd name="T77" fmla="*/ 2 h 12"/>
                <a:gd name="T78" fmla="*/ 4 w 19"/>
                <a:gd name="T79" fmla="*/ 4 h 12"/>
                <a:gd name="T80" fmla="*/ 5 w 19"/>
                <a:gd name="T81" fmla="*/ 4 h 12"/>
                <a:gd name="T82" fmla="*/ 5 w 19"/>
                <a:gd name="T83" fmla="*/ 2 h 12"/>
                <a:gd name="T84" fmla="*/ 2 w 19"/>
                <a:gd name="T85" fmla="*/ 0 h 12"/>
                <a:gd name="T86" fmla="*/ 1 w 19"/>
                <a:gd name="T8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" h="12"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10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17" y="9"/>
                    <a:pt x="17" y="9"/>
                    <a:pt x="17" y="9"/>
                  </a:cubicBezTo>
                  <a:moveTo>
                    <a:pt x="14" y="7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1" y="5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13"/>
            <p:cNvSpPr/>
            <p:nvPr/>
          </p:nvSpPr>
          <p:spPr bwMode="auto">
            <a:xfrm rot="20333011">
              <a:off x="678701" y="1608634"/>
              <a:ext cx="94764" cy="31587"/>
            </a:xfrm>
            <a:custGeom>
              <a:avLst/>
              <a:gdLst>
                <a:gd name="T0" fmla="*/ 6 w 9"/>
                <a:gd name="T1" fmla="*/ 0 h 3"/>
                <a:gd name="T2" fmla="*/ 5 w 9"/>
                <a:gd name="T3" fmla="*/ 0 h 3"/>
                <a:gd name="T4" fmla="*/ 1 w 9"/>
                <a:gd name="T5" fmla="*/ 1 h 3"/>
                <a:gd name="T6" fmla="*/ 0 w 9"/>
                <a:gd name="T7" fmla="*/ 2 h 3"/>
                <a:gd name="T8" fmla="*/ 1 w 9"/>
                <a:gd name="T9" fmla="*/ 3 h 3"/>
                <a:gd name="T10" fmla="*/ 2 w 9"/>
                <a:gd name="T11" fmla="*/ 3 h 3"/>
                <a:gd name="T12" fmla="*/ 8 w 9"/>
                <a:gd name="T13" fmla="*/ 1 h 3"/>
                <a:gd name="T14" fmla="*/ 8 w 9"/>
                <a:gd name="T15" fmla="*/ 1 h 3"/>
                <a:gd name="T16" fmla="*/ 9 w 9"/>
                <a:gd name="T17" fmla="*/ 0 h 3"/>
                <a:gd name="T18" fmla="*/ 8 w 9"/>
                <a:gd name="T19" fmla="*/ 1 h 3"/>
                <a:gd name="T20" fmla="*/ 7 w 9"/>
                <a:gd name="T21" fmla="*/ 1 h 3"/>
                <a:gd name="T22" fmla="*/ 7 w 9"/>
                <a:gd name="T23" fmla="*/ 1 h 3"/>
                <a:gd name="T24" fmla="*/ 6 w 9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3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0" name="Freeform 114"/>
            <p:cNvSpPr/>
            <p:nvPr/>
          </p:nvSpPr>
          <p:spPr bwMode="auto">
            <a:xfrm rot="20333011">
              <a:off x="707421" y="1532209"/>
              <a:ext cx="47381" cy="78968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1 w 4"/>
                <a:gd name="T9" fmla="*/ 7 h 8"/>
                <a:gd name="T10" fmla="*/ 2 w 4"/>
                <a:gd name="T11" fmla="*/ 8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7 h 8"/>
                <a:gd name="T22" fmla="*/ 2 w 4"/>
                <a:gd name="T23" fmla="*/ 1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1" name="Freeform 115"/>
            <p:cNvSpPr/>
            <p:nvPr/>
          </p:nvSpPr>
          <p:spPr bwMode="auto">
            <a:xfrm rot="20333011">
              <a:off x="713857" y="1604089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1 h 4"/>
                <a:gd name="T4" fmla="*/ 1 w 9"/>
                <a:gd name="T5" fmla="*/ 2 h 4"/>
                <a:gd name="T6" fmla="*/ 0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16"/>
            <p:cNvSpPr/>
            <p:nvPr/>
          </p:nvSpPr>
          <p:spPr bwMode="auto">
            <a:xfrm rot="20333011">
              <a:off x="744000" y="1535297"/>
              <a:ext cx="47381" cy="86866"/>
            </a:xfrm>
            <a:custGeom>
              <a:avLst/>
              <a:gdLst>
                <a:gd name="T0" fmla="*/ 1 w 4"/>
                <a:gd name="T1" fmla="*/ 0 h 8"/>
                <a:gd name="T2" fmla="*/ 1 w 4"/>
                <a:gd name="T3" fmla="*/ 0 h 8"/>
                <a:gd name="T4" fmla="*/ 0 w 4"/>
                <a:gd name="T5" fmla="*/ 1 h 8"/>
                <a:gd name="T6" fmla="*/ 1 w 4"/>
                <a:gd name="T7" fmla="*/ 5 h 8"/>
                <a:gd name="T8" fmla="*/ 2 w 4"/>
                <a:gd name="T9" fmla="*/ 6 h 8"/>
                <a:gd name="T10" fmla="*/ 2 w 4"/>
                <a:gd name="T11" fmla="*/ 7 h 8"/>
                <a:gd name="T12" fmla="*/ 2 w 4"/>
                <a:gd name="T13" fmla="*/ 8 h 8"/>
                <a:gd name="T14" fmla="*/ 3 w 4"/>
                <a:gd name="T15" fmla="*/ 8 h 8"/>
                <a:gd name="T16" fmla="*/ 4 w 4"/>
                <a:gd name="T17" fmla="*/ 7 h 8"/>
                <a:gd name="T18" fmla="*/ 4 w 4"/>
                <a:gd name="T19" fmla="*/ 7 h 8"/>
                <a:gd name="T20" fmla="*/ 4 w 4"/>
                <a:gd name="T21" fmla="*/ 6 h 8"/>
                <a:gd name="T22" fmla="*/ 2 w 4"/>
                <a:gd name="T23" fmla="*/ 0 h 8"/>
                <a:gd name="T24" fmla="*/ 1 w 4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Freeform 117"/>
            <p:cNvSpPr/>
            <p:nvPr/>
          </p:nvSpPr>
          <p:spPr bwMode="auto">
            <a:xfrm rot="20333011">
              <a:off x="751858" y="1614810"/>
              <a:ext cx="94764" cy="47381"/>
            </a:xfrm>
            <a:custGeom>
              <a:avLst/>
              <a:gdLst>
                <a:gd name="T0" fmla="*/ 7 w 9"/>
                <a:gd name="T1" fmla="*/ 0 h 4"/>
                <a:gd name="T2" fmla="*/ 5 w 9"/>
                <a:gd name="T3" fmla="*/ 0 h 4"/>
                <a:gd name="T4" fmla="*/ 1 w 9"/>
                <a:gd name="T5" fmla="*/ 2 h 4"/>
                <a:gd name="T6" fmla="*/ 1 w 9"/>
                <a:gd name="T7" fmla="*/ 3 h 4"/>
                <a:gd name="T8" fmla="*/ 1 w 9"/>
                <a:gd name="T9" fmla="*/ 4 h 4"/>
                <a:gd name="T10" fmla="*/ 2 w 9"/>
                <a:gd name="T11" fmla="*/ 4 h 4"/>
                <a:gd name="T12" fmla="*/ 8 w 9"/>
                <a:gd name="T13" fmla="*/ 2 h 4"/>
                <a:gd name="T14" fmla="*/ 8 w 9"/>
                <a:gd name="T15" fmla="*/ 2 h 4"/>
                <a:gd name="T16" fmla="*/ 9 w 9"/>
                <a:gd name="T17" fmla="*/ 1 h 4"/>
                <a:gd name="T18" fmla="*/ 8 w 9"/>
                <a:gd name="T19" fmla="*/ 2 h 4"/>
                <a:gd name="T20" fmla="*/ 7 w 9"/>
                <a:gd name="T21" fmla="*/ 2 h 4"/>
                <a:gd name="T22" fmla="*/ 7 w 9"/>
                <a:gd name="T23" fmla="*/ 1 h 4"/>
                <a:gd name="T24" fmla="*/ 7 w 9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" name="Freeform 118"/>
            <p:cNvSpPr/>
            <p:nvPr/>
          </p:nvSpPr>
          <p:spPr bwMode="auto">
            <a:xfrm rot="20333011">
              <a:off x="780578" y="1538385"/>
              <a:ext cx="47381" cy="94764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6 h 9"/>
                <a:gd name="T8" fmla="*/ 2 w 4"/>
                <a:gd name="T9" fmla="*/ 7 h 9"/>
                <a:gd name="T10" fmla="*/ 2 w 4"/>
                <a:gd name="T11" fmla="*/ 8 h 9"/>
                <a:gd name="T12" fmla="*/ 2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8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" name="Freeform 119"/>
            <p:cNvSpPr/>
            <p:nvPr/>
          </p:nvSpPr>
          <p:spPr bwMode="auto">
            <a:xfrm rot="20333011">
              <a:off x="794647" y="1624639"/>
              <a:ext cx="86866" cy="31587"/>
            </a:xfrm>
            <a:custGeom>
              <a:avLst/>
              <a:gdLst>
                <a:gd name="T0" fmla="*/ 6 w 8"/>
                <a:gd name="T1" fmla="*/ 0 h 3"/>
                <a:gd name="T2" fmla="*/ 4 w 8"/>
                <a:gd name="T3" fmla="*/ 0 h 3"/>
                <a:gd name="T4" fmla="*/ 1 w 8"/>
                <a:gd name="T5" fmla="*/ 1 h 3"/>
                <a:gd name="T6" fmla="*/ 0 w 8"/>
                <a:gd name="T7" fmla="*/ 3 h 3"/>
                <a:gd name="T8" fmla="*/ 0 w 8"/>
                <a:gd name="T9" fmla="*/ 3 h 3"/>
                <a:gd name="T10" fmla="*/ 1 w 8"/>
                <a:gd name="T11" fmla="*/ 3 h 3"/>
                <a:gd name="T12" fmla="*/ 7 w 8"/>
                <a:gd name="T13" fmla="*/ 2 h 3"/>
                <a:gd name="T14" fmla="*/ 7 w 8"/>
                <a:gd name="T15" fmla="*/ 2 h 3"/>
                <a:gd name="T16" fmla="*/ 8 w 8"/>
                <a:gd name="T17" fmla="*/ 1 h 3"/>
                <a:gd name="T18" fmla="*/ 7 w 8"/>
                <a:gd name="T19" fmla="*/ 2 h 3"/>
                <a:gd name="T20" fmla="*/ 7 w 8"/>
                <a:gd name="T21" fmla="*/ 2 h 3"/>
                <a:gd name="T22" fmla="*/ 6 w 8"/>
                <a:gd name="T23" fmla="*/ 1 h 3"/>
                <a:gd name="T24" fmla="*/ 6 w 8"/>
                <a:gd name="T2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3">
                  <a:moveTo>
                    <a:pt x="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Freeform 120"/>
            <p:cNvSpPr/>
            <p:nvPr/>
          </p:nvSpPr>
          <p:spPr bwMode="auto">
            <a:xfrm rot="20333011">
              <a:off x="817156" y="1541473"/>
              <a:ext cx="47381" cy="102659"/>
            </a:xfrm>
            <a:custGeom>
              <a:avLst/>
              <a:gdLst>
                <a:gd name="T0" fmla="*/ 1 w 4"/>
                <a:gd name="T1" fmla="*/ 0 h 9"/>
                <a:gd name="T2" fmla="*/ 1 w 4"/>
                <a:gd name="T3" fmla="*/ 0 h 9"/>
                <a:gd name="T4" fmla="*/ 0 w 4"/>
                <a:gd name="T5" fmla="*/ 2 h 9"/>
                <a:gd name="T6" fmla="*/ 1 w 4"/>
                <a:gd name="T7" fmla="*/ 5 h 9"/>
                <a:gd name="T8" fmla="*/ 2 w 4"/>
                <a:gd name="T9" fmla="*/ 7 h 9"/>
                <a:gd name="T10" fmla="*/ 2 w 4"/>
                <a:gd name="T11" fmla="*/ 8 h 9"/>
                <a:gd name="T12" fmla="*/ 3 w 4"/>
                <a:gd name="T13" fmla="*/ 9 h 9"/>
                <a:gd name="T14" fmla="*/ 3 w 4"/>
                <a:gd name="T15" fmla="*/ 9 h 9"/>
                <a:gd name="T16" fmla="*/ 4 w 4"/>
                <a:gd name="T17" fmla="*/ 8 h 9"/>
                <a:gd name="T18" fmla="*/ 4 w 4"/>
                <a:gd name="T19" fmla="*/ 7 h 9"/>
                <a:gd name="T20" fmla="*/ 4 w 4"/>
                <a:gd name="T21" fmla="*/ 7 h 9"/>
                <a:gd name="T22" fmla="*/ 2 w 4"/>
                <a:gd name="T23" fmla="*/ 1 h 9"/>
                <a:gd name="T24" fmla="*/ 1 w 4"/>
                <a:gd name="T2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" name="Freeform 121"/>
            <p:cNvSpPr>
              <a:spLocks noEditPoints="1"/>
            </p:cNvSpPr>
            <p:nvPr/>
          </p:nvSpPr>
          <p:spPr bwMode="auto">
            <a:xfrm rot="20333011">
              <a:off x="972308" y="1525148"/>
              <a:ext cx="157938" cy="260597"/>
            </a:xfrm>
            <a:custGeom>
              <a:avLst/>
              <a:gdLst>
                <a:gd name="T0" fmla="*/ 0 w 15"/>
                <a:gd name="T1" fmla="*/ 24 h 24"/>
                <a:gd name="T2" fmla="*/ 0 w 15"/>
                <a:gd name="T3" fmla="*/ 24 h 24"/>
                <a:gd name="T4" fmla="*/ 1 w 15"/>
                <a:gd name="T5" fmla="*/ 24 h 24"/>
                <a:gd name="T6" fmla="*/ 1 w 15"/>
                <a:gd name="T7" fmla="*/ 24 h 24"/>
                <a:gd name="T8" fmla="*/ 0 w 15"/>
                <a:gd name="T9" fmla="*/ 24 h 24"/>
                <a:gd name="T10" fmla="*/ 0 w 15"/>
                <a:gd name="T11" fmla="*/ 24 h 24"/>
                <a:gd name="T12" fmla="*/ 7 w 15"/>
                <a:gd name="T13" fmla="*/ 12 h 24"/>
                <a:gd name="T14" fmla="*/ 5 w 15"/>
                <a:gd name="T15" fmla="*/ 13 h 24"/>
                <a:gd name="T16" fmla="*/ 5 w 15"/>
                <a:gd name="T17" fmla="*/ 13 h 24"/>
                <a:gd name="T18" fmla="*/ 2 w 15"/>
                <a:gd name="T19" fmla="*/ 19 h 24"/>
                <a:gd name="T20" fmla="*/ 0 w 15"/>
                <a:gd name="T21" fmla="*/ 22 h 24"/>
                <a:gd name="T22" fmla="*/ 1 w 15"/>
                <a:gd name="T23" fmla="*/ 22 h 24"/>
                <a:gd name="T24" fmla="*/ 2 w 15"/>
                <a:gd name="T25" fmla="*/ 23 h 24"/>
                <a:gd name="T26" fmla="*/ 4 w 15"/>
                <a:gd name="T27" fmla="*/ 20 h 24"/>
                <a:gd name="T28" fmla="*/ 7 w 15"/>
                <a:gd name="T29" fmla="*/ 14 h 24"/>
                <a:gd name="T30" fmla="*/ 7 w 15"/>
                <a:gd name="T31" fmla="*/ 14 h 24"/>
                <a:gd name="T32" fmla="*/ 7 w 15"/>
                <a:gd name="T33" fmla="*/ 12 h 24"/>
                <a:gd name="T34" fmla="*/ 13 w 15"/>
                <a:gd name="T35" fmla="*/ 0 h 24"/>
                <a:gd name="T36" fmla="*/ 11 w 15"/>
                <a:gd name="T37" fmla="*/ 2 h 24"/>
                <a:gd name="T38" fmla="*/ 8 w 15"/>
                <a:gd name="T39" fmla="*/ 8 h 24"/>
                <a:gd name="T40" fmla="*/ 8 w 15"/>
                <a:gd name="T41" fmla="*/ 10 h 24"/>
                <a:gd name="T42" fmla="*/ 10 w 15"/>
                <a:gd name="T43" fmla="*/ 9 h 24"/>
                <a:gd name="T44" fmla="*/ 13 w 15"/>
                <a:gd name="T45" fmla="*/ 3 h 24"/>
                <a:gd name="T46" fmla="*/ 15 w 15"/>
                <a:gd name="T47" fmla="*/ 1 h 24"/>
                <a:gd name="T48" fmla="*/ 14 w 15"/>
                <a:gd name="T49" fmla="*/ 0 h 24"/>
                <a:gd name="T50" fmla="*/ 13 w 15"/>
                <a:gd name="T5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7" y="12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7" y="12"/>
                    <a:pt x="7" y="12"/>
                  </a:cubicBezTo>
                  <a:moveTo>
                    <a:pt x="13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Freeform 122"/>
            <p:cNvSpPr>
              <a:spLocks noEditPoints="1"/>
            </p:cNvSpPr>
            <p:nvPr/>
          </p:nvSpPr>
          <p:spPr bwMode="auto">
            <a:xfrm rot="20333011">
              <a:off x="928292" y="1571901"/>
              <a:ext cx="244803" cy="142144"/>
            </a:xfrm>
            <a:custGeom>
              <a:avLst/>
              <a:gdLst>
                <a:gd name="T0" fmla="*/ 14 w 23"/>
                <a:gd name="T1" fmla="*/ 7 h 14"/>
                <a:gd name="T2" fmla="*/ 13 w 23"/>
                <a:gd name="T3" fmla="*/ 8 h 14"/>
                <a:gd name="T4" fmla="*/ 13 w 23"/>
                <a:gd name="T5" fmla="*/ 9 h 14"/>
                <a:gd name="T6" fmla="*/ 19 w 23"/>
                <a:gd name="T7" fmla="*/ 13 h 14"/>
                <a:gd name="T8" fmla="*/ 22 w 23"/>
                <a:gd name="T9" fmla="*/ 14 h 14"/>
                <a:gd name="T10" fmla="*/ 22 w 23"/>
                <a:gd name="T11" fmla="*/ 13 h 14"/>
                <a:gd name="T12" fmla="*/ 23 w 23"/>
                <a:gd name="T13" fmla="*/ 12 h 14"/>
                <a:gd name="T14" fmla="*/ 20 w 23"/>
                <a:gd name="T15" fmla="*/ 11 h 14"/>
                <a:gd name="T16" fmla="*/ 15 w 23"/>
                <a:gd name="T17" fmla="*/ 8 h 14"/>
                <a:gd name="T18" fmla="*/ 14 w 23"/>
                <a:gd name="T19" fmla="*/ 7 h 14"/>
                <a:gd name="T20" fmla="*/ 1 w 23"/>
                <a:gd name="T21" fmla="*/ 0 h 14"/>
                <a:gd name="T22" fmla="*/ 1 w 23"/>
                <a:gd name="T23" fmla="*/ 1 h 14"/>
                <a:gd name="T24" fmla="*/ 0 w 23"/>
                <a:gd name="T25" fmla="*/ 2 h 14"/>
                <a:gd name="T26" fmla="*/ 3 w 23"/>
                <a:gd name="T27" fmla="*/ 4 h 14"/>
                <a:gd name="T28" fmla="*/ 9 w 23"/>
                <a:gd name="T29" fmla="*/ 7 h 14"/>
                <a:gd name="T30" fmla="*/ 10 w 23"/>
                <a:gd name="T31" fmla="*/ 6 h 14"/>
                <a:gd name="T32" fmla="*/ 10 w 23"/>
                <a:gd name="T33" fmla="*/ 5 h 14"/>
                <a:gd name="T34" fmla="*/ 10 w 23"/>
                <a:gd name="T35" fmla="*/ 5 h 14"/>
                <a:gd name="T36" fmla="*/ 4 w 23"/>
                <a:gd name="T37" fmla="*/ 2 h 14"/>
                <a:gd name="T38" fmla="*/ 1 w 23"/>
                <a:gd name="T3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4">
                  <a:moveTo>
                    <a:pt x="14" y="7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3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7"/>
                    <a:pt x="14" y="7"/>
                    <a:pt x="14" y="7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9" name="Freeform 123"/>
            <p:cNvSpPr>
              <a:spLocks noEditPoints="1"/>
            </p:cNvSpPr>
            <p:nvPr/>
          </p:nvSpPr>
          <p:spPr bwMode="auto">
            <a:xfrm rot="20333011">
              <a:off x="1015158" y="1556107"/>
              <a:ext cx="71072" cy="173731"/>
            </a:xfrm>
            <a:custGeom>
              <a:avLst/>
              <a:gdLst>
                <a:gd name="T0" fmla="*/ 5 w 7"/>
                <a:gd name="T1" fmla="*/ 9 h 16"/>
                <a:gd name="T2" fmla="*/ 3 w 7"/>
                <a:gd name="T3" fmla="*/ 9 h 16"/>
                <a:gd name="T4" fmla="*/ 3 w 7"/>
                <a:gd name="T5" fmla="*/ 11 h 16"/>
                <a:gd name="T6" fmla="*/ 4 w 7"/>
                <a:gd name="T7" fmla="*/ 14 h 16"/>
                <a:gd name="T8" fmla="*/ 4 w 7"/>
                <a:gd name="T9" fmla="*/ 15 h 16"/>
                <a:gd name="T10" fmla="*/ 5 w 7"/>
                <a:gd name="T11" fmla="*/ 16 h 16"/>
                <a:gd name="T12" fmla="*/ 6 w 7"/>
                <a:gd name="T13" fmla="*/ 16 h 16"/>
                <a:gd name="T14" fmla="*/ 6 w 7"/>
                <a:gd name="T15" fmla="*/ 14 h 16"/>
                <a:gd name="T16" fmla="*/ 6 w 7"/>
                <a:gd name="T17" fmla="*/ 14 h 16"/>
                <a:gd name="T18" fmla="*/ 5 w 7"/>
                <a:gd name="T19" fmla="*/ 10 h 16"/>
                <a:gd name="T20" fmla="*/ 5 w 7"/>
                <a:gd name="T21" fmla="*/ 9 h 16"/>
                <a:gd name="T22" fmla="*/ 2 w 7"/>
                <a:gd name="T23" fmla="*/ 0 h 16"/>
                <a:gd name="T24" fmla="*/ 1 w 7"/>
                <a:gd name="T25" fmla="*/ 1 h 16"/>
                <a:gd name="T26" fmla="*/ 1 w 7"/>
                <a:gd name="T27" fmla="*/ 2 h 16"/>
                <a:gd name="T28" fmla="*/ 1 w 7"/>
                <a:gd name="T29" fmla="*/ 3 h 16"/>
                <a:gd name="T30" fmla="*/ 2 w 7"/>
                <a:gd name="T31" fmla="*/ 6 h 16"/>
                <a:gd name="T32" fmla="*/ 2 w 7"/>
                <a:gd name="T33" fmla="*/ 7 h 16"/>
                <a:gd name="T34" fmla="*/ 4 w 7"/>
                <a:gd name="T35" fmla="*/ 7 h 16"/>
                <a:gd name="T36" fmla="*/ 4 w 7"/>
                <a:gd name="T37" fmla="*/ 5 h 16"/>
                <a:gd name="T38" fmla="*/ 3 w 7"/>
                <a:gd name="T39" fmla="*/ 2 h 16"/>
                <a:gd name="T40" fmla="*/ 3 w 7"/>
                <a:gd name="T41" fmla="*/ 1 h 16"/>
                <a:gd name="T42" fmla="*/ 2 w 7"/>
                <a:gd name="T4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16">
                  <a:moveTo>
                    <a:pt x="5" y="9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7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0" name="Freeform 124"/>
            <p:cNvSpPr/>
            <p:nvPr/>
          </p:nvSpPr>
          <p:spPr bwMode="auto">
            <a:xfrm rot="20333011">
              <a:off x="968040" y="1612809"/>
              <a:ext cx="157938" cy="63174"/>
            </a:xfrm>
            <a:custGeom>
              <a:avLst/>
              <a:gdLst>
                <a:gd name="T0" fmla="*/ 14 w 15"/>
                <a:gd name="T1" fmla="*/ 0 h 6"/>
                <a:gd name="T2" fmla="*/ 14 w 15"/>
                <a:gd name="T3" fmla="*/ 0 h 6"/>
                <a:gd name="T4" fmla="*/ 13 w 15"/>
                <a:gd name="T5" fmla="*/ 0 h 6"/>
                <a:gd name="T6" fmla="*/ 10 w 15"/>
                <a:gd name="T7" fmla="*/ 1 h 6"/>
                <a:gd name="T8" fmla="*/ 8 w 15"/>
                <a:gd name="T9" fmla="*/ 2 h 6"/>
                <a:gd name="T10" fmla="*/ 6 w 15"/>
                <a:gd name="T11" fmla="*/ 2 h 6"/>
                <a:gd name="T12" fmla="*/ 5 w 15"/>
                <a:gd name="T13" fmla="*/ 3 h 6"/>
                <a:gd name="T14" fmla="*/ 1 w 15"/>
                <a:gd name="T15" fmla="*/ 4 h 6"/>
                <a:gd name="T16" fmla="*/ 1 w 15"/>
                <a:gd name="T17" fmla="*/ 4 h 6"/>
                <a:gd name="T18" fmla="*/ 0 w 15"/>
                <a:gd name="T19" fmla="*/ 5 h 6"/>
                <a:gd name="T20" fmla="*/ 0 w 15"/>
                <a:gd name="T21" fmla="*/ 6 h 6"/>
                <a:gd name="T22" fmla="*/ 1 w 15"/>
                <a:gd name="T23" fmla="*/ 6 h 6"/>
                <a:gd name="T24" fmla="*/ 2 w 15"/>
                <a:gd name="T25" fmla="*/ 6 h 6"/>
                <a:gd name="T26" fmla="*/ 5 w 15"/>
                <a:gd name="T27" fmla="*/ 5 h 6"/>
                <a:gd name="T28" fmla="*/ 7 w 15"/>
                <a:gd name="T29" fmla="*/ 4 h 6"/>
                <a:gd name="T30" fmla="*/ 9 w 15"/>
                <a:gd name="T31" fmla="*/ 4 h 6"/>
                <a:gd name="T32" fmla="*/ 10 w 15"/>
                <a:gd name="T33" fmla="*/ 3 h 6"/>
                <a:gd name="T34" fmla="*/ 14 w 15"/>
                <a:gd name="T35" fmla="*/ 3 h 6"/>
                <a:gd name="T36" fmla="*/ 14 w 15"/>
                <a:gd name="T37" fmla="*/ 2 h 6"/>
                <a:gd name="T38" fmla="*/ 15 w 15"/>
                <a:gd name="T39" fmla="*/ 1 h 6"/>
                <a:gd name="T40" fmla="*/ 14 w 15"/>
                <a:gd name="T4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1" name="Freeform 125"/>
            <p:cNvSpPr>
              <a:spLocks noEditPoints="1"/>
            </p:cNvSpPr>
            <p:nvPr/>
          </p:nvSpPr>
          <p:spPr bwMode="auto">
            <a:xfrm rot="20333011">
              <a:off x="888807" y="1485036"/>
              <a:ext cx="323771" cy="315876"/>
            </a:xfrm>
            <a:custGeom>
              <a:avLst/>
              <a:gdLst>
                <a:gd name="T0" fmla="*/ 13 w 31"/>
                <a:gd name="T1" fmla="*/ 3 h 30"/>
                <a:gd name="T2" fmla="*/ 16 w 31"/>
                <a:gd name="T3" fmla="*/ 3 h 30"/>
                <a:gd name="T4" fmla="*/ 20 w 31"/>
                <a:gd name="T5" fmla="*/ 3 h 30"/>
                <a:gd name="T6" fmla="*/ 21 w 31"/>
                <a:gd name="T7" fmla="*/ 4 h 30"/>
                <a:gd name="T8" fmla="*/ 22 w 31"/>
                <a:gd name="T9" fmla="*/ 4 h 30"/>
                <a:gd name="T10" fmla="*/ 23 w 31"/>
                <a:gd name="T11" fmla="*/ 5 h 30"/>
                <a:gd name="T12" fmla="*/ 23 w 31"/>
                <a:gd name="T13" fmla="*/ 5 h 30"/>
                <a:gd name="T14" fmla="*/ 27 w 31"/>
                <a:gd name="T15" fmla="*/ 11 h 30"/>
                <a:gd name="T16" fmla="*/ 28 w 31"/>
                <a:gd name="T17" fmla="*/ 13 h 30"/>
                <a:gd name="T18" fmla="*/ 27 w 31"/>
                <a:gd name="T19" fmla="*/ 20 h 30"/>
                <a:gd name="T20" fmla="*/ 27 w 31"/>
                <a:gd name="T21" fmla="*/ 20 h 30"/>
                <a:gd name="T22" fmla="*/ 26 w 31"/>
                <a:gd name="T23" fmla="*/ 21 h 30"/>
                <a:gd name="T24" fmla="*/ 26 w 31"/>
                <a:gd name="T25" fmla="*/ 22 h 30"/>
                <a:gd name="T26" fmla="*/ 25 w 31"/>
                <a:gd name="T27" fmla="*/ 23 h 30"/>
                <a:gd name="T28" fmla="*/ 20 w 31"/>
                <a:gd name="T29" fmla="*/ 27 h 30"/>
                <a:gd name="T30" fmla="*/ 18 w 31"/>
                <a:gd name="T31" fmla="*/ 27 h 30"/>
                <a:gd name="T32" fmla="*/ 15 w 31"/>
                <a:gd name="T33" fmla="*/ 28 h 30"/>
                <a:gd name="T34" fmla="*/ 11 w 31"/>
                <a:gd name="T35" fmla="*/ 27 h 30"/>
                <a:gd name="T36" fmla="*/ 10 w 31"/>
                <a:gd name="T37" fmla="*/ 27 h 30"/>
                <a:gd name="T38" fmla="*/ 9 w 31"/>
                <a:gd name="T39" fmla="*/ 26 h 30"/>
                <a:gd name="T40" fmla="*/ 8 w 31"/>
                <a:gd name="T41" fmla="*/ 26 h 30"/>
                <a:gd name="T42" fmla="*/ 8 w 31"/>
                <a:gd name="T43" fmla="*/ 25 h 30"/>
                <a:gd name="T44" fmla="*/ 4 w 31"/>
                <a:gd name="T45" fmla="*/ 20 h 30"/>
                <a:gd name="T46" fmla="*/ 3 w 31"/>
                <a:gd name="T47" fmla="*/ 18 h 30"/>
                <a:gd name="T48" fmla="*/ 4 w 31"/>
                <a:gd name="T49" fmla="*/ 11 h 30"/>
                <a:gd name="T50" fmla="*/ 4 w 31"/>
                <a:gd name="T51" fmla="*/ 10 h 30"/>
                <a:gd name="T52" fmla="*/ 5 w 31"/>
                <a:gd name="T53" fmla="*/ 9 h 30"/>
                <a:gd name="T54" fmla="*/ 5 w 31"/>
                <a:gd name="T55" fmla="*/ 8 h 30"/>
                <a:gd name="T56" fmla="*/ 6 w 31"/>
                <a:gd name="T57" fmla="*/ 7 h 30"/>
                <a:gd name="T58" fmla="*/ 11 w 31"/>
                <a:gd name="T59" fmla="*/ 3 h 30"/>
                <a:gd name="T60" fmla="*/ 13 w 31"/>
                <a:gd name="T61" fmla="*/ 3 h 30"/>
                <a:gd name="T62" fmla="*/ 16 w 31"/>
                <a:gd name="T63" fmla="*/ 0 h 30"/>
                <a:gd name="T64" fmla="*/ 12 w 31"/>
                <a:gd name="T65" fmla="*/ 1 h 30"/>
                <a:gd name="T66" fmla="*/ 12 w 31"/>
                <a:gd name="T67" fmla="*/ 1 h 30"/>
                <a:gd name="T68" fmla="*/ 11 w 31"/>
                <a:gd name="T69" fmla="*/ 1 h 30"/>
                <a:gd name="T70" fmla="*/ 11 w 31"/>
                <a:gd name="T71" fmla="*/ 1 h 30"/>
                <a:gd name="T72" fmla="*/ 10 w 31"/>
                <a:gd name="T73" fmla="*/ 1 h 30"/>
                <a:gd name="T74" fmla="*/ 3 w 31"/>
                <a:gd name="T75" fmla="*/ 7 h 30"/>
                <a:gd name="T76" fmla="*/ 3 w 31"/>
                <a:gd name="T77" fmla="*/ 8 h 30"/>
                <a:gd name="T78" fmla="*/ 2 w 31"/>
                <a:gd name="T79" fmla="*/ 9 h 30"/>
                <a:gd name="T80" fmla="*/ 1 w 31"/>
                <a:gd name="T81" fmla="*/ 18 h 30"/>
                <a:gd name="T82" fmla="*/ 2 w 31"/>
                <a:gd name="T83" fmla="*/ 20 h 30"/>
                <a:gd name="T84" fmla="*/ 7 w 31"/>
                <a:gd name="T85" fmla="*/ 27 h 30"/>
                <a:gd name="T86" fmla="*/ 8 w 31"/>
                <a:gd name="T87" fmla="*/ 28 h 30"/>
                <a:gd name="T88" fmla="*/ 8 w 31"/>
                <a:gd name="T89" fmla="*/ 28 h 30"/>
                <a:gd name="T90" fmla="*/ 9 w 31"/>
                <a:gd name="T91" fmla="*/ 28 h 30"/>
                <a:gd name="T92" fmla="*/ 9 w 31"/>
                <a:gd name="T93" fmla="*/ 28 h 30"/>
                <a:gd name="T94" fmla="*/ 15 w 31"/>
                <a:gd name="T95" fmla="*/ 30 h 30"/>
                <a:gd name="T96" fmla="*/ 18 w 31"/>
                <a:gd name="T97" fmla="*/ 30 h 30"/>
                <a:gd name="T98" fmla="*/ 20 w 31"/>
                <a:gd name="T99" fmla="*/ 29 h 30"/>
                <a:gd name="T100" fmla="*/ 28 w 31"/>
                <a:gd name="T101" fmla="*/ 23 h 30"/>
                <a:gd name="T102" fmla="*/ 28 w 31"/>
                <a:gd name="T103" fmla="*/ 22 h 30"/>
                <a:gd name="T104" fmla="*/ 29 w 31"/>
                <a:gd name="T105" fmla="*/ 21 h 30"/>
                <a:gd name="T106" fmla="*/ 30 w 31"/>
                <a:gd name="T107" fmla="*/ 12 h 30"/>
                <a:gd name="T108" fmla="*/ 29 w 31"/>
                <a:gd name="T109" fmla="*/ 10 h 30"/>
                <a:gd name="T110" fmla="*/ 24 w 31"/>
                <a:gd name="T111" fmla="*/ 3 h 30"/>
                <a:gd name="T112" fmla="*/ 23 w 31"/>
                <a:gd name="T113" fmla="*/ 2 h 30"/>
                <a:gd name="T114" fmla="*/ 22 w 31"/>
                <a:gd name="T115" fmla="*/ 2 h 30"/>
                <a:gd name="T116" fmla="*/ 16 w 31"/>
                <a:gd name="T1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" h="30">
                  <a:moveTo>
                    <a:pt x="13" y="3"/>
                  </a:moveTo>
                  <a:cubicBezTo>
                    <a:pt x="14" y="3"/>
                    <a:pt x="15" y="3"/>
                    <a:pt x="16" y="3"/>
                  </a:cubicBezTo>
                  <a:cubicBezTo>
                    <a:pt x="17" y="3"/>
                    <a:pt x="18" y="3"/>
                    <a:pt x="20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4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5" y="7"/>
                    <a:pt x="27" y="9"/>
                    <a:pt x="27" y="11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5"/>
                    <a:pt x="28" y="17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5" y="23"/>
                  </a:cubicBezTo>
                  <a:cubicBezTo>
                    <a:pt x="24" y="25"/>
                    <a:pt x="22" y="26"/>
                    <a:pt x="20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7" y="28"/>
                    <a:pt x="16" y="28"/>
                    <a:pt x="15" y="28"/>
                  </a:cubicBezTo>
                  <a:cubicBezTo>
                    <a:pt x="14" y="28"/>
                    <a:pt x="13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6" y="24"/>
                    <a:pt x="5" y="22"/>
                    <a:pt x="4" y="20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5"/>
                    <a:pt x="3" y="13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4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moveTo>
                    <a:pt x="16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8" y="2"/>
                    <a:pt x="5" y="4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2"/>
                    <a:pt x="0" y="15"/>
                    <a:pt x="1" y="18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3" y="23"/>
                    <a:pt x="5" y="26"/>
                    <a:pt x="7" y="27"/>
                  </a:cubicBezTo>
                  <a:cubicBezTo>
                    <a:pt x="7" y="27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7" y="30"/>
                    <a:pt x="18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30" y="19"/>
                    <a:pt x="31" y="15"/>
                    <a:pt x="30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28" y="7"/>
                    <a:pt x="26" y="5"/>
                    <a:pt x="24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"/>
                    <a:pt x="18" y="0"/>
                    <a:pt x="1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2" name="文本框 71"/>
          <p:cNvSpPr txBox="1"/>
          <p:nvPr/>
        </p:nvSpPr>
        <p:spPr>
          <a:xfrm>
            <a:off x="990970" y="345198"/>
            <a:ext cx="35025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zh-CN" altLang="en-US" sz="3200" b="1" kern="0" dirty="0">
                <a:solidFill>
                  <a:schemeClr val="bg1"/>
                </a:solidFill>
                <a:cs typeface="+mn-ea"/>
                <a:sym typeface="+mn-lt"/>
              </a:rPr>
              <a:t>活动策划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5056" y="-263047"/>
            <a:ext cx="2944120" cy="6858000"/>
          </a:xfrm>
          <a:prstGeom prst="rect">
            <a:avLst/>
          </a:prstGeom>
        </p:spPr>
      </p:pic>
    </p:spTree>
  </p:cSld>
  <p:clrMapOvr>
    <a:masterClrMapping/>
  </p:clrMapOvr>
  <p:transition spd="med" advTm="7000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</p:bldLst>
  </p:timing>
</p:sld>
</file>

<file path=ppt/theme/theme1.xml><?xml version="1.0" encoding="utf-8"?>
<a:theme xmlns:a="http://schemas.openxmlformats.org/drawingml/2006/main" name=" www.2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fafcwue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1968</Words>
  <Application>Microsoft Office PowerPoint</Application>
  <PresentationFormat>宽屏</PresentationFormat>
  <Paragraphs>161</Paragraphs>
  <Slides>24</Slides>
  <Notes>24</Notes>
  <HiddenSlides>0</HiddenSlides>
  <MMClips>0</MMClips>
  <ScaleCrop>false</ScaleCrop>
  <HeadingPairs>
    <vt:vector size="6" baseType="variant">
      <vt:variant>
        <vt:lpstr>已用的字体</vt:lpstr>
      </vt:variant>
      <vt:variant>
        <vt:i4>5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24</vt:i4>
      </vt:variant>
    </vt:vector>
  </HeadingPairs>
  <TitlesOfParts>
    <vt:vector size="31" baseType="lpstr">
      <vt:lpstr>宋体</vt:lpstr>
      <vt:lpstr>微软雅黑</vt:lpstr>
      <vt:lpstr>Arial</vt:lpstr>
      <vt:lpstr>Calibri</vt:lpstr>
      <vt:lpstr>Wingdings</vt:lpstr>
      <vt:lpstr> www.2ppt.com</vt:lpstr>
      <vt:lpstr>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2022-03-09T02:42:44Z</dcterms:created>
  <dcterms:modified xsi:type="dcterms:W3CDTF">2023-01-10T05:32:19Z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7BC8F37FDFAA456CBCB6899CF1F44A26</vt:lpwstr>
  </property>
  <property fmtid="{D5CDD505-2E9C-101B-9397-08002B2CF9AE}" pid="3" name="KSOProductBuildVer">
    <vt:lpwstr>2052-11.1.0.10495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