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C1715-CE33-4A84-A3FA-C52C7BC2393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7F56A-C56E-49AF-9DD6-0B8A090C47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84BF-209F-40DB-B97B-12B92AFB1F3C}" type="slidenum">
              <a:rPr lang="zh-CN" altLang="en-US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0D042-5AB8-4BB0-A8C1-62F2D727E6C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5E112C-47DD-454B-902B-0F02213B1F4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D40E93-AB1D-4484-88FE-962C6199A06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566D22-300F-46E2-B2AB-096DC966379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A75AC1-10BC-4829-B844-E5A8AD0BADC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91FE30-7800-434A-8490-8580A06C2E8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E1B280-CD31-44F7-9653-E4046C9A39F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4B7F2B-9EBF-4578-B343-FFF6087C931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EFB828-7E31-45B1-B06E-6948764BF33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4B5CF8-4F58-43F8-8FC8-8AA33086169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98BD03-11CB-40F4-98C1-A90A35E0CC4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7E4FD7-F1D1-4225-908D-5A3E7BC4B3A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48478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9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My favorite subject is science.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318420" y="3036928"/>
            <a:ext cx="4464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CC66FF"/>
                </a:solidFill>
                <a:latin typeface="汉仪大宋简" pitchFamily="49" charset="-122"/>
                <a:ea typeface="汉仪大宋简" pitchFamily="49" charset="-122"/>
                <a:cs typeface="Times New Roman" panose="02020603050405020304" pitchFamily="18" charset="0"/>
              </a:rPr>
              <a:t>单元重难点题组训练</a:t>
            </a:r>
          </a:p>
        </p:txBody>
      </p:sp>
      <p:sp>
        <p:nvSpPr>
          <p:cNvPr id="6" name="矩形 5"/>
          <p:cNvSpPr/>
          <p:nvPr/>
        </p:nvSpPr>
        <p:spPr>
          <a:xfrm>
            <a:off x="2665870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52400"/>
            <a:ext cx="609600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609600" y="1066800"/>
            <a:ext cx="7513638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完成下列句子。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______is your mother's favorite color?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—Red.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_____is the boy's brother?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—Li Dong.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______is your father's 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—November 26th.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Why do you like art?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—_________it's very relaxing and interesting.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______does Anna like playing basketball?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—Because she thinks it's fun.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600200" y="1676400"/>
            <a:ext cx="8048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1600200" y="2667000"/>
            <a:ext cx="727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1600200" y="3657600"/>
            <a:ext cx="8667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1295400" y="5257800"/>
            <a:ext cx="11445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1676400" y="5715000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5" grpId="0"/>
      <p:bldP spid="220166" grpId="0"/>
      <p:bldP spid="2201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52400"/>
            <a:ext cx="609600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515938" y="1066800"/>
            <a:ext cx="7866062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Mrs.Zhang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her art teacher.(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is her art teacher?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math teacher is 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Miss.Yu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______is _____math teacher?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likes English 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it's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___________he like English?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Why do you like Chinese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relaxing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_________it's 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favorite subject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Chinese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 favorite subject?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914400" y="2209800"/>
            <a:ext cx="727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914400" y="3200400"/>
            <a:ext cx="727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1981200" y="3200400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990600" y="4191000"/>
            <a:ext cx="12922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912813" y="5211763"/>
            <a:ext cx="11445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2590800" y="5211763"/>
            <a:ext cx="1146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relaxing</a:t>
            </a: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914400" y="6248400"/>
            <a:ext cx="1657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P spid="221189" grpId="0"/>
      <p:bldP spid="221190" grpId="0"/>
      <p:bldP spid="221191" grpId="0"/>
      <p:bldP spid="221192" grpId="0"/>
      <p:bldP spid="221193" grpId="0"/>
      <p:bldP spid="221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578" y="656431"/>
            <a:ext cx="5105400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42578" y="1553369"/>
            <a:ext cx="5005388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点结束。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games ________five.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我们星期天能完成作业。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can ______ homework ____Sunday.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2422153" y="2713831"/>
            <a:ext cx="1139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2037978" y="3704431"/>
            <a:ext cx="8524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4247778" y="3734594"/>
            <a:ext cx="479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8139" y="570706"/>
            <a:ext cx="52578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3235" name="Object 3"/>
          <p:cNvGraphicFramePr>
            <a:graphicFrameLocks noChangeAspect="1"/>
          </p:cNvGraphicFramePr>
          <p:nvPr/>
        </p:nvGraphicFramePr>
        <p:xfrm>
          <a:off x="591939" y="1637506"/>
          <a:ext cx="5233988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档" r:id="rId4" imgW="5307965" imgH="1307465" progId="Word.Document.8">
                  <p:embed/>
                </p:oleObj>
              </mc:Choice>
              <mc:Fallback>
                <p:oleObj name="文档" r:id="rId4" imgW="5307965" imgH="1307465" progId="Word.Document.8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39" y="1637506"/>
                        <a:ext cx="5233988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539552" y="2856706"/>
            <a:ext cx="8356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Let's do it ___six. 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English ___ Monday and Wednesday.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birthday is ____ August 2nd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Tom's birthday is ___April.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2573139" y="3009106"/>
            <a:ext cx="4016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258939" y="3542506"/>
            <a:ext cx="479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3106539" y="3999706"/>
            <a:ext cx="479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7754739" y="3999706"/>
            <a:ext cx="4175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/>
      <p:bldP spid="223238" grpId="0"/>
      <p:bldP spid="223239" grpId="0"/>
      <p:bldP spid="223240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全屏显示(4:3)</PresentationFormat>
  <Paragraphs>53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MingLiU_HKSCS</vt:lpstr>
      <vt:lpstr>汉仪大宋简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2017-10-12T05:51:00Z</dcterms:created>
  <dcterms:modified xsi:type="dcterms:W3CDTF">2023-01-16T16:39:37Z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F76B4F1C4D244575A924BEF3240BB347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