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3"/>
  </p:notesMasterIdLst>
  <p:handoutMasterIdLst>
    <p:handoutMasterId r:id="rId24"/>
  </p:handoutMasterIdLst>
  <p:sldIdLst>
    <p:sldId id="311" r:id="rId3"/>
    <p:sldId id="310" r:id="rId4"/>
    <p:sldId id="312" r:id="rId5"/>
    <p:sldId id="322" r:id="rId6"/>
    <p:sldId id="313" r:id="rId7"/>
    <p:sldId id="319" r:id="rId8"/>
    <p:sldId id="316" r:id="rId9"/>
    <p:sldId id="320" r:id="rId10"/>
    <p:sldId id="323" r:id="rId11"/>
    <p:sldId id="326" r:id="rId12"/>
    <p:sldId id="317" r:id="rId13"/>
    <p:sldId id="324" r:id="rId14"/>
    <p:sldId id="325" r:id="rId15"/>
    <p:sldId id="327" r:id="rId16"/>
    <p:sldId id="318" r:id="rId17"/>
    <p:sldId id="332" r:id="rId18"/>
    <p:sldId id="331" r:id="rId19"/>
    <p:sldId id="328" r:id="rId20"/>
    <p:sldId id="329" r:id="rId21"/>
    <p:sldId id="333"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86E"/>
    <a:srgbClr val="001341"/>
    <a:srgbClr val="DD0319"/>
    <a:srgbClr val="7F43EA"/>
    <a:srgbClr val="FBBE11"/>
    <a:srgbClr val="FF0066"/>
    <a:srgbClr val="F6BF60"/>
    <a:srgbClr val="25C7C6"/>
    <a:srgbClr val="45ADDC"/>
    <a:srgbClr val="40D7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21" autoAdjust="0"/>
    <p:restoredTop sz="94660"/>
  </p:normalViewPr>
  <p:slideViewPr>
    <p:cSldViewPr snapToGrid="0">
      <p:cViewPr>
        <p:scale>
          <a:sx n="59" d="100"/>
          <a:sy n="59" d="100"/>
        </p:scale>
        <p:origin x="-2568" y="-12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0F8EAC8A-20C6-4874-8DAE-D87446962E41}"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D054F6C1-86D9-462A-A354-ED888FDF9CA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536819-569E-4096-976B-29504D9E135C}"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087319B7-BAF1-41E4-9D7D-030D8DCCD958}"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536819-569E-4096-976B-29504D9E135C}" type="datetimeFigureOut">
              <a:rPr lang="zh-CN" altLang="en-US" smtClean="0"/>
              <a:t>2023-01-10</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087319B7-BAF1-41E4-9D7D-030D8DCCD958}" type="slidenum">
              <a:rPr lang="zh-CN" altLang="en-US" smtClean="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536819-569E-4096-976B-29504D9E135C}"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087319B7-BAF1-41E4-9D7D-030D8DCCD958}" type="slidenum">
              <a:rPr lang="zh-CN" altLang="en-US" smtClean="0"/>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536819-569E-4096-976B-29504D9E135C}"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087319B7-BAF1-41E4-9D7D-030D8DCCD958}"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536819-569E-4096-976B-29504D9E135C}"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087319B7-BAF1-41E4-9D7D-030D8DCCD958}"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536819-569E-4096-976B-29504D9E135C}"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087319B7-BAF1-41E4-9D7D-030D8DCCD958}" type="slidenum">
              <a:rPr lang="zh-CN" altLang="en-US" smtClean="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536819-569E-4096-976B-29504D9E135C}"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087319B7-BAF1-41E4-9D7D-030D8DCCD958}" type="slidenum">
              <a:rPr lang="zh-CN" altLang="en-US" smtClean="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536819-569E-4096-976B-29504D9E135C}" type="datetimeFigureOut">
              <a:rPr lang="zh-CN" altLang="en-US" smtClean="0"/>
              <a:t>2023-01-10</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087319B7-BAF1-41E4-9D7D-030D8DCCD958}" type="slidenum">
              <a:rPr lang="zh-CN" altLang="en-US" smtClean="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536819-569E-4096-976B-29504D9E135C}" type="datetimeFigureOut">
              <a:rPr lang="zh-CN" altLang="en-US" smtClean="0"/>
              <a:t>2023-01-10</a:t>
            </a:fld>
            <a:endParaRPr lang="zh-CN" altLang="en-US" dirty="0"/>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087319B7-BAF1-41E4-9D7D-030D8DCCD958}" type="slidenum">
              <a:rPr lang="zh-CN" altLang="en-US" smtClean="0"/>
              <a:t>‹#›</a:t>
            </a:fld>
            <a:endParaRPr lang="zh-CN" altLang="en-US" dirty="0"/>
          </a:p>
        </p:txBody>
      </p:sp>
      <p:sp>
        <p:nvSpPr>
          <p:cNvPr id="11" name="TextBox 10"/>
          <p:cNvSpPr txBox="1"/>
          <p:nvPr userDrawn="1"/>
        </p:nvSpPr>
        <p:spPr>
          <a:xfrm>
            <a:off x="1907704" y="21912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536819-569E-4096-976B-29504D9E135C}" type="datetimeFigureOut">
              <a:rPr lang="zh-CN" altLang="en-US" smtClean="0"/>
              <a:t>2023-01-10</a:t>
            </a:fld>
            <a:endParaRPr lang="zh-CN" altLang="en-US" dirty="0"/>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087319B7-BAF1-41E4-9D7D-030D8DCCD958}" type="slidenum">
              <a:rPr lang="zh-CN" altLang="en-US" smtClean="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536819-569E-4096-976B-29504D9E135C}" type="datetimeFigureOut">
              <a:rPr lang="zh-CN" altLang="en-US" smtClean="0"/>
              <a:t>2023-01-10</a:t>
            </a:fld>
            <a:endParaRPr lang="zh-CN" altLang="en-US" dirty="0"/>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087319B7-BAF1-41E4-9D7D-030D8DCCD958}"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536819-569E-4096-976B-29504D9E135C}" type="datetimeFigureOut">
              <a:rPr lang="zh-CN" altLang="en-US" smtClean="0"/>
              <a:t>2023-01-10</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087319B7-BAF1-41E4-9D7D-030D8DCCD958}"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 name="图片 3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image" Target="../media/image15.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7038" y="3949123"/>
            <a:ext cx="4903998" cy="1065452"/>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746" y="2159737"/>
            <a:ext cx="7675188" cy="1789386"/>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237" y="3617692"/>
            <a:ext cx="2741211" cy="2958663"/>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2167" y="682762"/>
            <a:ext cx="2787665" cy="1331422"/>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6708" y="4119561"/>
            <a:ext cx="2117666" cy="245679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67" y="642402"/>
            <a:ext cx="10119266" cy="5842385"/>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71896"/>
          <a:stretch>
            <a:fillRect/>
          </a:stretch>
        </p:blipFill>
        <p:spPr>
          <a:xfrm>
            <a:off x="0" y="322"/>
            <a:ext cx="12192000" cy="1927185"/>
          </a:xfrm>
          <a:prstGeom prst="rect">
            <a:avLst/>
          </a:prstGeom>
        </p:spPr>
      </p:pic>
      <p:sp>
        <p:nvSpPr>
          <p:cNvPr id="12" name="文本框 11"/>
          <p:cNvSpPr txBox="1"/>
          <p:nvPr/>
        </p:nvSpPr>
        <p:spPr>
          <a:xfrm>
            <a:off x="3881509" y="2365628"/>
            <a:ext cx="1433414" cy="335028"/>
          </a:xfrm>
          <a:prstGeom prst="rect">
            <a:avLst/>
          </a:prstGeom>
          <a:noFill/>
        </p:spPr>
        <p:txBody>
          <a:bodyPr wrap="square" rtlCol="0">
            <a:spAutoFit/>
          </a:bodyPr>
          <a:lstStyle/>
          <a:p>
            <a:pPr defTabSz="600710"/>
            <a:r>
              <a:rPr lang="zh-CN" altLang="en-US" sz="1575" b="1" spc="394" dirty="0">
                <a:solidFill>
                  <a:prstClr val="black"/>
                </a:solidFill>
                <a:cs typeface="+mn-ea"/>
                <a:sym typeface="+mn-lt"/>
              </a:rPr>
              <a:t>添加标题</a:t>
            </a:r>
          </a:p>
        </p:txBody>
      </p:sp>
      <p:sp>
        <p:nvSpPr>
          <p:cNvPr id="13" name="矩形 12"/>
          <p:cNvSpPr/>
          <p:nvPr/>
        </p:nvSpPr>
        <p:spPr>
          <a:xfrm>
            <a:off x="3094599" y="2797433"/>
            <a:ext cx="2777405" cy="518347"/>
          </a:xfrm>
          <a:prstGeom prst="rect">
            <a:avLst/>
          </a:prstGeom>
        </p:spPr>
        <p:txBody>
          <a:bodyPr wrap="square">
            <a:spAutoFit/>
          </a:bodyPr>
          <a:lstStyle/>
          <a:p>
            <a:pPr algn="ctr" defTabSz="600710">
              <a:spcBef>
                <a:spcPts val="790"/>
              </a:spcBef>
            </a:pPr>
            <a:r>
              <a:rPr lang="zh-CN" altLang="en-US" sz="1050" spc="394" dirty="0">
                <a:solidFill>
                  <a:prstClr val="black"/>
                </a:solidFill>
                <a:cs typeface="+mn-ea"/>
                <a:sym typeface="+mn-lt"/>
              </a:rPr>
              <a:t>输入替换内容</a:t>
            </a:r>
            <a:endParaRPr lang="en-US" altLang="zh-CN" sz="1050" spc="394" dirty="0">
              <a:solidFill>
                <a:prstClr val="black"/>
              </a:solidFill>
              <a:cs typeface="+mn-ea"/>
              <a:sym typeface="+mn-lt"/>
            </a:endParaRPr>
          </a:p>
          <a:p>
            <a:pPr algn="ctr" defTabSz="600710">
              <a:spcBef>
                <a:spcPts val="790"/>
              </a:spcBef>
            </a:pPr>
            <a:r>
              <a:rPr lang="zh-CN" altLang="en-US" sz="1050" spc="394" dirty="0">
                <a:solidFill>
                  <a:prstClr val="black"/>
                </a:solidFill>
                <a:cs typeface="+mn-ea"/>
                <a:sym typeface="+mn-lt"/>
              </a:rPr>
              <a:t>输入替换内容</a:t>
            </a:r>
            <a:endParaRPr lang="en-US" altLang="zh-CN" sz="1050" spc="394" dirty="0">
              <a:solidFill>
                <a:prstClr val="black"/>
              </a:solidFill>
              <a:cs typeface="+mn-ea"/>
              <a:sym typeface="+mn-lt"/>
            </a:endParaRPr>
          </a:p>
        </p:txBody>
      </p:sp>
      <p:sp>
        <p:nvSpPr>
          <p:cNvPr id="14" name="文本框 13"/>
          <p:cNvSpPr txBox="1"/>
          <p:nvPr/>
        </p:nvSpPr>
        <p:spPr>
          <a:xfrm>
            <a:off x="8798518" y="2365628"/>
            <a:ext cx="1433414" cy="335028"/>
          </a:xfrm>
          <a:prstGeom prst="rect">
            <a:avLst/>
          </a:prstGeom>
          <a:noFill/>
        </p:spPr>
        <p:txBody>
          <a:bodyPr wrap="square" rtlCol="0">
            <a:spAutoFit/>
          </a:bodyPr>
          <a:lstStyle/>
          <a:p>
            <a:pPr defTabSz="600710"/>
            <a:r>
              <a:rPr lang="zh-CN" altLang="en-US" sz="1575" b="1" spc="394" dirty="0">
                <a:solidFill>
                  <a:prstClr val="black"/>
                </a:solidFill>
                <a:cs typeface="+mn-ea"/>
                <a:sym typeface="+mn-lt"/>
              </a:rPr>
              <a:t>添加标题</a:t>
            </a:r>
          </a:p>
        </p:txBody>
      </p:sp>
      <p:sp>
        <p:nvSpPr>
          <p:cNvPr id="16" name="矩形 15"/>
          <p:cNvSpPr/>
          <p:nvPr/>
        </p:nvSpPr>
        <p:spPr>
          <a:xfrm>
            <a:off x="8011607" y="2797433"/>
            <a:ext cx="2777405" cy="518347"/>
          </a:xfrm>
          <a:prstGeom prst="rect">
            <a:avLst/>
          </a:prstGeom>
        </p:spPr>
        <p:txBody>
          <a:bodyPr wrap="square">
            <a:spAutoFit/>
          </a:bodyPr>
          <a:lstStyle/>
          <a:p>
            <a:pPr algn="ctr" defTabSz="600710">
              <a:spcBef>
                <a:spcPts val="790"/>
              </a:spcBef>
            </a:pPr>
            <a:r>
              <a:rPr lang="zh-CN" altLang="en-US" sz="1050" spc="394" dirty="0">
                <a:solidFill>
                  <a:prstClr val="black"/>
                </a:solidFill>
                <a:cs typeface="+mn-ea"/>
                <a:sym typeface="+mn-lt"/>
              </a:rPr>
              <a:t>输入替换内容</a:t>
            </a:r>
            <a:endParaRPr lang="en-US" altLang="zh-CN" sz="1050" spc="394" dirty="0">
              <a:solidFill>
                <a:prstClr val="black"/>
              </a:solidFill>
              <a:cs typeface="+mn-ea"/>
              <a:sym typeface="+mn-lt"/>
            </a:endParaRPr>
          </a:p>
          <a:p>
            <a:pPr algn="ctr" defTabSz="600710">
              <a:spcBef>
                <a:spcPts val="790"/>
              </a:spcBef>
            </a:pPr>
            <a:r>
              <a:rPr lang="zh-CN" altLang="en-US" sz="1050" spc="394" dirty="0">
                <a:solidFill>
                  <a:prstClr val="black"/>
                </a:solidFill>
                <a:cs typeface="+mn-ea"/>
                <a:sym typeface="+mn-lt"/>
              </a:rPr>
              <a:t>输入替换内容</a:t>
            </a:r>
            <a:endParaRPr lang="en-US" altLang="zh-CN" sz="1050" spc="394" dirty="0">
              <a:solidFill>
                <a:prstClr val="black"/>
              </a:solidFill>
              <a:cs typeface="+mn-ea"/>
              <a:sym typeface="+mn-lt"/>
            </a:endParaRPr>
          </a:p>
        </p:txBody>
      </p:sp>
      <p:sp>
        <p:nvSpPr>
          <p:cNvPr id="17" name="文本框 16"/>
          <p:cNvSpPr txBox="1"/>
          <p:nvPr/>
        </p:nvSpPr>
        <p:spPr>
          <a:xfrm>
            <a:off x="3893076" y="4678712"/>
            <a:ext cx="1433414" cy="335028"/>
          </a:xfrm>
          <a:prstGeom prst="rect">
            <a:avLst/>
          </a:prstGeom>
          <a:noFill/>
        </p:spPr>
        <p:txBody>
          <a:bodyPr wrap="square" rtlCol="0">
            <a:spAutoFit/>
          </a:bodyPr>
          <a:lstStyle/>
          <a:p>
            <a:pPr defTabSz="600710"/>
            <a:r>
              <a:rPr lang="zh-CN" altLang="en-US" sz="1575" b="1" spc="394" dirty="0">
                <a:solidFill>
                  <a:prstClr val="black"/>
                </a:solidFill>
                <a:cs typeface="+mn-ea"/>
                <a:sym typeface="+mn-lt"/>
              </a:rPr>
              <a:t>添加标题</a:t>
            </a:r>
          </a:p>
        </p:txBody>
      </p:sp>
      <p:sp>
        <p:nvSpPr>
          <p:cNvPr id="18" name="矩形 17"/>
          <p:cNvSpPr/>
          <p:nvPr/>
        </p:nvSpPr>
        <p:spPr>
          <a:xfrm>
            <a:off x="3106166" y="5110517"/>
            <a:ext cx="2777405" cy="518347"/>
          </a:xfrm>
          <a:prstGeom prst="rect">
            <a:avLst/>
          </a:prstGeom>
        </p:spPr>
        <p:txBody>
          <a:bodyPr wrap="square">
            <a:spAutoFit/>
          </a:bodyPr>
          <a:lstStyle/>
          <a:p>
            <a:pPr algn="ctr" defTabSz="600710">
              <a:spcBef>
                <a:spcPts val="790"/>
              </a:spcBef>
            </a:pPr>
            <a:r>
              <a:rPr lang="zh-CN" altLang="en-US" sz="1050" spc="394" dirty="0">
                <a:solidFill>
                  <a:prstClr val="black"/>
                </a:solidFill>
                <a:cs typeface="+mn-ea"/>
                <a:sym typeface="+mn-lt"/>
              </a:rPr>
              <a:t>输入替换内容</a:t>
            </a:r>
            <a:endParaRPr lang="en-US" altLang="zh-CN" sz="1050" spc="394" dirty="0">
              <a:solidFill>
                <a:prstClr val="black"/>
              </a:solidFill>
              <a:cs typeface="+mn-ea"/>
              <a:sym typeface="+mn-lt"/>
            </a:endParaRPr>
          </a:p>
          <a:p>
            <a:pPr algn="ctr" defTabSz="600710">
              <a:spcBef>
                <a:spcPts val="790"/>
              </a:spcBef>
            </a:pPr>
            <a:r>
              <a:rPr lang="zh-CN" altLang="en-US" sz="1050" spc="394" dirty="0">
                <a:solidFill>
                  <a:prstClr val="black"/>
                </a:solidFill>
                <a:cs typeface="+mn-ea"/>
                <a:sym typeface="+mn-lt"/>
              </a:rPr>
              <a:t>输入替换内容</a:t>
            </a:r>
            <a:endParaRPr lang="en-US" altLang="zh-CN" sz="1050" spc="394" dirty="0">
              <a:solidFill>
                <a:prstClr val="black"/>
              </a:solidFill>
              <a:cs typeface="+mn-ea"/>
              <a:sym typeface="+mn-lt"/>
            </a:endParaRPr>
          </a:p>
        </p:txBody>
      </p:sp>
      <p:sp>
        <p:nvSpPr>
          <p:cNvPr id="19" name="文本框 18"/>
          <p:cNvSpPr txBox="1"/>
          <p:nvPr/>
        </p:nvSpPr>
        <p:spPr>
          <a:xfrm>
            <a:off x="8810085" y="4678712"/>
            <a:ext cx="1433414" cy="335028"/>
          </a:xfrm>
          <a:prstGeom prst="rect">
            <a:avLst/>
          </a:prstGeom>
          <a:noFill/>
        </p:spPr>
        <p:txBody>
          <a:bodyPr wrap="square" rtlCol="0">
            <a:spAutoFit/>
          </a:bodyPr>
          <a:lstStyle/>
          <a:p>
            <a:pPr defTabSz="600710"/>
            <a:r>
              <a:rPr lang="zh-CN" altLang="en-US" sz="1575" b="1" spc="394" dirty="0">
                <a:solidFill>
                  <a:prstClr val="black"/>
                </a:solidFill>
                <a:cs typeface="+mn-ea"/>
                <a:sym typeface="+mn-lt"/>
              </a:rPr>
              <a:t>添加标题</a:t>
            </a:r>
          </a:p>
        </p:txBody>
      </p:sp>
      <p:sp>
        <p:nvSpPr>
          <p:cNvPr id="20" name="矩形 19"/>
          <p:cNvSpPr/>
          <p:nvPr/>
        </p:nvSpPr>
        <p:spPr>
          <a:xfrm>
            <a:off x="8023175" y="5110517"/>
            <a:ext cx="2777405" cy="518347"/>
          </a:xfrm>
          <a:prstGeom prst="rect">
            <a:avLst/>
          </a:prstGeom>
        </p:spPr>
        <p:txBody>
          <a:bodyPr wrap="square">
            <a:spAutoFit/>
          </a:bodyPr>
          <a:lstStyle/>
          <a:p>
            <a:pPr algn="ctr" defTabSz="600710">
              <a:spcBef>
                <a:spcPts val="790"/>
              </a:spcBef>
            </a:pPr>
            <a:r>
              <a:rPr lang="zh-CN" altLang="en-US" sz="1050" spc="394" dirty="0">
                <a:solidFill>
                  <a:prstClr val="black"/>
                </a:solidFill>
                <a:cs typeface="+mn-ea"/>
                <a:sym typeface="+mn-lt"/>
              </a:rPr>
              <a:t>输入替换内容</a:t>
            </a:r>
            <a:endParaRPr lang="en-US" altLang="zh-CN" sz="1050" spc="394" dirty="0">
              <a:solidFill>
                <a:prstClr val="black"/>
              </a:solidFill>
              <a:cs typeface="+mn-ea"/>
              <a:sym typeface="+mn-lt"/>
            </a:endParaRPr>
          </a:p>
          <a:p>
            <a:pPr algn="ctr" defTabSz="600710">
              <a:spcBef>
                <a:spcPts val="790"/>
              </a:spcBef>
            </a:pPr>
            <a:r>
              <a:rPr lang="zh-CN" altLang="en-US" sz="1050" spc="394" dirty="0">
                <a:solidFill>
                  <a:prstClr val="black"/>
                </a:solidFill>
                <a:cs typeface="+mn-ea"/>
                <a:sym typeface="+mn-lt"/>
              </a:rPr>
              <a:t>输入替换内容</a:t>
            </a:r>
            <a:endParaRPr lang="en-US" altLang="zh-CN" sz="1050" spc="394" dirty="0">
              <a:solidFill>
                <a:prstClr val="black"/>
              </a:solidFill>
              <a:cs typeface="+mn-ea"/>
              <a:sym typeface="+mn-lt"/>
            </a:endParaRPr>
          </a:p>
        </p:txBody>
      </p:sp>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37866"/>
          <a:stretch>
            <a:fillRect/>
          </a:stretch>
        </p:blipFill>
        <p:spPr>
          <a:xfrm>
            <a:off x="6379136" y="2048542"/>
            <a:ext cx="1881839" cy="1703472"/>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l="37866"/>
          <a:stretch>
            <a:fillRect/>
          </a:stretch>
        </p:blipFill>
        <p:spPr>
          <a:xfrm>
            <a:off x="1402986" y="4095842"/>
            <a:ext cx="1881839" cy="1703472"/>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7866"/>
          <a:stretch>
            <a:fillRect/>
          </a:stretch>
        </p:blipFill>
        <p:spPr>
          <a:xfrm>
            <a:off x="6375566" y="4258781"/>
            <a:ext cx="1881839" cy="1703472"/>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37866"/>
          <a:stretch>
            <a:fillRect/>
          </a:stretch>
        </p:blipFill>
        <p:spPr>
          <a:xfrm>
            <a:off x="1546645" y="1945697"/>
            <a:ext cx="1881839" cy="1703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67" y="642402"/>
            <a:ext cx="10119266" cy="5842385"/>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3" name="文本框 2"/>
          <p:cNvSpPr txBox="1"/>
          <p:nvPr>
            <p:custDataLst>
              <p:tags r:id="rId1"/>
            </p:custDataLst>
          </p:nvPr>
        </p:nvSpPr>
        <p:spPr>
          <a:xfrm>
            <a:off x="1671771" y="2240156"/>
            <a:ext cx="8848458" cy="132343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schemeClr val="accent2"/>
                </a:solidFill>
                <a:effectLst/>
                <a:uLnTx/>
                <a:uFillTx/>
                <a:cs typeface="+mn-ea"/>
                <a:sym typeface="+mn-lt"/>
              </a:rPr>
              <a:t>PART</a:t>
            </a:r>
            <a:r>
              <a:rPr kumimoji="0" lang="en-US" altLang="zh-CN" sz="8000" b="1" i="0" u="none" strike="noStrike" kern="1200" cap="none" spc="0" normalizeH="0" noProof="0" dirty="0">
                <a:ln>
                  <a:noFill/>
                </a:ln>
                <a:solidFill>
                  <a:schemeClr val="accent2"/>
                </a:solidFill>
                <a:effectLst/>
                <a:uLnTx/>
                <a:uFillTx/>
                <a:cs typeface="+mn-ea"/>
                <a:sym typeface="+mn-lt"/>
              </a:rPr>
              <a:t> 03</a:t>
            </a:r>
            <a:endParaRPr kumimoji="0" lang="zh-CN" altLang="en-US" sz="8000" b="1" i="0" u="none" strike="noStrike" kern="1200" cap="none" spc="0" normalizeH="0" baseline="0" noProof="0" dirty="0">
              <a:ln>
                <a:noFill/>
              </a:ln>
              <a:solidFill>
                <a:schemeClr val="accent2"/>
              </a:solidFill>
              <a:effectLst/>
              <a:uLnTx/>
              <a:uFillTx/>
              <a:cs typeface="+mn-ea"/>
              <a:sym typeface="+mn-lt"/>
            </a:endParaRPr>
          </a:p>
        </p:txBody>
      </p:sp>
      <p:sp>
        <p:nvSpPr>
          <p:cNvPr id="4" name="文本框 3"/>
          <p:cNvSpPr txBox="1"/>
          <p:nvPr/>
        </p:nvSpPr>
        <p:spPr>
          <a:xfrm>
            <a:off x="1421807" y="3563595"/>
            <a:ext cx="9348385" cy="95407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lvl="0">
              <a:defRPr/>
            </a:pPr>
            <a:r>
              <a:rPr lang="zh-CN" altLang="en-US" sz="5400" b="0" dirty="0">
                <a:solidFill>
                  <a:schemeClr val="accent1"/>
                </a:solidFill>
                <a:effectLst/>
                <a:latin typeface="+mn-lt"/>
                <a:ea typeface="+mn-ea"/>
                <a:cs typeface="+mn-ea"/>
                <a:sym typeface="+mn-lt"/>
              </a:rPr>
              <a:t>活动执行保障</a:t>
            </a:r>
          </a:p>
        </p:txBody>
      </p:sp>
      <p:sp>
        <p:nvSpPr>
          <p:cNvPr id="5" name="Rectangle 15"/>
          <p:cNvSpPr>
            <a:spLocks noChangeArrowheads="1"/>
          </p:cNvSpPr>
          <p:nvPr/>
        </p:nvSpPr>
        <p:spPr bwMode="auto">
          <a:xfrm>
            <a:off x="4027227" y="4675438"/>
            <a:ext cx="4137544" cy="434478"/>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00" rtl="0" eaLnBrk="0" fontAlgn="base" latinLnBrk="0" hangingPunct="0">
              <a:lnSpc>
                <a:spcPct val="150000"/>
              </a:lnSpc>
              <a:spcBef>
                <a:spcPct val="0"/>
              </a:spcBef>
              <a:spcAft>
                <a:spcPct val="0"/>
              </a:spcAft>
              <a:buClrTx/>
              <a:buSzTx/>
              <a:buFontTx/>
              <a:buNone/>
              <a:defRPr/>
            </a:pP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Duis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aute</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irure</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dolor in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reprehenderit</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in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voluptate</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sint</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occaecat</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cupidatat</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non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67" y="642402"/>
            <a:ext cx="10119266" cy="5842385"/>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b="71896"/>
          <a:stretch>
            <a:fillRect/>
          </a:stretch>
        </p:blipFill>
        <p:spPr>
          <a:xfrm>
            <a:off x="0" y="322"/>
            <a:ext cx="12192000" cy="1927185"/>
          </a:xfrm>
          <a:prstGeom prst="rect">
            <a:avLst/>
          </a:prstGeom>
        </p:spPr>
      </p:pic>
      <p:grpSp>
        <p:nvGrpSpPr>
          <p:cNvPr id="5" name="c6969089-3c21-46c6-a09e-548e7c815c9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174884" y="1912925"/>
            <a:ext cx="4100213" cy="3215259"/>
            <a:chOff x="716775" y="1545207"/>
            <a:chExt cx="4606131" cy="3611985"/>
          </a:xfrm>
        </p:grpSpPr>
        <p:cxnSp>
          <p:nvCxnSpPr>
            <p:cNvPr id="6" name="直接连接符 5"/>
            <p:cNvCxnSpPr>
              <a:stCxn id="11" idx="6"/>
              <a:endCxn id="14" idx="2"/>
            </p:cNvCxnSpPr>
            <p:nvPr/>
          </p:nvCxnSpPr>
          <p:spPr>
            <a:xfrm>
              <a:off x="1583234" y="4725144"/>
              <a:ext cx="277270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îṧľíḋè"/>
            <p:cNvGrpSpPr/>
            <p:nvPr/>
          </p:nvGrpSpPr>
          <p:grpSpPr>
            <a:xfrm>
              <a:off x="716775" y="1545207"/>
              <a:ext cx="4500895" cy="1484440"/>
              <a:chOff x="682503" y="1957510"/>
              <a:chExt cx="5905709" cy="1484440"/>
            </a:xfrm>
          </p:grpSpPr>
          <p:sp>
            <p:nvSpPr>
              <p:cNvPr id="20" name="îSľîḋé"/>
              <p:cNvSpPr txBox="1"/>
              <p:nvPr/>
            </p:nvSpPr>
            <p:spPr>
              <a:xfrm>
                <a:off x="682503" y="2353117"/>
                <a:ext cx="5905709" cy="1088833"/>
              </a:xfrm>
              <a:prstGeom prst="rect">
                <a:avLst/>
              </a:prstGeom>
              <a:noFill/>
            </p:spPr>
            <p:txBody>
              <a:bodyPr wrap="square" rtlCol="0">
                <a:spAutoFit/>
              </a:bodyPr>
              <a:lstStyle/>
              <a:p>
                <a:pPr>
                  <a:lnSpc>
                    <a:spcPct val="200000"/>
                  </a:lnSpc>
                  <a:spcBef>
                    <a:spcPct val="0"/>
                  </a:spcBef>
                </a:pPr>
                <a:r>
                  <a:rPr lang="zh-CN" altLang="en-US" sz="1000" b="1" dirty="0">
                    <a:solidFill>
                      <a:srgbClr val="02086E"/>
                    </a:solidFill>
                    <a:cs typeface="+mn-ea"/>
                    <a:sym typeface="+mn-lt"/>
                  </a:rPr>
                  <a:t>此部分内容作为文字排版占位显示此部分内容作为文字排版占位显示</a:t>
                </a:r>
              </a:p>
              <a:p>
                <a:pPr>
                  <a:lnSpc>
                    <a:spcPct val="200000"/>
                  </a:lnSpc>
                  <a:spcBef>
                    <a:spcPct val="0"/>
                  </a:spcBef>
                </a:pPr>
                <a:r>
                  <a:rPr lang="zh-CN" altLang="en-US" sz="1000" b="1" dirty="0">
                    <a:solidFill>
                      <a:srgbClr val="02086E"/>
                    </a:solidFill>
                    <a:cs typeface="+mn-ea"/>
                    <a:sym typeface="+mn-lt"/>
                  </a:rPr>
                  <a:t>此部分内容作为文字排版占位显示此部分内容作为文字排版占位显示</a:t>
                </a:r>
              </a:p>
              <a:p>
                <a:pPr>
                  <a:lnSpc>
                    <a:spcPct val="200000"/>
                  </a:lnSpc>
                  <a:spcBef>
                    <a:spcPct val="0"/>
                  </a:spcBef>
                </a:pPr>
                <a:r>
                  <a:rPr lang="zh-CN" altLang="en-US" sz="1000" b="1" dirty="0">
                    <a:solidFill>
                      <a:srgbClr val="02086E"/>
                    </a:solidFill>
                    <a:cs typeface="+mn-ea"/>
                    <a:sym typeface="+mn-lt"/>
                  </a:rPr>
                  <a:t>此部分内容作为文字排版占位显示此部分内容作为文字排版占位显示</a:t>
                </a:r>
              </a:p>
            </p:txBody>
          </p:sp>
          <p:sp>
            <p:nvSpPr>
              <p:cNvPr id="21" name="ísļíḓê"/>
              <p:cNvSpPr txBox="1"/>
              <p:nvPr/>
            </p:nvSpPr>
            <p:spPr>
              <a:xfrm>
                <a:off x="682504" y="1957510"/>
                <a:ext cx="5448871" cy="345753"/>
              </a:xfrm>
              <a:prstGeom prst="rect">
                <a:avLst/>
              </a:prstGeom>
              <a:noFill/>
            </p:spPr>
            <p:txBody>
              <a:bodyPr wrap="square" rtlCol="0">
                <a:spAutoFit/>
              </a:bodyPr>
              <a:lstStyle/>
              <a:p>
                <a:r>
                  <a:rPr lang="zh-CN" altLang="en-US" sz="1400" b="1" dirty="0">
                    <a:solidFill>
                      <a:srgbClr val="02086E"/>
                    </a:solidFill>
                    <a:cs typeface="+mn-ea"/>
                    <a:sym typeface="+mn-lt"/>
                  </a:rPr>
                  <a:t>请在形状中填充图片</a:t>
                </a:r>
              </a:p>
            </p:txBody>
          </p:sp>
        </p:grpSp>
        <p:sp>
          <p:nvSpPr>
            <p:cNvPr id="11" name="iṧḻíḓé"/>
            <p:cNvSpPr/>
            <p:nvPr/>
          </p:nvSpPr>
          <p:spPr>
            <a:xfrm>
              <a:off x="719138" y="4293096"/>
              <a:ext cx="864096" cy="864096"/>
            </a:xfrm>
            <a:prstGeom prst="ellipse">
              <a:avLst/>
            </a:prstGeom>
            <a:solidFill>
              <a:srgbClr val="A81819"/>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1400" dirty="0">
                  <a:solidFill>
                    <a:schemeClr val="bg1"/>
                  </a:solidFill>
                  <a:cs typeface="+mn-ea"/>
                  <a:sym typeface="+mn-lt"/>
                </a:rPr>
                <a:t>关键词</a:t>
              </a:r>
            </a:p>
          </p:txBody>
        </p:sp>
        <p:sp>
          <p:nvSpPr>
            <p:cNvPr id="12" name="ïṣlîḋé"/>
            <p:cNvSpPr/>
            <p:nvPr/>
          </p:nvSpPr>
          <p:spPr>
            <a:xfrm>
              <a:off x="1931404" y="4293096"/>
              <a:ext cx="864096" cy="864096"/>
            </a:xfrm>
            <a:prstGeom prst="ellipse">
              <a:avLst/>
            </a:prstGeom>
            <a:solidFill>
              <a:srgbClr val="A81819"/>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1400" dirty="0">
                  <a:solidFill>
                    <a:schemeClr val="bg1"/>
                  </a:solidFill>
                  <a:cs typeface="+mn-ea"/>
                  <a:sym typeface="+mn-lt"/>
                </a:rPr>
                <a:t>关键词</a:t>
              </a:r>
            </a:p>
          </p:txBody>
        </p:sp>
        <p:sp>
          <p:nvSpPr>
            <p:cNvPr id="13" name="ïṩ1îḓe"/>
            <p:cNvSpPr/>
            <p:nvPr/>
          </p:nvSpPr>
          <p:spPr>
            <a:xfrm>
              <a:off x="3143670" y="4293096"/>
              <a:ext cx="864096" cy="864096"/>
            </a:xfrm>
            <a:prstGeom prst="ellipse">
              <a:avLst/>
            </a:prstGeom>
            <a:solidFill>
              <a:srgbClr val="A81819"/>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1400" dirty="0">
                  <a:solidFill>
                    <a:schemeClr val="bg1"/>
                  </a:solidFill>
                  <a:cs typeface="+mn-ea"/>
                  <a:sym typeface="+mn-lt"/>
                </a:rPr>
                <a:t>关键词</a:t>
              </a:r>
            </a:p>
          </p:txBody>
        </p:sp>
        <p:sp>
          <p:nvSpPr>
            <p:cNvPr id="14" name="iṩľidé"/>
            <p:cNvSpPr/>
            <p:nvPr/>
          </p:nvSpPr>
          <p:spPr>
            <a:xfrm>
              <a:off x="4355936" y="4293096"/>
              <a:ext cx="864096" cy="864096"/>
            </a:xfrm>
            <a:prstGeom prst="ellipse">
              <a:avLst/>
            </a:prstGeom>
            <a:solidFill>
              <a:srgbClr val="A81819"/>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1400" dirty="0">
                  <a:solidFill>
                    <a:schemeClr val="bg1"/>
                  </a:solidFill>
                  <a:cs typeface="+mn-ea"/>
                  <a:sym typeface="+mn-lt"/>
                </a:rPr>
                <a:t>关键词</a:t>
              </a:r>
            </a:p>
          </p:txBody>
        </p:sp>
        <p:sp>
          <p:nvSpPr>
            <p:cNvPr id="16" name="ïṡ1idè"/>
            <p:cNvSpPr/>
            <p:nvPr/>
          </p:nvSpPr>
          <p:spPr>
            <a:xfrm>
              <a:off x="1465728" y="4617132"/>
              <a:ext cx="216024" cy="21602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17" name="îš1ïďè"/>
            <p:cNvSpPr/>
            <p:nvPr/>
          </p:nvSpPr>
          <p:spPr>
            <a:xfrm>
              <a:off x="2679446" y="4617132"/>
              <a:ext cx="216024" cy="21602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18" name="ísḻiḓe"/>
            <p:cNvSpPr/>
            <p:nvPr/>
          </p:nvSpPr>
          <p:spPr>
            <a:xfrm>
              <a:off x="3893164" y="4617132"/>
              <a:ext cx="216024" cy="21602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19" name="îşḻïḑé"/>
            <p:cNvSpPr/>
            <p:nvPr/>
          </p:nvSpPr>
          <p:spPr>
            <a:xfrm>
              <a:off x="5106882" y="4617132"/>
              <a:ext cx="216024" cy="21602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4</a:t>
              </a:r>
              <a:endParaRPr lang="zh-CN" altLang="en-US" dirty="0">
                <a:cs typeface="+mn-ea"/>
                <a:sym typeface="+mn-lt"/>
              </a:endParaRPr>
            </a:p>
          </p:txBody>
        </p:sp>
      </p:grpSp>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780161" y="2140413"/>
            <a:ext cx="5988327" cy="33681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67" y="642402"/>
            <a:ext cx="10119266" cy="5842385"/>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71896"/>
          <a:stretch>
            <a:fillRect/>
          </a:stretch>
        </p:blipFill>
        <p:spPr>
          <a:xfrm>
            <a:off x="0" y="322"/>
            <a:ext cx="12192000" cy="1927185"/>
          </a:xfrm>
          <a:prstGeom prst="rect">
            <a:avLst/>
          </a:prstGeom>
        </p:spPr>
      </p:pic>
      <p:pic>
        <p:nvPicPr>
          <p:cNvPr id="5" name="图片占位符 16"/>
          <p:cNvPicPr>
            <a:picLocks noChangeAspect="1"/>
          </p:cNvPicPr>
          <p:nvPr/>
        </p:nvPicPr>
        <p:blipFill rotWithShape="1">
          <a:blip r:embed="rId4" cstate="print">
            <a:extLst>
              <a:ext uri="{28A0092B-C50C-407E-A947-70E740481C1C}">
                <a14:useLocalDpi xmlns:a14="http://schemas.microsoft.com/office/drawing/2010/main" val="0"/>
              </a:ext>
            </a:extLst>
          </a:blip>
          <a:srcRect l="37855" t="15637" r="44043" b="48435"/>
          <a:stretch>
            <a:fillRect/>
          </a:stretch>
        </p:blipFill>
        <p:spPr>
          <a:xfrm>
            <a:off x="8483482" y="2538025"/>
            <a:ext cx="1595260" cy="1780909"/>
          </a:xfrm>
          <a:custGeom>
            <a:avLst/>
            <a:gdLst>
              <a:gd name="connsiteX0" fmla="*/ 792703 w 1585406"/>
              <a:gd name="connsiteY0" fmla="*/ 0 h 1568930"/>
              <a:gd name="connsiteX1" fmla="*/ 1585406 w 1585406"/>
              <a:gd name="connsiteY1" fmla="*/ 784465 h 1568930"/>
              <a:gd name="connsiteX2" fmla="*/ 792703 w 1585406"/>
              <a:gd name="connsiteY2" fmla="*/ 1568930 h 1568930"/>
              <a:gd name="connsiteX3" fmla="*/ 0 w 1585406"/>
              <a:gd name="connsiteY3" fmla="*/ 784465 h 1568930"/>
              <a:gd name="connsiteX4" fmla="*/ 792703 w 1585406"/>
              <a:gd name="connsiteY4" fmla="*/ 0 h 156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406" h="1568930">
                <a:moveTo>
                  <a:pt x="792703" y="0"/>
                </a:moveTo>
                <a:cubicBezTo>
                  <a:pt x="1230501" y="0"/>
                  <a:pt x="1585406" y="351217"/>
                  <a:pt x="1585406" y="784465"/>
                </a:cubicBezTo>
                <a:cubicBezTo>
                  <a:pt x="1585406" y="1217713"/>
                  <a:pt x="1230501" y="1568930"/>
                  <a:pt x="792703" y="1568930"/>
                </a:cubicBezTo>
                <a:cubicBezTo>
                  <a:pt x="354905" y="1568930"/>
                  <a:pt x="0" y="1217713"/>
                  <a:pt x="0" y="784465"/>
                </a:cubicBezTo>
                <a:cubicBezTo>
                  <a:pt x="0" y="351217"/>
                  <a:pt x="354905" y="0"/>
                  <a:pt x="792703" y="0"/>
                </a:cubicBezTo>
                <a:close/>
              </a:path>
            </a:pathLst>
          </a:custGeom>
        </p:spPr>
      </p:pic>
      <p:sp>
        <p:nvSpPr>
          <p:cNvPr id="6" name="Oval 16"/>
          <p:cNvSpPr/>
          <p:nvPr/>
        </p:nvSpPr>
        <p:spPr>
          <a:xfrm>
            <a:off x="8483482" y="2607287"/>
            <a:ext cx="1549461" cy="1549461"/>
          </a:xfrm>
          <a:prstGeom prst="ellipse">
            <a:avLst/>
          </a:prstGeom>
          <a:noFill/>
          <a:ln w="508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7" name="Oval 17"/>
          <p:cNvSpPr/>
          <p:nvPr/>
        </p:nvSpPr>
        <p:spPr>
          <a:xfrm>
            <a:off x="8121532" y="2251687"/>
            <a:ext cx="2235306" cy="2235306"/>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8" name="Oval 18"/>
          <p:cNvSpPr/>
          <p:nvPr/>
        </p:nvSpPr>
        <p:spPr>
          <a:xfrm>
            <a:off x="9903077" y="2400912"/>
            <a:ext cx="393328" cy="393328"/>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9" name="Rectangle: Rounded Corners 20"/>
          <p:cNvSpPr/>
          <p:nvPr/>
        </p:nvSpPr>
        <p:spPr>
          <a:xfrm>
            <a:off x="8118575" y="4318935"/>
            <a:ext cx="2238122" cy="451450"/>
          </a:xfrm>
          <a:prstGeom prst="roundRect">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100" dirty="0">
              <a:cs typeface="+mn-ea"/>
              <a:sym typeface="+mn-lt"/>
            </a:endParaRPr>
          </a:p>
        </p:txBody>
      </p:sp>
      <p:sp>
        <p:nvSpPr>
          <p:cNvPr id="10" name="Oval 4"/>
          <p:cNvSpPr/>
          <p:nvPr/>
        </p:nvSpPr>
        <p:spPr>
          <a:xfrm>
            <a:off x="2146737" y="2594610"/>
            <a:ext cx="1549461" cy="1549461"/>
          </a:xfrm>
          <a:prstGeom prst="ellipse">
            <a:avLst/>
          </a:pr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1" name="Oval 5"/>
          <p:cNvSpPr/>
          <p:nvPr/>
        </p:nvSpPr>
        <p:spPr>
          <a:xfrm>
            <a:off x="1784787" y="2239010"/>
            <a:ext cx="2235306" cy="2235306"/>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2" name="Oval 6"/>
          <p:cNvSpPr/>
          <p:nvPr/>
        </p:nvSpPr>
        <p:spPr>
          <a:xfrm>
            <a:off x="3566332" y="2388235"/>
            <a:ext cx="393328" cy="393328"/>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3" name="Rectangle: Rounded Corners 8"/>
          <p:cNvSpPr/>
          <p:nvPr/>
        </p:nvSpPr>
        <p:spPr>
          <a:xfrm>
            <a:off x="1781830" y="4306258"/>
            <a:ext cx="2238122" cy="451450"/>
          </a:xfrm>
          <a:prstGeom prst="roundRect">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100" dirty="0">
              <a:cs typeface="+mn-ea"/>
              <a:sym typeface="+mn-lt"/>
            </a:endParaRPr>
          </a:p>
        </p:txBody>
      </p:sp>
      <p:sp>
        <p:nvSpPr>
          <p:cNvPr id="14" name="Oval 11"/>
          <p:cNvSpPr/>
          <p:nvPr/>
        </p:nvSpPr>
        <p:spPr>
          <a:xfrm>
            <a:off x="5001877" y="2239010"/>
            <a:ext cx="2235306" cy="2235306"/>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6" name="Oval 12"/>
          <p:cNvSpPr/>
          <p:nvPr/>
        </p:nvSpPr>
        <p:spPr>
          <a:xfrm>
            <a:off x="6783422" y="2388235"/>
            <a:ext cx="393328" cy="393328"/>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7" name="Rectangle: Rounded Corners 14"/>
          <p:cNvSpPr/>
          <p:nvPr/>
        </p:nvSpPr>
        <p:spPr>
          <a:xfrm>
            <a:off x="4998920" y="4306258"/>
            <a:ext cx="2238122" cy="451450"/>
          </a:xfrm>
          <a:prstGeom prst="roundRect">
            <a:avLst/>
          </a:pr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100" dirty="0">
              <a:cs typeface="+mn-ea"/>
              <a:sym typeface="+mn-lt"/>
            </a:endParaRPr>
          </a:p>
        </p:txBody>
      </p:sp>
      <p:sp>
        <p:nvSpPr>
          <p:cNvPr id="18" name="矩形 17"/>
          <p:cNvSpPr/>
          <p:nvPr/>
        </p:nvSpPr>
        <p:spPr>
          <a:xfrm>
            <a:off x="1529536" y="4950374"/>
            <a:ext cx="2718969"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a:t>
            </a:r>
          </a:p>
        </p:txBody>
      </p:sp>
      <p:sp>
        <p:nvSpPr>
          <p:cNvPr id="19" name="矩形 18"/>
          <p:cNvSpPr/>
          <p:nvPr/>
        </p:nvSpPr>
        <p:spPr>
          <a:xfrm>
            <a:off x="1835162" y="4332651"/>
            <a:ext cx="2136478"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标题文字添加</a:t>
            </a:r>
          </a:p>
        </p:txBody>
      </p:sp>
      <p:sp>
        <p:nvSpPr>
          <p:cNvPr id="20" name="矩形 19"/>
          <p:cNvSpPr/>
          <p:nvPr/>
        </p:nvSpPr>
        <p:spPr>
          <a:xfrm>
            <a:off x="5059763" y="4332651"/>
            <a:ext cx="2136478"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标题文字添加</a:t>
            </a:r>
          </a:p>
        </p:txBody>
      </p:sp>
      <p:sp>
        <p:nvSpPr>
          <p:cNvPr id="21" name="矩形 20"/>
          <p:cNvSpPr/>
          <p:nvPr/>
        </p:nvSpPr>
        <p:spPr>
          <a:xfrm>
            <a:off x="8171907" y="4345328"/>
            <a:ext cx="2136478"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标题文字添加</a:t>
            </a:r>
          </a:p>
        </p:txBody>
      </p:sp>
      <p:sp>
        <p:nvSpPr>
          <p:cNvPr id="22" name="矩形 21"/>
          <p:cNvSpPr/>
          <p:nvPr/>
        </p:nvSpPr>
        <p:spPr>
          <a:xfrm>
            <a:off x="4754137" y="4950374"/>
            <a:ext cx="2718969"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a:t>
            </a:r>
          </a:p>
        </p:txBody>
      </p:sp>
      <p:sp>
        <p:nvSpPr>
          <p:cNvPr id="23" name="矩形 22"/>
          <p:cNvSpPr/>
          <p:nvPr/>
        </p:nvSpPr>
        <p:spPr>
          <a:xfrm>
            <a:off x="7866281" y="4963051"/>
            <a:ext cx="2718969"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a:t>
            </a:r>
          </a:p>
        </p:txBody>
      </p:sp>
      <p:sp>
        <p:nvSpPr>
          <p:cNvPr id="26" name="Oval 16"/>
          <p:cNvSpPr/>
          <p:nvPr/>
        </p:nvSpPr>
        <p:spPr>
          <a:xfrm>
            <a:off x="5381692" y="2602369"/>
            <a:ext cx="1549461" cy="1549461"/>
          </a:xfrm>
          <a:prstGeom prst="ellipse">
            <a:avLst/>
          </a:prstGeom>
          <a:noFill/>
          <a:ln w="508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pic>
        <p:nvPicPr>
          <p:cNvPr id="27" name="图片占位符 16"/>
          <p:cNvPicPr>
            <a:picLocks noChangeAspect="1"/>
          </p:cNvPicPr>
          <p:nvPr/>
        </p:nvPicPr>
        <p:blipFill rotWithShape="1">
          <a:blip r:embed="rId4" cstate="print">
            <a:extLst>
              <a:ext uri="{28A0092B-C50C-407E-A947-70E740481C1C}">
                <a14:useLocalDpi xmlns:a14="http://schemas.microsoft.com/office/drawing/2010/main" val="0"/>
              </a:ext>
            </a:extLst>
          </a:blip>
          <a:srcRect l="37855" t="15637" r="44043" b="48435"/>
          <a:stretch>
            <a:fillRect/>
          </a:stretch>
        </p:blipFill>
        <p:spPr>
          <a:xfrm>
            <a:off x="5330372" y="2576242"/>
            <a:ext cx="1595260" cy="1780909"/>
          </a:xfrm>
          <a:custGeom>
            <a:avLst/>
            <a:gdLst>
              <a:gd name="connsiteX0" fmla="*/ 792703 w 1585406"/>
              <a:gd name="connsiteY0" fmla="*/ 0 h 1568930"/>
              <a:gd name="connsiteX1" fmla="*/ 1585406 w 1585406"/>
              <a:gd name="connsiteY1" fmla="*/ 784465 h 1568930"/>
              <a:gd name="connsiteX2" fmla="*/ 792703 w 1585406"/>
              <a:gd name="connsiteY2" fmla="*/ 1568930 h 1568930"/>
              <a:gd name="connsiteX3" fmla="*/ 0 w 1585406"/>
              <a:gd name="connsiteY3" fmla="*/ 784465 h 1568930"/>
              <a:gd name="connsiteX4" fmla="*/ 792703 w 1585406"/>
              <a:gd name="connsiteY4" fmla="*/ 0 h 156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406" h="1568930">
                <a:moveTo>
                  <a:pt x="792703" y="0"/>
                </a:moveTo>
                <a:cubicBezTo>
                  <a:pt x="1230501" y="0"/>
                  <a:pt x="1585406" y="351217"/>
                  <a:pt x="1585406" y="784465"/>
                </a:cubicBezTo>
                <a:cubicBezTo>
                  <a:pt x="1585406" y="1217713"/>
                  <a:pt x="1230501" y="1568930"/>
                  <a:pt x="792703" y="1568930"/>
                </a:cubicBezTo>
                <a:cubicBezTo>
                  <a:pt x="354905" y="1568930"/>
                  <a:pt x="0" y="1217713"/>
                  <a:pt x="0" y="784465"/>
                </a:cubicBezTo>
                <a:cubicBezTo>
                  <a:pt x="0" y="351217"/>
                  <a:pt x="354905" y="0"/>
                  <a:pt x="792703" y="0"/>
                </a:cubicBezTo>
                <a:close/>
              </a:path>
            </a:pathLst>
          </a:custGeom>
        </p:spPr>
      </p:pic>
      <p:pic>
        <p:nvPicPr>
          <p:cNvPr id="28" name="图片占位符 16"/>
          <p:cNvPicPr>
            <a:picLocks noChangeAspect="1"/>
          </p:cNvPicPr>
          <p:nvPr/>
        </p:nvPicPr>
        <p:blipFill rotWithShape="1">
          <a:blip r:embed="rId4" cstate="print">
            <a:extLst>
              <a:ext uri="{28A0092B-C50C-407E-A947-70E740481C1C}">
                <a14:useLocalDpi xmlns:a14="http://schemas.microsoft.com/office/drawing/2010/main" val="0"/>
              </a:ext>
            </a:extLst>
          </a:blip>
          <a:srcRect l="37855" t="15637" r="44043" b="48435"/>
          <a:stretch>
            <a:fillRect/>
          </a:stretch>
        </p:blipFill>
        <p:spPr>
          <a:xfrm>
            <a:off x="2116314" y="2525347"/>
            <a:ext cx="1595260" cy="1780909"/>
          </a:xfrm>
          <a:custGeom>
            <a:avLst/>
            <a:gdLst>
              <a:gd name="connsiteX0" fmla="*/ 792703 w 1585406"/>
              <a:gd name="connsiteY0" fmla="*/ 0 h 1568930"/>
              <a:gd name="connsiteX1" fmla="*/ 1585406 w 1585406"/>
              <a:gd name="connsiteY1" fmla="*/ 784465 h 1568930"/>
              <a:gd name="connsiteX2" fmla="*/ 792703 w 1585406"/>
              <a:gd name="connsiteY2" fmla="*/ 1568930 h 1568930"/>
              <a:gd name="connsiteX3" fmla="*/ 0 w 1585406"/>
              <a:gd name="connsiteY3" fmla="*/ 784465 h 1568930"/>
              <a:gd name="connsiteX4" fmla="*/ 792703 w 1585406"/>
              <a:gd name="connsiteY4" fmla="*/ 0 h 156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406" h="1568930">
                <a:moveTo>
                  <a:pt x="792703" y="0"/>
                </a:moveTo>
                <a:cubicBezTo>
                  <a:pt x="1230501" y="0"/>
                  <a:pt x="1585406" y="351217"/>
                  <a:pt x="1585406" y="784465"/>
                </a:cubicBezTo>
                <a:cubicBezTo>
                  <a:pt x="1585406" y="1217713"/>
                  <a:pt x="1230501" y="1568930"/>
                  <a:pt x="792703" y="1568930"/>
                </a:cubicBezTo>
                <a:cubicBezTo>
                  <a:pt x="354905" y="1568930"/>
                  <a:pt x="0" y="1217713"/>
                  <a:pt x="0" y="784465"/>
                </a:cubicBezTo>
                <a:cubicBezTo>
                  <a:pt x="0" y="351217"/>
                  <a:pt x="354905" y="0"/>
                  <a:pt x="792703" y="0"/>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4" presetClass="entr" presetSubtype="1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par>
                          <p:cTn id="73" fill="hold">
                            <p:stCondLst>
                              <p:cond delay="1000"/>
                            </p:stCondLst>
                            <p:childTnLst>
                              <p:par>
                                <p:cTn id="74" presetID="14" presetClass="entr" presetSubtype="1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randombar(horizontal)">
                                      <p:cBhvr>
                                        <p:cTn id="76" dur="500"/>
                                        <p:tgtEl>
                                          <p:spTgt spid="22"/>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1000"/>
                                        <p:tgtEl>
                                          <p:spTgt spid="6"/>
                                        </p:tgtEl>
                                      </p:cBhvr>
                                    </p:animEffect>
                                    <p:anim calcmode="lin" valueType="num">
                                      <p:cBhvr>
                                        <p:cTn id="80" dur="1000" fill="hold"/>
                                        <p:tgtEl>
                                          <p:spTgt spid="6"/>
                                        </p:tgtEl>
                                        <p:attrNameLst>
                                          <p:attrName>ppt_x</p:attrName>
                                        </p:attrNameLst>
                                      </p:cBhvr>
                                      <p:tavLst>
                                        <p:tav tm="0">
                                          <p:val>
                                            <p:strVal val="#ppt_x"/>
                                          </p:val>
                                        </p:tav>
                                        <p:tav tm="100000">
                                          <p:val>
                                            <p:strVal val="#ppt_x"/>
                                          </p:val>
                                        </p:tav>
                                      </p:tavLst>
                                    </p:anim>
                                    <p:anim calcmode="lin" valueType="num">
                                      <p:cBhvr>
                                        <p:cTn id="81" dur="1000" fill="hold"/>
                                        <p:tgtEl>
                                          <p:spTgt spid="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1000"/>
                                        <p:tgtEl>
                                          <p:spTgt spid="7"/>
                                        </p:tgtEl>
                                      </p:cBhvr>
                                    </p:animEffect>
                                    <p:anim calcmode="lin" valueType="num">
                                      <p:cBhvr>
                                        <p:cTn id="85" dur="1000" fill="hold"/>
                                        <p:tgtEl>
                                          <p:spTgt spid="7"/>
                                        </p:tgtEl>
                                        <p:attrNameLst>
                                          <p:attrName>ppt_x</p:attrName>
                                        </p:attrNameLst>
                                      </p:cBhvr>
                                      <p:tavLst>
                                        <p:tav tm="0">
                                          <p:val>
                                            <p:strVal val="#ppt_x"/>
                                          </p:val>
                                        </p:tav>
                                        <p:tav tm="100000">
                                          <p:val>
                                            <p:strVal val="#ppt_x"/>
                                          </p:val>
                                        </p:tav>
                                      </p:tavLst>
                                    </p:anim>
                                    <p:anim calcmode="lin" valueType="num">
                                      <p:cBhvr>
                                        <p:cTn id="86" dur="1000" fill="hold"/>
                                        <p:tgtEl>
                                          <p:spTgt spid="7"/>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1000" fill="hold"/>
                                        <p:tgtEl>
                                          <p:spTgt spid="8"/>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1000"/>
                                        <p:tgtEl>
                                          <p:spTgt spid="9"/>
                                        </p:tgtEl>
                                      </p:cBhvr>
                                    </p:animEffect>
                                    <p:anim calcmode="lin" valueType="num">
                                      <p:cBhvr>
                                        <p:cTn id="95" dur="1000" fill="hold"/>
                                        <p:tgtEl>
                                          <p:spTgt spid="9"/>
                                        </p:tgtEl>
                                        <p:attrNameLst>
                                          <p:attrName>ppt_x</p:attrName>
                                        </p:attrNameLst>
                                      </p:cBhvr>
                                      <p:tavLst>
                                        <p:tav tm="0">
                                          <p:val>
                                            <p:strVal val="#ppt_x"/>
                                          </p:val>
                                        </p:tav>
                                        <p:tav tm="100000">
                                          <p:val>
                                            <p:strVal val="#ppt_x"/>
                                          </p:val>
                                        </p:tav>
                                      </p:tavLst>
                                    </p:anim>
                                    <p:anim calcmode="lin" valueType="num">
                                      <p:cBhvr>
                                        <p:cTn id="9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fade">
                                      <p:cBhvr>
                                        <p:cTn id="101" dur="1000"/>
                                        <p:tgtEl>
                                          <p:spTgt spid="5"/>
                                        </p:tgtEl>
                                      </p:cBhvr>
                                    </p:animEffect>
                                    <p:anim calcmode="lin" valueType="num">
                                      <p:cBhvr>
                                        <p:cTn id="102" dur="1000" fill="hold"/>
                                        <p:tgtEl>
                                          <p:spTgt spid="5"/>
                                        </p:tgtEl>
                                        <p:attrNameLst>
                                          <p:attrName>ppt_x</p:attrName>
                                        </p:attrNameLst>
                                      </p:cBhvr>
                                      <p:tavLst>
                                        <p:tav tm="0">
                                          <p:val>
                                            <p:strVal val="#ppt_x"/>
                                          </p:val>
                                        </p:tav>
                                        <p:tav tm="100000">
                                          <p:val>
                                            <p:strVal val="#ppt_x"/>
                                          </p:val>
                                        </p:tav>
                                      </p:tavLst>
                                    </p:anim>
                                    <p:anim calcmode="lin" valueType="num">
                                      <p:cBhvr>
                                        <p:cTn id="103" dur="1000" fill="hold"/>
                                        <p:tgtEl>
                                          <p:spTgt spid="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1000"/>
                                        <p:tgtEl>
                                          <p:spTgt spid="21"/>
                                        </p:tgtEl>
                                      </p:cBhvr>
                                    </p:animEffect>
                                    <p:anim calcmode="lin" valueType="num">
                                      <p:cBhvr>
                                        <p:cTn id="107" dur="1000" fill="hold"/>
                                        <p:tgtEl>
                                          <p:spTgt spid="21"/>
                                        </p:tgtEl>
                                        <p:attrNameLst>
                                          <p:attrName>ppt_x</p:attrName>
                                        </p:attrNameLst>
                                      </p:cBhvr>
                                      <p:tavLst>
                                        <p:tav tm="0">
                                          <p:val>
                                            <p:strVal val="#ppt_x"/>
                                          </p:val>
                                        </p:tav>
                                        <p:tav tm="100000">
                                          <p:val>
                                            <p:strVal val="#ppt_x"/>
                                          </p:val>
                                        </p:tav>
                                      </p:tavLst>
                                    </p:anim>
                                    <p:anim calcmode="lin" valueType="num">
                                      <p:cBhvr>
                                        <p:cTn id="108" dur="1000" fill="hold"/>
                                        <p:tgtEl>
                                          <p:spTgt spid="21"/>
                                        </p:tgtEl>
                                        <p:attrNameLst>
                                          <p:attrName>ppt_y</p:attrName>
                                        </p:attrNameLst>
                                      </p:cBhvr>
                                      <p:tavLst>
                                        <p:tav tm="0">
                                          <p:val>
                                            <p:strVal val="#ppt_y+.1"/>
                                          </p:val>
                                        </p:tav>
                                        <p:tav tm="100000">
                                          <p:val>
                                            <p:strVal val="#ppt_y"/>
                                          </p:val>
                                        </p:tav>
                                      </p:tavLst>
                                    </p:anim>
                                  </p:childTnLst>
                                </p:cTn>
                              </p:par>
                            </p:childTnLst>
                          </p:cTn>
                        </p:par>
                        <p:par>
                          <p:cTn id="109" fill="hold">
                            <p:stCondLst>
                              <p:cond delay="1000"/>
                            </p:stCondLst>
                            <p:childTnLst>
                              <p:par>
                                <p:cTn id="110" presetID="14" presetClass="entr" presetSubtype="10"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randombar(horizontal)">
                                      <p:cBhvr>
                                        <p:cTn id="1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p:bldP spid="19" grpId="0"/>
      <p:bldP spid="20" grpId="0"/>
      <p:bldP spid="21" grpId="0"/>
      <p:bldP spid="22" grpId="0"/>
      <p:bldP spid="23"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67" y="642402"/>
            <a:ext cx="10119266" cy="5842385"/>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71896"/>
          <a:stretch>
            <a:fillRect/>
          </a:stretch>
        </p:blipFill>
        <p:spPr>
          <a:xfrm>
            <a:off x="0" y="322"/>
            <a:ext cx="12192000" cy="1927185"/>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50000"/>
          <a:stretch>
            <a:fillRect/>
          </a:stretch>
        </p:blipFill>
        <p:spPr>
          <a:xfrm>
            <a:off x="5159401" y="2094134"/>
            <a:ext cx="2039471" cy="2294186"/>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39776" t="18672" r="40398" b="47438"/>
          <a:stretch>
            <a:fillRect/>
          </a:stretch>
        </p:blipFill>
        <p:spPr>
          <a:xfrm flipH="1">
            <a:off x="1344786" y="2358814"/>
            <a:ext cx="2143624" cy="2060898"/>
          </a:xfrm>
          <a:prstGeom prst="rect">
            <a:avLst/>
          </a:prstGeom>
        </p:spPr>
      </p:pic>
      <p:sp>
        <p:nvSpPr>
          <p:cNvPr id="7" name="文本框 6"/>
          <p:cNvSpPr txBox="1"/>
          <p:nvPr/>
        </p:nvSpPr>
        <p:spPr>
          <a:xfrm>
            <a:off x="2359851" y="4555310"/>
            <a:ext cx="1269600" cy="335028"/>
          </a:xfrm>
          <a:prstGeom prst="rect">
            <a:avLst/>
          </a:prstGeom>
          <a:noFill/>
        </p:spPr>
        <p:txBody>
          <a:bodyPr wrap="square" rtlCol="0">
            <a:spAutoFit/>
          </a:bodyPr>
          <a:lstStyle/>
          <a:p>
            <a:r>
              <a:rPr lang="zh-CN" altLang="en-US" sz="1575" b="1" spc="394" dirty="0">
                <a:cs typeface="+mn-ea"/>
                <a:sym typeface="+mn-lt"/>
              </a:rPr>
              <a:t>添加标题</a:t>
            </a:r>
          </a:p>
        </p:txBody>
      </p:sp>
      <p:sp>
        <p:nvSpPr>
          <p:cNvPr id="8" name="矩形 7"/>
          <p:cNvSpPr/>
          <p:nvPr/>
        </p:nvSpPr>
        <p:spPr>
          <a:xfrm>
            <a:off x="1647501" y="5014736"/>
            <a:ext cx="2507129" cy="518347"/>
          </a:xfrm>
          <a:prstGeom prst="rect">
            <a:avLst/>
          </a:prstGeom>
        </p:spPr>
        <p:txBody>
          <a:bodyPr wrap="square">
            <a:spAutoFit/>
          </a:bodyPr>
          <a:lstStyle/>
          <a:p>
            <a:pPr algn="ctr">
              <a:spcBef>
                <a:spcPts val="790"/>
              </a:spcBef>
            </a:pPr>
            <a:r>
              <a:rPr lang="zh-CN" altLang="en-US" sz="1050" spc="394" dirty="0">
                <a:cs typeface="+mn-ea"/>
                <a:sym typeface="+mn-lt"/>
              </a:rPr>
              <a:t>输入替换内容</a:t>
            </a:r>
            <a:endParaRPr lang="en-US" altLang="zh-CN" sz="1050" spc="394" dirty="0">
              <a:cs typeface="+mn-ea"/>
              <a:sym typeface="+mn-lt"/>
            </a:endParaRPr>
          </a:p>
          <a:p>
            <a:pPr algn="ctr">
              <a:spcBef>
                <a:spcPts val="790"/>
              </a:spcBef>
            </a:pPr>
            <a:r>
              <a:rPr lang="zh-CN" altLang="en-US" sz="1050" spc="394" dirty="0">
                <a:cs typeface="+mn-ea"/>
                <a:sym typeface="+mn-lt"/>
              </a:rPr>
              <a:t>输入替换内容</a:t>
            </a:r>
            <a:endParaRPr lang="en-US" altLang="zh-CN" sz="1050" spc="394" dirty="0">
              <a:cs typeface="+mn-ea"/>
              <a:sym typeface="+mn-lt"/>
            </a:endParaRPr>
          </a:p>
        </p:txBody>
      </p:sp>
      <p:sp>
        <p:nvSpPr>
          <p:cNvPr id="9" name="文本框 8"/>
          <p:cNvSpPr txBox="1"/>
          <p:nvPr/>
        </p:nvSpPr>
        <p:spPr>
          <a:xfrm>
            <a:off x="5637923" y="4555310"/>
            <a:ext cx="1269600" cy="335028"/>
          </a:xfrm>
          <a:prstGeom prst="rect">
            <a:avLst/>
          </a:prstGeom>
          <a:noFill/>
        </p:spPr>
        <p:txBody>
          <a:bodyPr wrap="square" rtlCol="0">
            <a:spAutoFit/>
          </a:bodyPr>
          <a:lstStyle/>
          <a:p>
            <a:r>
              <a:rPr lang="zh-CN" altLang="en-US" sz="1575" b="1" spc="394" dirty="0">
                <a:cs typeface="+mn-ea"/>
                <a:sym typeface="+mn-lt"/>
              </a:rPr>
              <a:t>添加标题</a:t>
            </a:r>
          </a:p>
        </p:txBody>
      </p:sp>
      <p:sp>
        <p:nvSpPr>
          <p:cNvPr id="10" name="矩形 9"/>
          <p:cNvSpPr/>
          <p:nvPr/>
        </p:nvSpPr>
        <p:spPr>
          <a:xfrm>
            <a:off x="4925573" y="5014736"/>
            <a:ext cx="2507129" cy="518347"/>
          </a:xfrm>
          <a:prstGeom prst="rect">
            <a:avLst/>
          </a:prstGeom>
        </p:spPr>
        <p:txBody>
          <a:bodyPr wrap="square">
            <a:spAutoFit/>
          </a:bodyPr>
          <a:lstStyle/>
          <a:p>
            <a:pPr algn="ctr">
              <a:spcBef>
                <a:spcPts val="790"/>
              </a:spcBef>
            </a:pPr>
            <a:r>
              <a:rPr lang="zh-CN" altLang="en-US" sz="1050" spc="394" dirty="0">
                <a:cs typeface="+mn-ea"/>
                <a:sym typeface="+mn-lt"/>
              </a:rPr>
              <a:t>输入替换内容</a:t>
            </a:r>
            <a:endParaRPr lang="en-US" altLang="zh-CN" sz="1050" spc="394" dirty="0">
              <a:cs typeface="+mn-ea"/>
              <a:sym typeface="+mn-lt"/>
            </a:endParaRPr>
          </a:p>
          <a:p>
            <a:pPr algn="ctr">
              <a:spcBef>
                <a:spcPts val="790"/>
              </a:spcBef>
            </a:pPr>
            <a:r>
              <a:rPr lang="zh-CN" altLang="en-US" sz="1050" spc="394" dirty="0">
                <a:cs typeface="+mn-ea"/>
                <a:sym typeface="+mn-lt"/>
              </a:rPr>
              <a:t>输入替换内容</a:t>
            </a:r>
            <a:endParaRPr lang="en-US" altLang="zh-CN" sz="1050" spc="394" dirty="0">
              <a:cs typeface="+mn-ea"/>
              <a:sym typeface="+mn-lt"/>
            </a:endParaRPr>
          </a:p>
        </p:txBody>
      </p:sp>
      <p:sp>
        <p:nvSpPr>
          <p:cNvPr id="11" name="文本框 10"/>
          <p:cNvSpPr txBox="1"/>
          <p:nvPr/>
        </p:nvSpPr>
        <p:spPr>
          <a:xfrm>
            <a:off x="8647041" y="4555310"/>
            <a:ext cx="1269600" cy="335028"/>
          </a:xfrm>
          <a:prstGeom prst="rect">
            <a:avLst/>
          </a:prstGeom>
          <a:noFill/>
        </p:spPr>
        <p:txBody>
          <a:bodyPr wrap="square" rtlCol="0">
            <a:spAutoFit/>
          </a:bodyPr>
          <a:lstStyle/>
          <a:p>
            <a:r>
              <a:rPr lang="zh-CN" altLang="en-US" sz="1575" b="1" spc="394" dirty="0">
                <a:cs typeface="+mn-ea"/>
                <a:sym typeface="+mn-lt"/>
              </a:rPr>
              <a:t>添加标题</a:t>
            </a:r>
          </a:p>
        </p:txBody>
      </p:sp>
      <p:sp>
        <p:nvSpPr>
          <p:cNvPr id="12" name="矩形 11"/>
          <p:cNvSpPr/>
          <p:nvPr/>
        </p:nvSpPr>
        <p:spPr>
          <a:xfrm>
            <a:off x="7934690" y="5014736"/>
            <a:ext cx="2507129" cy="518347"/>
          </a:xfrm>
          <a:prstGeom prst="rect">
            <a:avLst/>
          </a:prstGeom>
        </p:spPr>
        <p:txBody>
          <a:bodyPr wrap="square">
            <a:spAutoFit/>
          </a:bodyPr>
          <a:lstStyle/>
          <a:p>
            <a:pPr algn="ctr">
              <a:spcBef>
                <a:spcPts val="790"/>
              </a:spcBef>
            </a:pPr>
            <a:r>
              <a:rPr lang="zh-CN" altLang="en-US" sz="1050" spc="394" dirty="0">
                <a:cs typeface="+mn-ea"/>
                <a:sym typeface="+mn-lt"/>
              </a:rPr>
              <a:t>输入替换内容</a:t>
            </a:r>
            <a:endParaRPr lang="en-US" altLang="zh-CN" sz="1050" spc="394" dirty="0">
              <a:cs typeface="+mn-ea"/>
              <a:sym typeface="+mn-lt"/>
            </a:endParaRPr>
          </a:p>
          <a:p>
            <a:pPr algn="ctr">
              <a:spcBef>
                <a:spcPts val="790"/>
              </a:spcBef>
            </a:pPr>
            <a:r>
              <a:rPr lang="zh-CN" altLang="en-US" sz="1050" spc="394" dirty="0">
                <a:cs typeface="+mn-ea"/>
                <a:sym typeface="+mn-lt"/>
              </a:rPr>
              <a:t>输入替换内容</a:t>
            </a:r>
            <a:endParaRPr lang="en-US" altLang="zh-CN" sz="1050" spc="394" dirty="0">
              <a:cs typeface="+mn-ea"/>
              <a:sym typeface="+mn-lt"/>
            </a:endParaRP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39776" t="18672" r="40398" b="47438"/>
          <a:stretch>
            <a:fillRect/>
          </a:stretch>
        </p:blipFill>
        <p:spPr>
          <a:xfrm flipH="1">
            <a:off x="7938472" y="2358814"/>
            <a:ext cx="2143624" cy="20608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 presetClass="entr" presetSubtype="1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par>
                          <p:cTn id="26" fill="hold">
                            <p:stCondLst>
                              <p:cond delay="2000"/>
                            </p:stCondLst>
                            <p:childTnLst>
                              <p:par>
                                <p:cTn id="27" presetID="5" presetClass="entr" presetSubtype="1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500"/>
                                        <p:tgtEl>
                                          <p:spTgt spid="8"/>
                                        </p:tgtEl>
                                      </p:cBhvr>
                                    </p:animEffect>
                                  </p:childTnLst>
                                </p:cTn>
                              </p:par>
                            </p:childTnLst>
                          </p:cTn>
                        </p:par>
                        <p:par>
                          <p:cTn id="30" fill="hold">
                            <p:stCondLst>
                              <p:cond delay="2500"/>
                            </p:stCondLst>
                            <p:childTnLst>
                              <p:par>
                                <p:cTn id="31" presetID="5" presetClass="entr" presetSubtype="1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childTnLst>
                          </p:cTn>
                        </p:par>
                        <p:par>
                          <p:cTn id="34" fill="hold">
                            <p:stCondLst>
                              <p:cond delay="3000"/>
                            </p:stCondLst>
                            <p:childTnLst>
                              <p:par>
                                <p:cTn id="35" presetID="5" presetClass="entr" presetSubtype="1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par>
                          <p:cTn id="38" fill="hold">
                            <p:stCondLst>
                              <p:cond delay="3500"/>
                            </p:stCondLst>
                            <p:childTnLst>
                              <p:par>
                                <p:cTn id="39" presetID="5" presetClass="entr" presetSubtype="1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heckerboard(across)">
                                      <p:cBhvr>
                                        <p:cTn id="41" dur="500"/>
                                        <p:tgtEl>
                                          <p:spTgt spid="11"/>
                                        </p:tgtEl>
                                      </p:cBhvr>
                                    </p:animEffect>
                                  </p:childTnLst>
                                </p:cTn>
                              </p:par>
                            </p:childTnLst>
                          </p:cTn>
                        </p:par>
                        <p:par>
                          <p:cTn id="42" fill="hold">
                            <p:stCondLst>
                              <p:cond delay="4000"/>
                            </p:stCondLst>
                            <p:childTnLst>
                              <p:par>
                                <p:cTn id="43" presetID="5" presetClass="entr" presetSubtype="1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heckerboard(across)">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67" y="642402"/>
            <a:ext cx="10119266" cy="5842385"/>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3" name="文本框 2"/>
          <p:cNvSpPr txBox="1"/>
          <p:nvPr>
            <p:custDataLst>
              <p:tags r:id="rId1"/>
            </p:custDataLst>
          </p:nvPr>
        </p:nvSpPr>
        <p:spPr>
          <a:xfrm>
            <a:off x="1671771" y="2240156"/>
            <a:ext cx="8848458" cy="132343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schemeClr val="accent2"/>
                </a:solidFill>
                <a:effectLst/>
                <a:uLnTx/>
                <a:uFillTx/>
                <a:cs typeface="+mn-ea"/>
                <a:sym typeface="+mn-lt"/>
              </a:rPr>
              <a:t>PART</a:t>
            </a:r>
            <a:r>
              <a:rPr kumimoji="0" lang="en-US" altLang="zh-CN" sz="8000" b="1" i="0" u="none" strike="noStrike" kern="1200" cap="none" spc="0" normalizeH="0" noProof="0" dirty="0">
                <a:ln>
                  <a:noFill/>
                </a:ln>
                <a:solidFill>
                  <a:schemeClr val="accent2"/>
                </a:solidFill>
                <a:effectLst/>
                <a:uLnTx/>
                <a:uFillTx/>
                <a:cs typeface="+mn-ea"/>
                <a:sym typeface="+mn-lt"/>
              </a:rPr>
              <a:t> 04</a:t>
            </a:r>
            <a:endParaRPr kumimoji="0" lang="zh-CN" altLang="en-US" sz="8000" b="1" i="0" u="none" strike="noStrike" kern="1200" cap="none" spc="0" normalizeH="0" baseline="0" noProof="0" dirty="0">
              <a:ln>
                <a:noFill/>
              </a:ln>
              <a:solidFill>
                <a:schemeClr val="accent2"/>
              </a:solidFill>
              <a:effectLst/>
              <a:uLnTx/>
              <a:uFillTx/>
              <a:cs typeface="+mn-ea"/>
              <a:sym typeface="+mn-lt"/>
            </a:endParaRPr>
          </a:p>
        </p:txBody>
      </p:sp>
      <p:sp>
        <p:nvSpPr>
          <p:cNvPr id="4" name="文本框 3"/>
          <p:cNvSpPr txBox="1"/>
          <p:nvPr/>
        </p:nvSpPr>
        <p:spPr>
          <a:xfrm>
            <a:off x="1421807" y="3563595"/>
            <a:ext cx="9348385" cy="95407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lvl="0">
              <a:defRPr/>
            </a:pPr>
            <a:r>
              <a:rPr lang="zh-CN" altLang="en-US" sz="5400" b="0" dirty="0">
                <a:solidFill>
                  <a:schemeClr val="accent1"/>
                </a:solidFill>
                <a:effectLst/>
                <a:latin typeface="+mn-lt"/>
                <a:ea typeface="+mn-ea"/>
                <a:cs typeface="+mn-ea"/>
                <a:sym typeface="+mn-lt"/>
              </a:rPr>
              <a:t>活动效果展望</a:t>
            </a:r>
          </a:p>
        </p:txBody>
      </p:sp>
      <p:sp>
        <p:nvSpPr>
          <p:cNvPr id="5" name="Rectangle 15"/>
          <p:cNvSpPr>
            <a:spLocks noChangeArrowheads="1"/>
          </p:cNvSpPr>
          <p:nvPr/>
        </p:nvSpPr>
        <p:spPr bwMode="auto">
          <a:xfrm>
            <a:off x="4027227" y="4675438"/>
            <a:ext cx="4137544" cy="434478"/>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00" rtl="0" eaLnBrk="0" fontAlgn="base" latinLnBrk="0" hangingPunct="0">
              <a:lnSpc>
                <a:spcPct val="150000"/>
              </a:lnSpc>
              <a:spcBef>
                <a:spcPct val="0"/>
              </a:spcBef>
              <a:spcAft>
                <a:spcPct val="0"/>
              </a:spcAft>
              <a:buClrTx/>
              <a:buSzTx/>
              <a:buFontTx/>
              <a:buNone/>
              <a:defRPr/>
            </a:pP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Duis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aute</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irure</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dolor in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reprehenderit</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in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voluptate</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sint</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occaecat</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cupidatat</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non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67" y="642402"/>
            <a:ext cx="10119266" cy="5842385"/>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71896"/>
          <a:stretch>
            <a:fillRect/>
          </a:stretch>
        </p:blipFill>
        <p:spPr>
          <a:xfrm>
            <a:off x="0" y="322"/>
            <a:ext cx="12192000" cy="1927185"/>
          </a:xfrm>
          <a:prstGeom prst="rect">
            <a:avLst/>
          </a:prstGeom>
        </p:spPr>
      </p:pic>
      <p:grpSp>
        <p:nvGrpSpPr>
          <p:cNvPr id="5" name="组合 4"/>
          <p:cNvGrpSpPr/>
          <p:nvPr/>
        </p:nvGrpSpPr>
        <p:grpSpPr>
          <a:xfrm>
            <a:off x="8213970" y="2143288"/>
            <a:ext cx="2468393" cy="1421383"/>
            <a:chOff x="874713" y="3336911"/>
            <a:chExt cx="2853226" cy="1642982"/>
          </a:xfrm>
        </p:grpSpPr>
        <p:sp>
          <p:nvSpPr>
            <p:cNvPr id="6" name="矩形 5"/>
            <p:cNvSpPr/>
            <p:nvPr/>
          </p:nvSpPr>
          <p:spPr>
            <a:xfrm>
              <a:off x="874713" y="3677811"/>
              <a:ext cx="2853226" cy="13020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a:t>
              </a:r>
            </a:p>
          </p:txBody>
        </p:sp>
        <p:sp>
          <p:nvSpPr>
            <p:cNvPr id="7" name="矩形 6"/>
            <p:cNvSpPr/>
            <p:nvPr/>
          </p:nvSpPr>
          <p:spPr>
            <a:xfrm>
              <a:off x="874713" y="3336911"/>
              <a:ext cx="2241975" cy="45841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cs typeface="+mn-ea"/>
                  <a:sym typeface="+mn-lt"/>
                </a:rPr>
                <a:t>标题文字添加</a:t>
              </a:r>
            </a:p>
          </p:txBody>
        </p:sp>
      </p:grpSp>
      <p:grpSp>
        <p:nvGrpSpPr>
          <p:cNvPr id="8" name="组合 7"/>
          <p:cNvGrpSpPr/>
          <p:nvPr/>
        </p:nvGrpSpPr>
        <p:grpSpPr>
          <a:xfrm>
            <a:off x="8213970" y="4177434"/>
            <a:ext cx="2468393" cy="1421383"/>
            <a:chOff x="874713" y="3336911"/>
            <a:chExt cx="2853226" cy="1642982"/>
          </a:xfrm>
        </p:grpSpPr>
        <p:sp>
          <p:nvSpPr>
            <p:cNvPr id="9" name="矩形 8"/>
            <p:cNvSpPr/>
            <p:nvPr/>
          </p:nvSpPr>
          <p:spPr>
            <a:xfrm>
              <a:off x="874713" y="3677811"/>
              <a:ext cx="2853226" cy="13020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a:t>
              </a:r>
            </a:p>
          </p:txBody>
        </p:sp>
        <p:sp>
          <p:nvSpPr>
            <p:cNvPr id="10" name="矩形 9"/>
            <p:cNvSpPr/>
            <p:nvPr/>
          </p:nvSpPr>
          <p:spPr>
            <a:xfrm>
              <a:off x="874713" y="3336911"/>
              <a:ext cx="2241975" cy="45841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cs typeface="+mn-ea"/>
                  <a:sym typeface="+mn-lt"/>
                </a:rPr>
                <a:t>标题文字添加</a:t>
              </a:r>
            </a:p>
          </p:txBody>
        </p:sp>
      </p:grpSp>
      <p:grpSp>
        <p:nvGrpSpPr>
          <p:cNvPr id="11" name="组合 10"/>
          <p:cNvGrpSpPr/>
          <p:nvPr/>
        </p:nvGrpSpPr>
        <p:grpSpPr>
          <a:xfrm>
            <a:off x="1509637" y="2046695"/>
            <a:ext cx="2468393" cy="1421383"/>
            <a:chOff x="874713" y="3336911"/>
            <a:chExt cx="2853226" cy="1642982"/>
          </a:xfrm>
        </p:grpSpPr>
        <p:sp>
          <p:nvSpPr>
            <p:cNvPr id="12" name="矩形 11"/>
            <p:cNvSpPr/>
            <p:nvPr/>
          </p:nvSpPr>
          <p:spPr>
            <a:xfrm>
              <a:off x="874713" y="3677811"/>
              <a:ext cx="2853226" cy="130208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a:t>
              </a:r>
            </a:p>
          </p:txBody>
        </p:sp>
        <p:sp>
          <p:nvSpPr>
            <p:cNvPr id="13" name="矩形 12"/>
            <p:cNvSpPr/>
            <p:nvPr/>
          </p:nvSpPr>
          <p:spPr>
            <a:xfrm>
              <a:off x="1485964" y="3336911"/>
              <a:ext cx="2241975" cy="45841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cs typeface="+mn-ea"/>
                  <a:sym typeface="+mn-lt"/>
                </a:rPr>
                <a:t>标题文字添加</a:t>
              </a:r>
            </a:p>
          </p:txBody>
        </p:sp>
      </p:grpSp>
      <p:grpSp>
        <p:nvGrpSpPr>
          <p:cNvPr id="14" name="组合 13"/>
          <p:cNvGrpSpPr/>
          <p:nvPr/>
        </p:nvGrpSpPr>
        <p:grpSpPr>
          <a:xfrm>
            <a:off x="1509637" y="4080841"/>
            <a:ext cx="2468393" cy="1421383"/>
            <a:chOff x="874713" y="3336911"/>
            <a:chExt cx="2853226" cy="1642982"/>
          </a:xfrm>
        </p:grpSpPr>
        <p:sp>
          <p:nvSpPr>
            <p:cNvPr id="16" name="矩形 15"/>
            <p:cNvSpPr/>
            <p:nvPr/>
          </p:nvSpPr>
          <p:spPr>
            <a:xfrm>
              <a:off x="874713" y="3677811"/>
              <a:ext cx="2853226" cy="130208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a:t>
              </a:r>
            </a:p>
          </p:txBody>
        </p:sp>
        <p:sp>
          <p:nvSpPr>
            <p:cNvPr id="17" name="矩形 16"/>
            <p:cNvSpPr/>
            <p:nvPr/>
          </p:nvSpPr>
          <p:spPr>
            <a:xfrm>
              <a:off x="1485964" y="3336911"/>
              <a:ext cx="2241975" cy="45841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cs typeface="+mn-ea"/>
                  <a:sym typeface="+mn-lt"/>
                </a:rPr>
                <a:t>标题文字添加</a:t>
              </a:r>
            </a:p>
          </p:txBody>
        </p:sp>
      </p:grpSp>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33828"/>
          <a:stretch>
            <a:fillRect/>
          </a:stretch>
        </p:blipFill>
        <p:spPr>
          <a:xfrm>
            <a:off x="4222068" y="2221797"/>
            <a:ext cx="3778969" cy="3212052"/>
          </a:xfrm>
          <a:prstGeom prst="rect">
            <a:avLst/>
          </a:prstGeom>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2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2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52000">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52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52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52000">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52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52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52000">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14:presetBounceEnd="52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52000">
                                          <p:cBhvr additive="base">
                                            <p:cTn id="19" dur="1000" fill="hold"/>
                                            <p:tgtEl>
                                              <p:spTgt spid="8"/>
                                            </p:tgtEl>
                                            <p:attrNameLst>
                                              <p:attrName>ppt_x</p:attrName>
                                            </p:attrNameLst>
                                          </p:cBhvr>
                                          <p:tavLst>
                                            <p:tav tm="0">
                                              <p:val>
                                                <p:strVal val="#ppt_x"/>
                                              </p:val>
                                            </p:tav>
                                            <p:tav tm="100000">
                                              <p:val>
                                                <p:strVal val="#ppt_x"/>
                                              </p:val>
                                            </p:tav>
                                          </p:tavLst>
                                        </p:anim>
                                        <p:anim calcmode="lin" valueType="num" p14:bounceEnd="52000">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67" y="642402"/>
            <a:ext cx="10119266" cy="5842385"/>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71896"/>
          <a:stretch>
            <a:fillRect/>
          </a:stretch>
        </p:blipFill>
        <p:spPr>
          <a:xfrm>
            <a:off x="0" y="322"/>
            <a:ext cx="12192000" cy="1927185"/>
          </a:xfrm>
          <a:prstGeom prst="rect">
            <a:avLst/>
          </a:prstGeom>
        </p:spPr>
      </p:pic>
      <p:grpSp>
        <p:nvGrpSpPr>
          <p:cNvPr id="5" name="组合 4"/>
          <p:cNvGrpSpPr/>
          <p:nvPr/>
        </p:nvGrpSpPr>
        <p:grpSpPr>
          <a:xfrm>
            <a:off x="4324566" y="2097454"/>
            <a:ext cx="3647378" cy="3242673"/>
            <a:chOff x="4414478" y="1894941"/>
            <a:chExt cx="3647378" cy="3242673"/>
          </a:xfrm>
        </p:grpSpPr>
        <p:sp>
          <p:nvSpPr>
            <p:cNvPr id="6" name="Shape 1513"/>
            <p:cNvSpPr/>
            <p:nvPr/>
          </p:nvSpPr>
          <p:spPr>
            <a:xfrm>
              <a:off x="5256885" y="3523593"/>
              <a:ext cx="609286" cy="1614021"/>
            </a:xfrm>
            <a:custGeom>
              <a:avLst/>
              <a:gdLst/>
              <a:ahLst/>
              <a:cxnLst>
                <a:cxn ang="0">
                  <a:pos x="wd2" y="hd2"/>
                </a:cxn>
                <a:cxn ang="5400000">
                  <a:pos x="wd2" y="hd2"/>
                </a:cxn>
                <a:cxn ang="10800000">
                  <a:pos x="wd2" y="hd2"/>
                </a:cxn>
                <a:cxn ang="16200000">
                  <a:pos x="wd2" y="hd2"/>
                </a:cxn>
              </a:cxnLst>
              <a:rect l="0" t="0" r="r" b="b"/>
              <a:pathLst>
                <a:path w="21600" h="21600" extrusionOk="0">
                  <a:moveTo>
                    <a:pt x="21398" y="16737"/>
                  </a:moveTo>
                  <a:lnTo>
                    <a:pt x="21398" y="0"/>
                  </a:lnTo>
                  <a:lnTo>
                    <a:pt x="2" y="0"/>
                  </a:lnTo>
                  <a:lnTo>
                    <a:pt x="2" y="17498"/>
                  </a:lnTo>
                  <a:cubicBezTo>
                    <a:pt x="2" y="17506"/>
                    <a:pt x="0" y="17514"/>
                    <a:pt x="0" y="17523"/>
                  </a:cubicBezTo>
                  <a:cubicBezTo>
                    <a:pt x="0" y="17531"/>
                    <a:pt x="2" y="17540"/>
                    <a:pt x="2" y="17548"/>
                  </a:cubicBezTo>
                  <a:lnTo>
                    <a:pt x="2" y="18095"/>
                  </a:lnTo>
                  <a:lnTo>
                    <a:pt x="46" y="18095"/>
                  </a:lnTo>
                  <a:lnTo>
                    <a:pt x="104" y="18084"/>
                  </a:lnTo>
                  <a:cubicBezTo>
                    <a:pt x="829" y="20070"/>
                    <a:pt x="5339" y="21600"/>
                    <a:pt x="10800" y="21600"/>
                  </a:cubicBezTo>
                  <a:cubicBezTo>
                    <a:pt x="16765" y="21600"/>
                    <a:pt x="21600" y="19774"/>
                    <a:pt x="21600" y="17523"/>
                  </a:cubicBezTo>
                  <a:cubicBezTo>
                    <a:pt x="21600" y="17254"/>
                    <a:pt x="21529" y="16992"/>
                    <a:pt x="21398" y="16737"/>
                  </a:cubicBezTo>
                  <a:close/>
                </a:path>
              </a:pathLst>
            </a:custGeom>
            <a:solidFill>
              <a:schemeClr val="accent3"/>
            </a:solidFill>
            <a:ln w="12700">
              <a:miter lim="400000"/>
            </a:ln>
          </p:spPr>
          <p:txBody>
            <a:bodyPr lIns="19050" tIns="19050" rIns="19050" bIns="19050" anchor="ctr"/>
            <a:lstStyle/>
            <a:p>
              <a:pPr marL="0" marR="0" lvl="0" indent="0" algn="ctr" defTabSz="914400" rtl="0" eaLnBrk="1" fontAlgn="auto" latinLnBrk="0" hangingPunct="1">
                <a:lnSpc>
                  <a:spcPct val="100000"/>
                </a:lnSpc>
                <a:spcBef>
                  <a:spcPts val="0"/>
                </a:spcBef>
                <a:spcAft>
                  <a:spcPts val="0"/>
                </a:spcAft>
                <a:buClrTx/>
                <a:buSzTx/>
                <a:buFontTx/>
                <a:buNone/>
                <a:defRPr sz="1800" cap="all" spc="90" baseline="-22000">
                  <a:solidFill>
                    <a:srgbClr val="FFFFFF"/>
                  </a:solidFill>
                  <a:latin typeface="HK Grotesk Medium"/>
                  <a:ea typeface="HK Grotesk Medium"/>
                  <a:cs typeface="HK Grotesk Medium"/>
                  <a:sym typeface="HK Grotesk Medium"/>
                </a:defRPr>
              </a:pPr>
              <a:endParaRPr kumimoji="0" sz="900" b="0" i="0" u="none" strike="noStrike" kern="1200" cap="all" spc="90" normalizeH="0" baseline="-22000" noProof="0" dirty="0">
                <a:ln>
                  <a:noFill/>
                </a:ln>
                <a:solidFill>
                  <a:prstClr val="white"/>
                </a:solidFill>
                <a:effectLst/>
                <a:uLnTx/>
                <a:uFillTx/>
                <a:cs typeface="+mn-ea"/>
                <a:sym typeface="+mn-lt"/>
              </a:endParaRPr>
            </a:p>
          </p:txBody>
        </p:sp>
        <p:sp>
          <p:nvSpPr>
            <p:cNvPr id="7" name="Shape 1514"/>
            <p:cNvSpPr/>
            <p:nvPr/>
          </p:nvSpPr>
          <p:spPr>
            <a:xfrm>
              <a:off x="6043130" y="3685797"/>
              <a:ext cx="1629925" cy="609297"/>
            </a:xfrm>
            <a:custGeom>
              <a:avLst/>
              <a:gdLst/>
              <a:ahLst/>
              <a:cxnLst>
                <a:cxn ang="0">
                  <a:pos x="wd2" y="hd2"/>
                </a:cxn>
                <a:cxn ang="5400000">
                  <a:pos x="wd2" y="hd2"/>
                </a:cxn>
                <a:cxn ang="10800000">
                  <a:pos x="wd2" y="hd2"/>
                </a:cxn>
                <a:cxn ang="16200000">
                  <a:pos x="wd2" y="hd2"/>
                </a:cxn>
              </a:cxnLst>
              <a:rect l="0" t="0" r="r" b="b"/>
              <a:pathLst>
                <a:path w="21600" h="21600" extrusionOk="0">
                  <a:moveTo>
                    <a:pt x="17563" y="0"/>
                  </a:moveTo>
                  <a:cubicBezTo>
                    <a:pt x="17347" y="0"/>
                    <a:pt x="17136" y="46"/>
                    <a:pt x="16930" y="133"/>
                  </a:cubicBezTo>
                  <a:lnTo>
                    <a:pt x="0" y="133"/>
                  </a:lnTo>
                  <a:lnTo>
                    <a:pt x="0" y="21529"/>
                  </a:lnTo>
                  <a:lnTo>
                    <a:pt x="17105" y="21529"/>
                  </a:lnTo>
                  <a:cubicBezTo>
                    <a:pt x="17255" y="21574"/>
                    <a:pt x="17408" y="21600"/>
                    <a:pt x="17563" y="21600"/>
                  </a:cubicBezTo>
                  <a:cubicBezTo>
                    <a:pt x="19792" y="21600"/>
                    <a:pt x="21600" y="16764"/>
                    <a:pt x="21600" y="10800"/>
                  </a:cubicBezTo>
                  <a:cubicBezTo>
                    <a:pt x="21600" y="4835"/>
                    <a:pt x="19792" y="0"/>
                    <a:pt x="17563" y="0"/>
                  </a:cubicBezTo>
                  <a:close/>
                </a:path>
              </a:pathLst>
            </a:custGeom>
            <a:solidFill>
              <a:schemeClr val="accent2"/>
            </a:solidFill>
            <a:ln w="12700">
              <a:miter lim="400000"/>
            </a:ln>
          </p:spPr>
          <p:txBody>
            <a:bodyPr lIns="19050" tIns="19050" rIns="19050" bIns="19050" anchor="ctr"/>
            <a:lstStyle/>
            <a:p>
              <a:pPr marL="0" marR="0" lvl="0" indent="0" algn="ctr" defTabSz="914400" rtl="0" eaLnBrk="1" fontAlgn="auto" latinLnBrk="0" hangingPunct="1">
                <a:lnSpc>
                  <a:spcPct val="100000"/>
                </a:lnSpc>
                <a:spcBef>
                  <a:spcPts val="0"/>
                </a:spcBef>
                <a:spcAft>
                  <a:spcPts val="0"/>
                </a:spcAft>
                <a:buClrTx/>
                <a:buSzTx/>
                <a:buFontTx/>
                <a:buNone/>
                <a:defRPr sz="1800" cap="all" spc="90" baseline="-22000">
                  <a:solidFill>
                    <a:srgbClr val="FFFFFF"/>
                  </a:solidFill>
                  <a:latin typeface="HK Grotesk Medium"/>
                  <a:ea typeface="HK Grotesk Medium"/>
                  <a:cs typeface="HK Grotesk Medium"/>
                  <a:sym typeface="HK Grotesk Medium"/>
                </a:defRPr>
              </a:pPr>
              <a:endParaRPr kumimoji="0" sz="900" b="0" i="0" u="none" strike="noStrike" kern="1200" cap="all" spc="90" normalizeH="0" baseline="-22000" noProof="0" dirty="0">
                <a:ln>
                  <a:noFill/>
                </a:ln>
                <a:solidFill>
                  <a:prstClr val="white"/>
                </a:solidFill>
                <a:effectLst/>
                <a:uLnTx/>
                <a:uFillTx/>
                <a:cs typeface="+mn-ea"/>
                <a:sym typeface="+mn-lt"/>
              </a:endParaRPr>
            </a:p>
          </p:txBody>
        </p:sp>
        <p:sp>
          <p:nvSpPr>
            <p:cNvPr id="8" name="Shape 1515"/>
            <p:cNvSpPr/>
            <p:nvPr/>
          </p:nvSpPr>
          <p:spPr>
            <a:xfrm>
              <a:off x="6211611" y="1894941"/>
              <a:ext cx="609286" cy="1626800"/>
            </a:xfrm>
            <a:custGeom>
              <a:avLst/>
              <a:gdLst/>
              <a:ahLst/>
              <a:cxnLst>
                <a:cxn ang="0">
                  <a:pos x="wd2" y="hd2"/>
                </a:cxn>
                <a:cxn ang="5400000">
                  <a:pos x="wd2" y="hd2"/>
                </a:cxn>
                <a:cxn ang="10800000">
                  <a:pos x="wd2" y="hd2"/>
                </a:cxn>
                <a:cxn ang="16200000">
                  <a:pos x="wd2" y="hd2"/>
                </a:cxn>
              </a:cxnLst>
              <a:rect l="0" t="0" r="r" b="b"/>
              <a:pathLst>
                <a:path w="21600" h="21600" extrusionOk="0">
                  <a:moveTo>
                    <a:pt x="21600" y="4045"/>
                  </a:moveTo>
                  <a:cubicBezTo>
                    <a:pt x="21600" y="1811"/>
                    <a:pt x="16765" y="0"/>
                    <a:pt x="10800" y="0"/>
                  </a:cubicBezTo>
                  <a:cubicBezTo>
                    <a:pt x="4835" y="0"/>
                    <a:pt x="0" y="1811"/>
                    <a:pt x="0" y="4045"/>
                  </a:cubicBezTo>
                  <a:cubicBezTo>
                    <a:pt x="0" y="4231"/>
                    <a:pt x="37" y="4414"/>
                    <a:pt x="101" y="4594"/>
                  </a:cubicBezTo>
                  <a:lnTo>
                    <a:pt x="101" y="21600"/>
                  </a:lnTo>
                  <a:lnTo>
                    <a:pt x="21498" y="21600"/>
                  </a:lnTo>
                  <a:lnTo>
                    <a:pt x="21498" y="4594"/>
                  </a:lnTo>
                  <a:cubicBezTo>
                    <a:pt x="21563" y="4414"/>
                    <a:pt x="21600" y="4231"/>
                    <a:pt x="21600" y="4045"/>
                  </a:cubicBezTo>
                  <a:close/>
                </a:path>
              </a:pathLst>
            </a:custGeom>
            <a:solidFill>
              <a:schemeClr val="accent1"/>
            </a:solidFill>
            <a:ln w="12700">
              <a:miter lim="400000"/>
            </a:ln>
          </p:spPr>
          <p:txBody>
            <a:bodyPr lIns="19050" tIns="19050" rIns="19050" bIns="19050" anchor="ctr"/>
            <a:lstStyle/>
            <a:p>
              <a:pPr marL="0" marR="0" lvl="0" indent="0" algn="ctr" defTabSz="914400" rtl="0" eaLnBrk="1" fontAlgn="auto" latinLnBrk="0" hangingPunct="1">
                <a:lnSpc>
                  <a:spcPct val="100000"/>
                </a:lnSpc>
                <a:spcBef>
                  <a:spcPts val="0"/>
                </a:spcBef>
                <a:spcAft>
                  <a:spcPts val="0"/>
                </a:spcAft>
                <a:buClrTx/>
                <a:buSzTx/>
                <a:buFontTx/>
                <a:buNone/>
                <a:defRPr sz="1800" cap="all" spc="90" baseline="-22000">
                  <a:solidFill>
                    <a:srgbClr val="FFFFFF"/>
                  </a:solidFill>
                  <a:latin typeface="HK Grotesk Medium"/>
                  <a:ea typeface="HK Grotesk Medium"/>
                  <a:cs typeface="HK Grotesk Medium"/>
                  <a:sym typeface="HK Grotesk Medium"/>
                </a:defRPr>
              </a:pPr>
              <a:endParaRPr kumimoji="0" sz="900" b="0" i="0" u="none" strike="noStrike" kern="1200" cap="all" spc="90" normalizeH="0" baseline="-22000" noProof="0" dirty="0">
                <a:ln>
                  <a:noFill/>
                </a:ln>
                <a:solidFill>
                  <a:prstClr val="white"/>
                </a:solidFill>
                <a:effectLst/>
                <a:uLnTx/>
                <a:uFillTx/>
                <a:cs typeface="+mn-ea"/>
                <a:sym typeface="+mn-lt"/>
              </a:endParaRPr>
            </a:p>
          </p:txBody>
        </p:sp>
        <p:sp>
          <p:nvSpPr>
            <p:cNvPr id="9" name="Shape 1516"/>
            <p:cNvSpPr/>
            <p:nvPr/>
          </p:nvSpPr>
          <p:spPr>
            <a:xfrm>
              <a:off x="4414478" y="2726116"/>
              <a:ext cx="1622981" cy="609275"/>
            </a:xfrm>
            <a:custGeom>
              <a:avLst/>
              <a:gdLst/>
              <a:ahLst/>
              <a:cxnLst>
                <a:cxn ang="0">
                  <a:pos x="wd2" y="hd2"/>
                </a:cxn>
                <a:cxn ang="5400000">
                  <a:pos x="wd2" y="hd2"/>
                </a:cxn>
                <a:cxn ang="10800000">
                  <a:pos x="wd2" y="hd2"/>
                </a:cxn>
                <a:cxn ang="16200000">
                  <a:pos x="wd2" y="hd2"/>
                </a:cxn>
              </a:cxnLst>
              <a:rect l="0" t="0" r="r" b="b"/>
              <a:pathLst>
                <a:path w="21600" h="21600" extrusionOk="0">
                  <a:moveTo>
                    <a:pt x="21600" y="68"/>
                  </a:moveTo>
                  <a:lnTo>
                    <a:pt x="4504" y="68"/>
                  </a:lnTo>
                  <a:cubicBezTo>
                    <a:pt x="4357" y="24"/>
                    <a:pt x="4206" y="0"/>
                    <a:pt x="4054" y="0"/>
                  </a:cubicBezTo>
                  <a:cubicBezTo>
                    <a:pt x="1815" y="0"/>
                    <a:pt x="0" y="4835"/>
                    <a:pt x="0" y="10800"/>
                  </a:cubicBezTo>
                  <a:cubicBezTo>
                    <a:pt x="0" y="16765"/>
                    <a:pt x="1815" y="21600"/>
                    <a:pt x="4054" y="21600"/>
                  </a:cubicBezTo>
                  <a:cubicBezTo>
                    <a:pt x="4273" y="21600"/>
                    <a:pt x="4487" y="21553"/>
                    <a:pt x="4697" y="21464"/>
                  </a:cubicBezTo>
                  <a:lnTo>
                    <a:pt x="21600" y="21464"/>
                  </a:lnTo>
                  <a:cubicBezTo>
                    <a:pt x="21600" y="21464"/>
                    <a:pt x="21600" y="68"/>
                    <a:pt x="21600" y="68"/>
                  </a:cubicBezTo>
                  <a:close/>
                </a:path>
              </a:pathLst>
            </a:custGeom>
            <a:solidFill>
              <a:schemeClr val="accent3"/>
            </a:solidFill>
            <a:ln w="12700">
              <a:miter lim="400000"/>
            </a:ln>
          </p:spPr>
          <p:txBody>
            <a:bodyPr lIns="19050" tIns="19050" rIns="19050" bIns="19050" anchor="ctr"/>
            <a:lstStyle/>
            <a:p>
              <a:pPr marL="0" marR="0" lvl="0" indent="0" algn="l" defTabSz="914400" rtl="0" eaLnBrk="1" fontAlgn="auto" latinLnBrk="0" hangingPunct="1">
                <a:lnSpc>
                  <a:spcPct val="100000"/>
                </a:lnSpc>
                <a:spcBef>
                  <a:spcPts val="0"/>
                </a:spcBef>
                <a:spcAft>
                  <a:spcPts val="0"/>
                </a:spcAft>
                <a:buClrTx/>
                <a:buSzTx/>
                <a:buFontTx/>
                <a:buNone/>
                <a:defRPr sz="8000">
                  <a:solidFill>
                    <a:srgbClr val="53585F"/>
                  </a:solidFill>
                  <a:latin typeface="Open Sans"/>
                  <a:ea typeface="Open Sans"/>
                  <a:cs typeface="Open Sans"/>
                  <a:sym typeface="Open Sans"/>
                </a:defRPr>
              </a:pPr>
              <a:endParaRPr kumimoji="0" sz="4000" b="0" i="0" u="none" strike="noStrike" kern="1200" cap="none" spc="0" normalizeH="0" baseline="0" noProof="0" dirty="0">
                <a:ln>
                  <a:noFill/>
                </a:ln>
                <a:solidFill>
                  <a:prstClr val="white"/>
                </a:solidFill>
                <a:effectLst/>
                <a:uLnTx/>
                <a:uFillTx/>
                <a:cs typeface="+mn-ea"/>
                <a:sym typeface="+mn-lt"/>
              </a:endParaRPr>
            </a:p>
          </p:txBody>
        </p:sp>
        <p:sp>
          <p:nvSpPr>
            <p:cNvPr id="10" name="Shape 1517"/>
            <p:cNvSpPr/>
            <p:nvPr/>
          </p:nvSpPr>
          <p:spPr>
            <a:xfrm>
              <a:off x="6043130" y="2726116"/>
              <a:ext cx="779325" cy="1085839"/>
            </a:xfrm>
            <a:custGeom>
              <a:avLst/>
              <a:gdLst/>
              <a:ahLst/>
              <a:cxnLst>
                <a:cxn ang="0">
                  <a:pos x="wd2" y="hd2"/>
                </a:cxn>
                <a:cxn ang="5400000">
                  <a:pos x="wd2" y="hd2"/>
                </a:cxn>
                <a:cxn ang="10800000">
                  <a:pos x="wd2" y="hd2"/>
                </a:cxn>
                <a:cxn ang="16200000">
                  <a:pos x="wd2" y="hd2"/>
                </a:cxn>
              </a:cxnLst>
              <a:rect l="0" t="0" r="r" b="b"/>
              <a:pathLst>
                <a:path w="21600" h="21600" extrusionOk="0">
                  <a:moveTo>
                    <a:pt x="12884" y="21600"/>
                  </a:moveTo>
                  <a:cubicBezTo>
                    <a:pt x="8294" y="21600"/>
                    <a:pt x="4844" y="18872"/>
                    <a:pt x="4844" y="15440"/>
                  </a:cubicBezTo>
                  <a:cubicBezTo>
                    <a:pt x="4844" y="15422"/>
                    <a:pt x="4829" y="15283"/>
                    <a:pt x="4829" y="15283"/>
                  </a:cubicBezTo>
                  <a:cubicBezTo>
                    <a:pt x="4724" y="13662"/>
                    <a:pt x="2570" y="12052"/>
                    <a:pt x="0" y="12052"/>
                  </a:cubicBezTo>
                  <a:lnTo>
                    <a:pt x="0" y="0"/>
                  </a:lnTo>
                  <a:cubicBezTo>
                    <a:pt x="11929" y="0"/>
                    <a:pt x="21599" y="6742"/>
                    <a:pt x="21599" y="15303"/>
                  </a:cubicBezTo>
                  <a:lnTo>
                    <a:pt x="21598" y="15303"/>
                  </a:lnTo>
                  <a:cubicBezTo>
                    <a:pt x="21598" y="15320"/>
                    <a:pt x="21600" y="15336"/>
                    <a:pt x="21600" y="15352"/>
                  </a:cubicBezTo>
                  <a:cubicBezTo>
                    <a:pt x="21600" y="15506"/>
                    <a:pt x="21573" y="15658"/>
                    <a:pt x="21573" y="15809"/>
                  </a:cubicBezTo>
                  <a:cubicBezTo>
                    <a:pt x="21573" y="19235"/>
                    <a:pt x="17713" y="21600"/>
                    <a:pt x="12884" y="21600"/>
                  </a:cubicBezTo>
                  <a:close/>
                </a:path>
              </a:pathLst>
            </a:custGeom>
            <a:solidFill>
              <a:schemeClr val="bg1"/>
            </a:solidFill>
            <a:ln w="12700">
              <a:miter lim="400000"/>
            </a:ln>
          </p:spPr>
          <p:txBody>
            <a:bodyPr lIns="19050" tIns="19050" rIns="19050" bIns="19050" anchor="ctr"/>
            <a:lstStyle/>
            <a:p>
              <a:pPr marL="0" marR="0" lvl="0" indent="0" algn="l" defTabSz="914400" rtl="0" eaLnBrk="1" fontAlgn="auto" latinLnBrk="0" hangingPunct="1">
                <a:lnSpc>
                  <a:spcPct val="100000"/>
                </a:lnSpc>
                <a:spcBef>
                  <a:spcPts val="0"/>
                </a:spcBef>
                <a:spcAft>
                  <a:spcPts val="0"/>
                </a:spcAft>
                <a:buClrTx/>
                <a:buSzTx/>
                <a:buFontTx/>
                <a:buNone/>
                <a:defRPr sz="8000">
                  <a:solidFill>
                    <a:srgbClr val="53585F"/>
                  </a:solidFill>
                  <a:latin typeface="Open Sans"/>
                  <a:ea typeface="Open Sans"/>
                  <a:cs typeface="Open Sans"/>
                  <a:sym typeface="Open Sans"/>
                </a:defRPr>
              </a:pPr>
              <a:endParaRPr kumimoji="0" sz="4000" b="0" i="0" u="none" strike="noStrike" kern="1200" cap="none" spc="0" normalizeH="0" baseline="0" noProof="0" dirty="0">
                <a:ln>
                  <a:noFill/>
                </a:ln>
                <a:solidFill>
                  <a:prstClr val="white"/>
                </a:solidFill>
                <a:effectLst/>
                <a:uLnTx/>
                <a:uFillTx/>
                <a:cs typeface="+mn-ea"/>
                <a:sym typeface="+mn-lt"/>
              </a:endParaRPr>
            </a:p>
          </p:txBody>
        </p:sp>
        <p:sp>
          <p:nvSpPr>
            <p:cNvPr id="11" name="Shape 1518"/>
            <p:cNvSpPr/>
            <p:nvPr/>
          </p:nvSpPr>
          <p:spPr>
            <a:xfrm>
              <a:off x="5256885" y="2726116"/>
              <a:ext cx="1083107" cy="7793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6958" y="2"/>
                    <a:pt x="15541" y="2"/>
                  </a:cubicBezTo>
                  <a:lnTo>
                    <a:pt x="15541" y="2"/>
                  </a:lnTo>
                  <a:cubicBezTo>
                    <a:pt x="15557" y="2"/>
                    <a:pt x="15574" y="0"/>
                    <a:pt x="15590" y="0"/>
                  </a:cubicBezTo>
                  <a:cubicBezTo>
                    <a:pt x="18909" y="0"/>
                    <a:pt x="21600" y="3740"/>
                    <a:pt x="21600" y="8353"/>
                  </a:cubicBezTo>
                  <a:cubicBezTo>
                    <a:pt x="21600" y="12966"/>
                    <a:pt x="18909" y="16707"/>
                    <a:pt x="15590" y="16707"/>
                  </a:cubicBezTo>
                  <a:cubicBezTo>
                    <a:pt x="15574" y="16707"/>
                    <a:pt x="15558" y="16705"/>
                    <a:pt x="15541" y="16705"/>
                  </a:cubicBezTo>
                  <a:lnTo>
                    <a:pt x="15541" y="16722"/>
                  </a:lnTo>
                  <a:cubicBezTo>
                    <a:pt x="13603" y="16722"/>
                    <a:pt x="12031" y="18906"/>
                    <a:pt x="12031" y="21600"/>
                  </a:cubicBezTo>
                  <a:cubicBezTo>
                    <a:pt x="12031" y="21600"/>
                    <a:pt x="0" y="21600"/>
                    <a:pt x="0" y="21600"/>
                  </a:cubicBezTo>
                  <a:close/>
                </a:path>
              </a:pathLst>
            </a:custGeom>
            <a:solidFill>
              <a:schemeClr val="accent2"/>
            </a:solidFill>
            <a:ln w="12700">
              <a:miter lim="400000"/>
            </a:ln>
          </p:spPr>
          <p:txBody>
            <a:bodyPr lIns="19050" tIns="19050" rIns="19050" bIns="19050" anchor="ctr"/>
            <a:lstStyle/>
            <a:p>
              <a:pPr marL="0" marR="0" lvl="0" indent="0" algn="ctr" defTabSz="914400" rtl="0" eaLnBrk="1" fontAlgn="auto" latinLnBrk="0" hangingPunct="1">
                <a:lnSpc>
                  <a:spcPct val="100000"/>
                </a:lnSpc>
                <a:spcBef>
                  <a:spcPts val="0"/>
                </a:spcBef>
                <a:spcAft>
                  <a:spcPts val="0"/>
                </a:spcAft>
                <a:buClrTx/>
                <a:buSzTx/>
                <a:buFontTx/>
                <a:buNone/>
                <a:defRPr sz="1800" cap="all" spc="90" baseline="-22000">
                  <a:solidFill>
                    <a:srgbClr val="FFFFFF"/>
                  </a:solidFill>
                  <a:latin typeface="HK Grotesk Medium"/>
                  <a:ea typeface="HK Grotesk Medium"/>
                  <a:cs typeface="HK Grotesk Medium"/>
                  <a:sym typeface="HK Grotesk Medium"/>
                </a:defRPr>
              </a:pPr>
              <a:endParaRPr kumimoji="0" sz="900" b="0" i="0" u="none" strike="noStrike" kern="1200" cap="all" spc="90" normalizeH="0" baseline="-22000" noProof="0" dirty="0">
                <a:ln>
                  <a:noFill/>
                </a:ln>
                <a:solidFill>
                  <a:prstClr val="white"/>
                </a:solidFill>
                <a:effectLst/>
                <a:uLnTx/>
                <a:uFillTx/>
                <a:cs typeface="+mn-ea"/>
                <a:sym typeface="+mn-lt"/>
              </a:endParaRPr>
            </a:p>
          </p:txBody>
        </p:sp>
        <p:sp>
          <p:nvSpPr>
            <p:cNvPr id="12" name="Shape 1519"/>
            <p:cNvSpPr/>
            <p:nvPr/>
          </p:nvSpPr>
          <p:spPr>
            <a:xfrm>
              <a:off x="5256885" y="3209095"/>
              <a:ext cx="779336" cy="10831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2" y="14642"/>
                    <a:pt x="2" y="6059"/>
                  </a:cubicBezTo>
                  <a:lnTo>
                    <a:pt x="2" y="6059"/>
                  </a:lnTo>
                  <a:cubicBezTo>
                    <a:pt x="2" y="6043"/>
                    <a:pt x="0" y="6026"/>
                    <a:pt x="0" y="6011"/>
                  </a:cubicBezTo>
                  <a:cubicBezTo>
                    <a:pt x="0" y="2691"/>
                    <a:pt x="3740" y="0"/>
                    <a:pt x="8353" y="0"/>
                  </a:cubicBezTo>
                  <a:cubicBezTo>
                    <a:pt x="12966" y="0"/>
                    <a:pt x="16706" y="2691"/>
                    <a:pt x="16706" y="6011"/>
                  </a:cubicBezTo>
                  <a:cubicBezTo>
                    <a:pt x="16706" y="6026"/>
                    <a:pt x="16705" y="6042"/>
                    <a:pt x="16705" y="6059"/>
                  </a:cubicBezTo>
                  <a:lnTo>
                    <a:pt x="16722" y="6059"/>
                  </a:lnTo>
                  <a:cubicBezTo>
                    <a:pt x="16722" y="7998"/>
                    <a:pt x="18906" y="9569"/>
                    <a:pt x="21600" y="9569"/>
                  </a:cubicBezTo>
                  <a:cubicBezTo>
                    <a:pt x="21600" y="9569"/>
                    <a:pt x="21600" y="21600"/>
                    <a:pt x="21600" y="21600"/>
                  </a:cubicBezTo>
                  <a:close/>
                </a:path>
              </a:pathLst>
            </a:custGeom>
            <a:solidFill>
              <a:schemeClr val="bg1"/>
            </a:solidFill>
            <a:ln w="12700">
              <a:miter lim="400000"/>
            </a:ln>
          </p:spPr>
          <p:txBody>
            <a:bodyPr lIns="19050" tIns="19050" rIns="19050" bIns="19050" anchor="ctr"/>
            <a:lstStyle/>
            <a:p>
              <a:pPr marL="0" marR="0" lvl="0" indent="0" algn="ctr" defTabSz="914400" rtl="0" eaLnBrk="1" fontAlgn="auto" latinLnBrk="0" hangingPunct="1">
                <a:lnSpc>
                  <a:spcPct val="100000"/>
                </a:lnSpc>
                <a:spcBef>
                  <a:spcPts val="0"/>
                </a:spcBef>
                <a:spcAft>
                  <a:spcPts val="0"/>
                </a:spcAft>
                <a:buClrTx/>
                <a:buSzTx/>
                <a:buFontTx/>
                <a:buNone/>
                <a:defRPr sz="1800" cap="all" spc="90" baseline="-22000">
                  <a:solidFill>
                    <a:srgbClr val="FFFFFF"/>
                  </a:solidFill>
                  <a:latin typeface="HK Grotesk Medium"/>
                  <a:ea typeface="HK Grotesk Medium"/>
                  <a:cs typeface="HK Grotesk Medium"/>
                  <a:sym typeface="HK Grotesk Medium"/>
                </a:defRPr>
              </a:pPr>
              <a:endParaRPr kumimoji="0" sz="900" b="0" i="0" u="none" strike="noStrike" kern="1200" cap="all" spc="90" normalizeH="0" baseline="-22000" noProof="0" dirty="0">
                <a:ln>
                  <a:noFill/>
                </a:ln>
                <a:solidFill>
                  <a:prstClr val="white"/>
                </a:solidFill>
                <a:effectLst/>
                <a:uLnTx/>
                <a:uFillTx/>
                <a:cs typeface="+mn-ea"/>
                <a:sym typeface="+mn-lt"/>
              </a:endParaRPr>
            </a:p>
          </p:txBody>
        </p:sp>
        <p:sp>
          <p:nvSpPr>
            <p:cNvPr id="13" name="Shape 1520"/>
            <p:cNvSpPr/>
            <p:nvPr/>
          </p:nvSpPr>
          <p:spPr>
            <a:xfrm>
              <a:off x="5734910" y="3506084"/>
              <a:ext cx="1082822" cy="779337"/>
            </a:xfrm>
            <a:custGeom>
              <a:avLst/>
              <a:gdLst/>
              <a:ahLst/>
              <a:cxnLst>
                <a:cxn ang="0">
                  <a:pos x="wd2" y="hd2"/>
                </a:cxn>
                <a:cxn ang="5400000">
                  <a:pos x="wd2" y="hd2"/>
                </a:cxn>
                <a:cxn ang="10800000">
                  <a:pos x="wd2" y="hd2"/>
                </a:cxn>
                <a:cxn ang="16200000">
                  <a:pos x="wd2" y="hd2"/>
                </a:cxn>
              </a:cxnLst>
              <a:rect l="0" t="0" r="r" b="b"/>
              <a:pathLst>
                <a:path w="21600" h="21600" extrusionOk="0">
                  <a:moveTo>
                    <a:pt x="6012" y="4894"/>
                  </a:moveTo>
                  <a:cubicBezTo>
                    <a:pt x="6028" y="4894"/>
                    <a:pt x="6044" y="4895"/>
                    <a:pt x="6060" y="4895"/>
                  </a:cubicBezTo>
                  <a:lnTo>
                    <a:pt x="6060" y="4878"/>
                  </a:lnTo>
                  <a:cubicBezTo>
                    <a:pt x="8000" y="4878"/>
                    <a:pt x="9592" y="2789"/>
                    <a:pt x="9592" y="95"/>
                  </a:cubicBezTo>
                  <a:lnTo>
                    <a:pt x="9597" y="0"/>
                  </a:lnTo>
                  <a:cubicBezTo>
                    <a:pt x="9625" y="4579"/>
                    <a:pt x="12305" y="8280"/>
                    <a:pt x="15608" y="8280"/>
                  </a:cubicBezTo>
                  <a:cubicBezTo>
                    <a:pt x="18773" y="8280"/>
                    <a:pt x="21366" y="4880"/>
                    <a:pt x="21600" y="565"/>
                  </a:cubicBezTo>
                  <a:cubicBezTo>
                    <a:pt x="21385" y="12233"/>
                    <a:pt x="14510" y="21599"/>
                    <a:pt x="6060" y="21599"/>
                  </a:cubicBezTo>
                  <a:lnTo>
                    <a:pt x="6060" y="21598"/>
                  </a:lnTo>
                  <a:cubicBezTo>
                    <a:pt x="6044" y="21598"/>
                    <a:pt x="6028" y="21600"/>
                    <a:pt x="6012" y="21600"/>
                  </a:cubicBezTo>
                  <a:cubicBezTo>
                    <a:pt x="2692" y="21600"/>
                    <a:pt x="0" y="17860"/>
                    <a:pt x="0" y="13247"/>
                  </a:cubicBezTo>
                  <a:cubicBezTo>
                    <a:pt x="0" y="8633"/>
                    <a:pt x="2692" y="4894"/>
                    <a:pt x="6012" y="4894"/>
                  </a:cubicBezTo>
                  <a:close/>
                </a:path>
              </a:pathLst>
            </a:custGeom>
            <a:solidFill>
              <a:schemeClr val="accent1"/>
            </a:solidFill>
            <a:ln w="12700">
              <a:miter lim="400000"/>
            </a:ln>
          </p:spPr>
          <p:txBody>
            <a:bodyPr lIns="19050" tIns="19050" rIns="19050" bIns="19050" anchor="ctr"/>
            <a:lstStyle/>
            <a:p>
              <a:pPr marL="0" marR="0" lvl="0" indent="0" algn="ctr" defTabSz="914400" rtl="0" eaLnBrk="1" fontAlgn="auto" latinLnBrk="0" hangingPunct="1">
                <a:lnSpc>
                  <a:spcPct val="100000"/>
                </a:lnSpc>
                <a:spcBef>
                  <a:spcPts val="0"/>
                </a:spcBef>
                <a:spcAft>
                  <a:spcPts val="0"/>
                </a:spcAft>
                <a:buClrTx/>
                <a:buSzTx/>
                <a:buFontTx/>
                <a:buNone/>
                <a:defRPr sz="1800" cap="all" spc="90" baseline="-22000">
                  <a:solidFill>
                    <a:srgbClr val="FFFFFF"/>
                  </a:solidFill>
                  <a:latin typeface="HK Grotesk Medium"/>
                  <a:ea typeface="HK Grotesk Medium"/>
                  <a:cs typeface="HK Grotesk Medium"/>
                  <a:sym typeface="HK Grotesk Medium"/>
                </a:defRPr>
              </a:pPr>
              <a:endParaRPr kumimoji="0" sz="900" b="0" i="0" u="none" strike="noStrike" kern="1200" cap="all" spc="90" normalizeH="0" baseline="-22000" noProof="0" dirty="0">
                <a:ln>
                  <a:noFill/>
                </a:ln>
                <a:solidFill>
                  <a:prstClr val="white"/>
                </a:solidFill>
                <a:effectLst/>
                <a:uLnTx/>
                <a:uFillTx/>
                <a:cs typeface="+mn-ea"/>
                <a:sym typeface="+mn-lt"/>
              </a:endParaRPr>
            </a:p>
          </p:txBody>
        </p:sp>
        <p:sp>
          <p:nvSpPr>
            <p:cNvPr id="14" name="Shape 1521"/>
            <p:cNvSpPr/>
            <p:nvPr/>
          </p:nvSpPr>
          <p:spPr>
            <a:xfrm>
              <a:off x="6829365" y="3407251"/>
              <a:ext cx="1232491" cy="1166390"/>
            </a:xfrm>
            <a:prstGeom prst="rightArrow">
              <a:avLst>
                <a:gd name="adj1" fmla="val 42348"/>
                <a:gd name="adj2" fmla="val 67095"/>
              </a:avLst>
            </a:prstGeom>
            <a:solidFill>
              <a:schemeClr val="accent2"/>
            </a:solidFill>
            <a:ln w="12700">
              <a:miter lim="400000"/>
            </a:ln>
          </p:spPr>
          <p:txBody>
            <a:bodyPr lIns="25400" tIns="25400" rIns="25400" bIns="25400" anchor="ctr"/>
            <a:lstStyle/>
            <a:p>
              <a:pPr marL="0" marR="0" lvl="0" indent="0" algn="ctr" defTabSz="914400" rtl="0" eaLnBrk="1" fontAlgn="auto" latinLnBrk="0" hangingPunct="1">
                <a:lnSpc>
                  <a:spcPct val="100000"/>
                </a:lnSpc>
                <a:spcBef>
                  <a:spcPts val="0"/>
                </a:spcBef>
                <a:spcAft>
                  <a:spcPts val="0"/>
                </a:spcAft>
                <a:buClrTx/>
                <a:buSzTx/>
                <a:buFontTx/>
                <a:buNone/>
                <a:defRPr sz="1800" cap="all" spc="90" baseline="-22000">
                  <a:solidFill>
                    <a:srgbClr val="FFFFFF"/>
                  </a:solidFill>
                  <a:latin typeface="HK Grotesk Medium"/>
                  <a:ea typeface="HK Grotesk Medium"/>
                  <a:cs typeface="HK Grotesk Medium"/>
                  <a:sym typeface="HK Grotesk Medium"/>
                </a:defRPr>
              </a:pPr>
              <a:endParaRPr kumimoji="0" sz="900" b="0" i="0" u="none" strike="noStrike" kern="1200" cap="all" spc="90" normalizeH="0" baseline="-22000" noProof="0" dirty="0">
                <a:ln>
                  <a:noFill/>
                </a:ln>
                <a:solidFill>
                  <a:prstClr val="white"/>
                </a:solidFill>
                <a:effectLst/>
                <a:uLnTx/>
                <a:uFillTx/>
                <a:cs typeface="+mn-ea"/>
                <a:sym typeface="+mn-lt"/>
              </a:endParaRPr>
            </a:p>
          </p:txBody>
        </p:sp>
        <p:sp>
          <p:nvSpPr>
            <p:cNvPr id="16" name="Shape 1522"/>
            <p:cNvSpPr/>
            <p:nvPr/>
          </p:nvSpPr>
          <p:spPr>
            <a:xfrm flipH="1">
              <a:off x="6266053" y="1979861"/>
              <a:ext cx="500752" cy="500752"/>
            </a:xfrm>
            <a:prstGeom prst="ellipse">
              <a:avLst/>
            </a:prstGeom>
            <a:solidFill>
              <a:srgbClr val="FFFFFF"/>
            </a:solidFill>
            <a:ln w="12700">
              <a:miter lim="400000"/>
            </a:ln>
          </p:spPr>
          <p:txBody>
            <a:bodyPr lIns="25400" tIns="25400" rIns="25400" bIns="25400" anchor="ctr"/>
            <a:lstStyle/>
            <a:p>
              <a:pPr marL="0" marR="0" lvl="0" indent="0" algn="ctr" defTabSz="2286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cs typeface="+mn-ea"/>
                <a:sym typeface="+mn-lt"/>
              </a:endParaRPr>
            </a:p>
          </p:txBody>
        </p:sp>
        <p:sp>
          <p:nvSpPr>
            <p:cNvPr id="17" name="Shape 1523"/>
            <p:cNvSpPr/>
            <p:nvPr/>
          </p:nvSpPr>
          <p:spPr>
            <a:xfrm flipH="1">
              <a:off x="7284296" y="3740070"/>
              <a:ext cx="500752" cy="500752"/>
            </a:xfrm>
            <a:prstGeom prst="ellipse">
              <a:avLst/>
            </a:prstGeom>
            <a:solidFill>
              <a:srgbClr val="FFFFFF"/>
            </a:solidFill>
            <a:ln w="12700">
              <a:miter lim="400000"/>
            </a:ln>
          </p:spPr>
          <p:txBody>
            <a:bodyPr lIns="25400" tIns="25400" rIns="25400" bIns="25400" anchor="ctr"/>
            <a:lstStyle/>
            <a:p>
              <a:pPr marL="0" marR="0" lvl="0" indent="0" algn="ctr" defTabSz="2286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cs typeface="+mn-ea"/>
                <a:sym typeface="+mn-lt"/>
              </a:endParaRPr>
            </a:p>
          </p:txBody>
        </p:sp>
        <p:sp>
          <p:nvSpPr>
            <p:cNvPr id="18" name="Shape 1524"/>
            <p:cNvSpPr/>
            <p:nvPr/>
          </p:nvSpPr>
          <p:spPr>
            <a:xfrm flipH="1">
              <a:off x="5311152" y="4552870"/>
              <a:ext cx="500752" cy="500752"/>
            </a:xfrm>
            <a:prstGeom prst="ellipse">
              <a:avLst/>
            </a:prstGeom>
            <a:solidFill>
              <a:srgbClr val="FFFFFF"/>
            </a:solidFill>
            <a:ln w="12700">
              <a:miter lim="400000"/>
            </a:ln>
          </p:spPr>
          <p:txBody>
            <a:bodyPr lIns="25400" tIns="25400" rIns="25400" bIns="25400" anchor="ctr"/>
            <a:lstStyle/>
            <a:p>
              <a:pPr marL="0" marR="0" lvl="0" indent="0" algn="ctr" defTabSz="2286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cs typeface="+mn-ea"/>
                <a:sym typeface="+mn-lt"/>
              </a:endParaRPr>
            </a:p>
          </p:txBody>
        </p:sp>
        <p:sp>
          <p:nvSpPr>
            <p:cNvPr id="19" name="Shape 1525"/>
            <p:cNvSpPr/>
            <p:nvPr/>
          </p:nvSpPr>
          <p:spPr>
            <a:xfrm>
              <a:off x="5474684" y="4716402"/>
              <a:ext cx="173688" cy="17368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15" y="0"/>
                    <a:pt x="5204" y="1124"/>
                    <a:pt x="3164" y="3164"/>
                  </a:cubicBezTo>
                  <a:cubicBezTo>
                    <a:pt x="1124" y="5203"/>
                    <a:pt x="0" y="7915"/>
                    <a:pt x="0" y="10800"/>
                  </a:cubicBezTo>
                  <a:cubicBezTo>
                    <a:pt x="0" y="13685"/>
                    <a:pt x="1124" y="16396"/>
                    <a:pt x="3164" y="18436"/>
                  </a:cubicBezTo>
                  <a:cubicBezTo>
                    <a:pt x="5204" y="20476"/>
                    <a:pt x="7915" y="21600"/>
                    <a:pt x="10800" y="21600"/>
                  </a:cubicBezTo>
                  <a:cubicBezTo>
                    <a:pt x="13685" y="21600"/>
                    <a:pt x="16396" y="20476"/>
                    <a:pt x="18436" y="18436"/>
                  </a:cubicBezTo>
                  <a:cubicBezTo>
                    <a:pt x="20476" y="16397"/>
                    <a:pt x="21600" y="13685"/>
                    <a:pt x="21600" y="10800"/>
                  </a:cubicBezTo>
                  <a:cubicBezTo>
                    <a:pt x="21600" y="7915"/>
                    <a:pt x="20476" y="5204"/>
                    <a:pt x="18436" y="3164"/>
                  </a:cubicBezTo>
                  <a:cubicBezTo>
                    <a:pt x="16396" y="1124"/>
                    <a:pt x="13685" y="0"/>
                    <a:pt x="10800" y="0"/>
                  </a:cubicBezTo>
                  <a:close/>
                  <a:moveTo>
                    <a:pt x="10800" y="675"/>
                  </a:moveTo>
                  <a:cubicBezTo>
                    <a:pt x="13505" y="675"/>
                    <a:pt x="16049" y="1726"/>
                    <a:pt x="17961" y="3639"/>
                  </a:cubicBezTo>
                  <a:cubicBezTo>
                    <a:pt x="19874" y="5551"/>
                    <a:pt x="20925" y="8096"/>
                    <a:pt x="20925" y="10800"/>
                  </a:cubicBezTo>
                  <a:cubicBezTo>
                    <a:pt x="20925" y="13505"/>
                    <a:pt x="19874" y="16049"/>
                    <a:pt x="17961" y="17961"/>
                  </a:cubicBezTo>
                  <a:cubicBezTo>
                    <a:pt x="16049" y="19874"/>
                    <a:pt x="13505" y="20925"/>
                    <a:pt x="10800" y="20925"/>
                  </a:cubicBezTo>
                  <a:cubicBezTo>
                    <a:pt x="8096" y="20925"/>
                    <a:pt x="5551" y="19874"/>
                    <a:pt x="3639" y="17961"/>
                  </a:cubicBezTo>
                  <a:cubicBezTo>
                    <a:pt x="1726" y="16049"/>
                    <a:pt x="675" y="13505"/>
                    <a:pt x="675" y="10800"/>
                  </a:cubicBezTo>
                  <a:cubicBezTo>
                    <a:pt x="675" y="8096"/>
                    <a:pt x="1726" y="5551"/>
                    <a:pt x="3639" y="3639"/>
                  </a:cubicBezTo>
                  <a:cubicBezTo>
                    <a:pt x="5551" y="1726"/>
                    <a:pt x="8095" y="675"/>
                    <a:pt x="10800" y="675"/>
                  </a:cubicBezTo>
                  <a:close/>
                  <a:moveTo>
                    <a:pt x="10462" y="1350"/>
                  </a:moveTo>
                  <a:cubicBezTo>
                    <a:pt x="10462" y="1350"/>
                    <a:pt x="10462" y="2700"/>
                    <a:pt x="10462" y="2700"/>
                  </a:cubicBezTo>
                  <a:lnTo>
                    <a:pt x="11138" y="2700"/>
                  </a:lnTo>
                  <a:lnTo>
                    <a:pt x="11138" y="1350"/>
                  </a:lnTo>
                  <a:lnTo>
                    <a:pt x="10462" y="1350"/>
                  </a:lnTo>
                  <a:close/>
                  <a:moveTo>
                    <a:pt x="10462" y="4050"/>
                  </a:moveTo>
                  <a:lnTo>
                    <a:pt x="10462" y="10937"/>
                  </a:lnTo>
                  <a:lnTo>
                    <a:pt x="13595" y="14080"/>
                  </a:lnTo>
                  <a:lnTo>
                    <a:pt x="14080" y="13595"/>
                  </a:lnTo>
                  <a:lnTo>
                    <a:pt x="11138" y="10663"/>
                  </a:lnTo>
                  <a:cubicBezTo>
                    <a:pt x="11138" y="10663"/>
                    <a:pt x="11138" y="4050"/>
                    <a:pt x="11138" y="4050"/>
                  </a:cubicBezTo>
                  <a:lnTo>
                    <a:pt x="10462" y="4050"/>
                  </a:lnTo>
                  <a:close/>
                  <a:moveTo>
                    <a:pt x="1350" y="10462"/>
                  </a:moveTo>
                  <a:cubicBezTo>
                    <a:pt x="1350" y="10462"/>
                    <a:pt x="1350" y="11138"/>
                    <a:pt x="1350" y="11138"/>
                  </a:cubicBezTo>
                  <a:lnTo>
                    <a:pt x="2700" y="11138"/>
                  </a:lnTo>
                  <a:lnTo>
                    <a:pt x="2700" y="10462"/>
                  </a:lnTo>
                  <a:lnTo>
                    <a:pt x="1350" y="10462"/>
                  </a:lnTo>
                  <a:close/>
                  <a:moveTo>
                    <a:pt x="18900" y="10462"/>
                  </a:moveTo>
                  <a:cubicBezTo>
                    <a:pt x="18900" y="10462"/>
                    <a:pt x="18900" y="11138"/>
                    <a:pt x="18900" y="11138"/>
                  </a:cubicBezTo>
                  <a:lnTo>
                    <a:pt x="20250" y="11138"/>
                  </a:lnTo>
                  <a:lnTo>
                    <a:pt x="20250" y="10462"/>
                  </a:lnTo>
                  <a:lnTo>
                    <a:pt x="18900" y="10462"/>
                  </a:lnTo>
                  <a:close/>
                  <a:moveTo>
                    <a:pt x="10462" y="18900"/>
                  </a:moveTo>
                  <a:cubicBezTo>
                    <a:pt x="10462" y="18900"/>
                    <a:pt x="10462" y="20250"/>
                    <a:pt x="10462" y="20250"/>
                  </a:cubicBezTo>
                  <a:lnTo>
                    <a:pt x="11138" y="20250"/>
                  </a:lnTo>
                  <a:lnTo>
                    <a:pt x="11138" y="18900"/>
                  </a:lnTo>
                  <a:lnTo>
                    <a:pt x="10462" y="18900"/>
                  </a:lnTo>
                  <a:close/>
                </a:path>
              </a:pathLst>
            </a:custGeom>
            <a:solidFill>
              <a:srgbClr val="282828"/>
            </a:solidFill>
            <a:ln w="12700">
              <a:miter lim="400000"/>
            </a:ln>
          </p:spPr>
          <p:txBody>
            <a:bodyPr lIns="19050" tIns="19050" rIns="19050" bIns="19050" anchor="ctr"/>
            <a:lstStyle/>
            <a:p>
              <a:pPr marL="0" marR="0" lvl="0" indent="0" algn="ctr"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1600" b="0" i="0" u="none" strike="noStrike" kern="1200" cap="none" spc="0" normalizeH="0" baseline="0" noProof="0" dirty="0">
                <a:ln>
                  <a:noFill/>
                </a:ln>
                <a:solidFill>
                  <a:prstClr val="white"/>
                </a:solidFill>
                <a:effectLst/>
                <a:uLnTx/>
                <a:uFillTx/>
                <a:cs typeface="+mn-ea"/>
                <a:sym typeface="+mn-lt"/>
              </a:endParaRPr>
            </a:p>
          </p:txBody>
        </p:sp>
        <p:sp>
          <p:nvSpPr>
            <p:cNvPr id="20" name="Shape 1526"/>
            <p:cNvSpPr/>
            <p:nvPr/>
          </p:nvSpPr>
          <p:spPr>
            <a:xfrm flipH="1">
              <a:off x="4485652" y="2780377"/>
              <a:ext cx="500752" cy="500752"/>
            </a:xfrm>
            <a:prstGeom prst="ellipse">
              <a:avLst/>
            </a:prstGeom>
            <a:solidFill>
              <a:srgbClr val="FFFFFF"/>
            </a:solidFill>
            <a:ln w="12700">
              <a:miter lim="400000"/>
            </a:ln>
          </p:spPr>
          <p:txBody>
            <a:bodyPr lIns="25400" tIns="25400" rIns="25400" bIns="25400" anchor="ctr"/>
            <a:lstStyle/>
            <a:p>
              <a:pPr marL="0" marR="0" lvl="0" indent="0" algn="ctr" defTabSz="2286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cs typeface="+mn-ea"/>
                <a:sym typeface="+mn-lt"/>
              </a:endParaRPr>
            </a:p>
          </p:txBody>
        </p:sp>
        <p:sp>
          <p:nvSpPr>
            <p:cNvPr id="21" name="Shape 1527"/>
            <p:cNvSpPr/>
            <p:nvPr/>
          </p:nvSpPr>
          <p:spPr>
            <a:xfrm>
              <a:off x="7447828" y="3914245"/>
              <a:ext cx="173688" cy="152401"/>
            </a:xfrm>
            <a:custGeom>
              <a:avLst/>
              <a:gdLst/>
              <a:ahLst/>
              <a:cxnLst>
                <a:cxn ang="0">
                  <a:pos x="wd2" y="hd2"/>
                </a:cxn>
                <a:cxn ang="5400000">
                  <a:pos x="wd2" y="hd2"/>
                </a:cxn>
                <a:cxn ang="10800000">
                  <a:pos x="wd2" y="hd2"/>
                </a:cxn>
                <a:cxn ang="16200000">
                  <a:pos x="wd2" y="hd2"/>
                </a:cxn>
              </a:cxnLst>
              <a:rect l="0" t="0" r="r" b="b"/>
              <a:pathLst>
                <a:path w="21600" h="21600" extrusionOk="0">
                  <a:moveTo>
                    <a:pt x="10800" y="20706"/>
                  </a:moveTo>
                  <a:cubicBezTo>
                    <a:pt x="9461" y="19774"/>
                    <a:pt x="675" y="13396"/>
                    <a:pt x="675" y="6539"/>
                  </a:cubicBezTo>
                  <a:cubicBezTo>
                    <a:pt x="675" y="3703"/>
                    <a:pt x="2442" y="769"/>
                    <a:pt x="5400" y="769"/>
                  </a:cubicBezTo>
                  <a:cubicBezTo>
                    <a:pt x="7835" y="769"/>
                    <a:pt x="10462" y="2681"/>
                    <a:pt x="10462" y="5770"/>
                  </a:cubicBezTo>
                  <a:lnTo>
                    <a:pt x="11138" y="5770"/>
                  </a:lnTo>
                  <a:cubicBezTo>
                    <a:pt x="11138" y="2681"/>
                    <a:pt x="13765" y="769"/>
                    <a:pt x="16200" y="769"/>
                  </a:cubicBezTo>
                  <a:cubicBezTo>
                    <a:pt x="19158" y="769"/>
                    <a:pt x="20925" y="3703"/>
                    <a:pt x="20925" y="6539"/>
                  </a:cubicBezTo>
                  <a:cubicBezTo>
                    <a:pt x="20925" y="13393"/>
                    <a:pt x="12139" y="19774"/>
                    <a:pt x="10800" y="20706"/>
                  </a:cubicBezTo>
                  <a:close/>
                  <a:moveTo>
                    <a:pt x="16200" y="0"/>
                  </a:moveTo>
                  <a:cubicBezTo>
                    <a:pt x="13717" y="0"/>
                    <a:pt x="11597" y="1595"/>
                    <a:pt x="10800" y="3819"/>
                  </a:cubicBezTo>
                  <a:cubicBezTo>
                    <a:pt x="10003" y="1595"/>
                    <a:pt x="7883" y="0"/>
                    <a:pt x="5400" y="0"/>
                  </a:cubicBezTo>
                  <a:cubicBezTo>
                    <a:pt x="2020" y="0"/>
                    <a:pt x="0" y="3325"/>
                    <a:pt x="0" y="6539"/>
                  </a:cubicBezTo>
                  <a:cubicBezTo>
                    <a:pt x="0" y="9843"/>
                    <a:pt x="1798" y="13368"/>
                    <a:pt x="5343" y="17017"/>
                  </a:cubicBezTo>
                  <a:cubicBezTo>
                    <a:pt x="7954" y="19705"/>
                    <a:pt x="10604" y="21470"/>
                    <a:pt x="10631" y="21488"/>
                  </a:cubicBezTo>
                  <a:lnTo>
                    <a:pt x="10800" y="21600"/>
                  </a:lnTo>
                  <a:lnTo>
                    <a:pt x="10969" y="21488"/>
                  </a:lnTo>
                  <a:cubicBezTo>
                    <a:pt x="10996" y="21470"/>
                    <a:pt x="13646" y="19705"/>
                    <a:pt x="16257" y="17017"/>
                  </a:cubicBezTo>
                  <a:cubicBezTo>
                    <a:pt x="19802" y="13368"/>
                    <a:pt x="21600" y="9843"/>
                    <a:pt x="21600" y="6539"/>
                  </a:cubicBezTo>
                  <a:cubicBezTo>
                    <a:pt x="21600" y="3325"/>
                    <a:pt x="19580" y="0"/>
                    <a:pt x="16200" y="0"/>
                  </a:cubicBezTo>
                  <a:close/>
                </a:path>
              </a:pathLst>
            </a:custGeom>
            <a:solidFill>
              <a:srgbClr val="282828"/>
            </a:solidFill>
            <a:ln w="12700">
              <a:miter lim="400000"/>
            </a:ln>
          </p:spPr>
          <p:txBody>
            <a:bodyPr lIns="19050" tIns="19050" rIns="19050" bIns="19050" anchor="ctr"/>
            <a:lstStyle/>
            <a:p>
              <a:pPr marL="0" marR="0" lvl="0" indent="0" algn="ctr"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1600" b="0" i="0" u="none" strike="noStrike" kern="1200" cap="none" spc="0" normalizeH="0" baseline="0" noProof="0" dirty="0">
                <a:ln>
                  <a:noFill/>
                </a:ln>
                <a:solidFill>
                  <a:prstClr val="white"/>
                </a:solidFill>
                <a:effectLst/>
                <a:uLnTx/>
                <a:uFillTx/>
                <a:cs typeface="+mn-ea"/>
                <a:sym typeface="+mn-lt"/>
              </a:endParaRPr>
            </a:p>
          </p:txBody>
        </p:sp>
        <p:sp>
          <p:nvSpPr>
            <p:cNvPr id="22" name="Shape 1528"/>
            <p:cNvSpPr/>
            <p:nvPr/>
          </p:nvSpPr>
          <p:spPr>
            <a:xfrm>
              <a:off x="6408598" y="2140915"/>
              <a:ext cx="215314" cy="127843"/>
            </a:xfrm>
            <a:custGeom>
              <a:avLst/>
              <a:gdLst/>
              <a:ahLst/>
              <a:cxnLst>
                <a:cxn ang="0">
                  <a:pos x="wd2" y="hd2"/>
                </a:cxn>
                <a:cxn ang="5400000">
                  <a:pos x="wd2" y="hd2"/>
                </a:cxn>
                <a:cxn ang="10800000">
                  <a:pos x="wd2" y="hd2"/>
                </a:cxn>
                <a:cxn ang="16200000">
                  <a:pos x="wd2" y="hd2"/>
                </a:cxn>
              </a:cxnLst>
              <a:rect l="0" t="0" r="r" b="b"/>
              <a:pathLst>
                <a:path w="21600" h="21600" extrusionOk="0">
                  <a:moveTo>
                    <a:pt x="18563" y="20463"/>
                  </a:moveTo>
                  <a:lnTo>
                    <a:pt x="3712" y="20463"/>
                  </a:lnTo>
                  <a:cubicBezTo>
                    <a:pt x="2009" y="20463"/>
                    <a:pt x="675" y="18216"/>
                    <a:pt x="675" y="15347"/>
                  </a:cubicBezTo>
                  <a:cubicBezTo>
                    <a:pt x="675" y="12526"/>
                    <a:pt x="2088" y="10232"/>
                    <a:pt x="3825" y="10232"/>
                  </a:cubicBezTo>
                  <a:lnTo>
                    <a:pt x="4666" y="10232"/>
                  </a:lnTo>
                  <a:lnTo>
                    <a:pt x="4719" y="9771"/>
                  </a:lnTo>
                  <a:cubicBezTo>
                    <a:pt x="5287" y="4849"/>
                    <a:pt x="8201" y="1137"/>
                    <a:pt x="11497" y="1137"/>
                  </a:cubicBezTo>
                  <a:cubicBezTo>
                    <a:pt x="15207" y="1137"/>
                    <a:pt x="18225" y="5981"/>
                    <a:pt x="18225" y="11937"/>
                  </a:cubicBezTo>
                  <a:lnTo>
                    <a:pt x="18225" y="12505"/>
                  </a:lnTo>
                  <a:lnTo>
                    <a:pt x="18563" y="12505"/>
                  </a:lnTo>
                  <a:cubicBezTo>
                    <a:pt x="19887" y="12505"/>
                    <a:pt x="20925" y="14253"/>
                    <a:pt x="20925" y="16484"/>
                  </a:cubicBezTo>
                  <a:cubicBezTo>
                    <a:pt x="20925" y="18715"/>
                    <a:pt x="19887" y="20463"/>
                    <a:pt x="18563" y="20463"/>
                  </a:cubicBezTo>
                  <a:close/>
                  <a:moveTo>
                    <a:pt x="18893" y="11397"/>
                  </a:moveTo>
                  <a:cubicBezTo>
                    <a:pt x="18717" y="5064"/>
                    <a:pt x="15467" y="0"/>
                    <a:pt x="11497" y="0"/>
                  </a:cubicBezTo>
                  <a:cubicBezTo>
                    <a:pt x="7986" y="0"/>
                    <a:pt x="4866" y="3878"/>
                    <a:pt x="4115" y="9095"/>
                  </a:cubicBezTo>
                  <a:lnTo>
                    <a:pt x="3825" y="9095"/>
                  </a:lnTo>
                  <a:cubicBezTo>
                    <a:pt x="1716" y="9095"/>
                    <a:pt x="0" y="11900"/>
                    <a:pt x="0" y="15347"/>
                  </a:cubicBezTo>
                  <a:cubicBezTo>
                    <a:pt x="0" y="18853"/>
                    <a:pt x="1631" y="21600"/>
                    <a:pt x="3712" y="21600"/>
                  </a:cubicBezTo>
                  <a:lnTo>
                    <a:pt x="18563" y="21600"/>
                  </a:lnTo>
                  <a:cubicBezTo>
                    <a:pt x="20266" y="21600"/>
                    <a:pt x="21600" y="19353"/>
                    <a:pt x="21600" y="16484"/>
                  </a:cubicBezTo>
                  <a:cubicBezTo>
                    <a:pt x="21600" y="13804"/>
                    <a:pt x="20435" y="11666"/>
                    <a:pt x="18893" y="11397"/>
                  </a:cubicBezTo>
                  <a:close/>
                </a:path>
              </a:pathLst>
            </a:custGeom>
            <a:solidFill>
              <a:srgbClr val="282828"/>
            </a:solidFill>
            <a:ln w="12700">
              <a:miter lim="400000"/>
            </a:ln>
          </p:spPr>
          <p:txBody>
            <a:bodyPr lIns="19050" tIns="19050" rIns="19050" bIns="19050" anchor="ctr"/>
            <a:lstStyle/>
            <a:p>
              <a:pPr marL="0" marR="0" lvl="0" indent="0" algn="ctr"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1600" b="0" i="0" u="none" strike="noStrike" kern="1200" cap="none" spc="0" normalizeH="0" baseline="0" noProof="0" dirty="0">
                <a:ln>
                  <a:noFill/>
                </a:ln>
                <a:solidFill>
                  <a:prstClr val="white"/>
                </a:solidFill>
                <a:effectLst/>
                <a:uLnTx/>
                <a:uFillTx/>
                <a:cs typeface="+mn-ea"/>
                <a:sym typeface="+mn-lt"/>
              </a:endParaRPr>
            </a:p>
          </p:txBody>
        </p:sp>
        <p:sp>
          <p:nvSpPr>
            <p:cNvPr id="23" name="Shape 1529"/>
            <p:cNvSpPr/>
            <p:nvPr/>
          </p:nvSpPr>
          <p:spPr>
            <a:xfrm>
              <a:off x="4640278" y="2937387"/>
              <a:ext cx="152401" cy="152401"/>
            </a:xfrm>
            <a:custGeom>
              <a:avLst/>
              <a:gdLst/>
              <a:ahLst/>
              <a:cxnLst>
                <a:cxn ang="0">
                  <a:pos x="wd2" y="hd2"/>
                </a:cxn>
                <a:cxn ang="5400000">
                  <a:pos x="wd2" y="hd2"/>
                </a:cxn>
                <a:cxn ang="10800000">
                  <a:pos x="wd2" y="hd2"/>
                </a:cxn>
                <a:cxn ang="16200000">
                  <a:pos x="wd2" y="hd2"/>
                </a:cxn>
              </a:cxnLst>
              <a:rect l="0" t="0" r="r" b="b"/>
              <a:pathLst>
                <a:path w="21600" h="21600" extrusionOk="0">
                  <a:moveTo>
                    <a:pt x="17213" y="8100"/>
                  </a:moveTo>
                  <a:cubicBezTo>
                    <a:pt x="15166" y="8100"/>
                    <a:pt x="13500" y="6434"/>
                    <a:pt x="13500" y="4387"/>
                  </a:cubicBezTo>
                  <a:cubicBezTo>
                    <a:pt x="13500" y="2341"/>
                    <a:pt x="15166" y="675"/>
                    <a:pt x="17213" y="675"/>
                  </a:cubicBezTo>
                  <a:cubicBezTo>
                    <a:pt x="19259" y="675"/>
                    <a:pt x="20925" y="2341"/>
                    <a:pt x="20925" y="4387"/>
                  </a:cubicBezTo>
                  <a:cubicBezTo>
                    <a:pt x="20925" y="6434"/>
                    <a:pt x="19259" y="8100"/>
                    <a:pt x="17213" y="8100"/>
                  </a:cubicBezTo>
                  <a:close/>
                  <a:moveTo>
                    <a:pt x="3712" y="17213"/>
                  </a:moveTo>
                  <a:cubicBezTo>
                    <a:pt x="2038" y="17213"/>
                    <a:pt x="675" y="15850"/>
                    <a:pt x="675" y="14175"/>
                  </a:cubicBezTo>
                  <a:cubicBezTo>
                    <a:pt x="675" y="12500"/>
                    <a:pt x="2038" y="11138"/>
                    <a:pt x="3712" y="11138"/>
                  </a:cubicBezTo>
                  <a:cubicBezTo>
                    <a:pt x="5387" y="11138"/>
                    <a:pt x="6750" y="12500"/>
                    <a:pt x="6750" y="14175"/>
                  </a:cubicBezTo>
                  <a:cubicBezTo>
                    <a:pt x="6750" y="15850"/>
                    <a:pt x="5387" y="17213"/>
                    <a:pt x="3712" y="17213"/>
                  </a:cubicBezTo>
                  <a:close/>
                  <a:moveTo>
                    <a:pt x="16200" y="16200"/>
                  </a:moveTo>
                  <a:cubicBezTo>
                    <a:pt x="17503" y="16200"/>
                    <a:pt x="18562" y="17260"/>
                    <a:pt x="18562" y="18562"/>
                  </a:cubicBezTo>
                  <a:cubicBezTo>
                    <a:pt x="18562" y="19865"/>
                    <a:pt x="17503" y="20925"/>
                    <a:pt x="16200" y="20925"/>
                  </a:cubicBezTo>
                  <a:cubicBezTo>
                    <a:pt x="14897" y="20925"/>
                    <a:pt x="13838" y="19865"/>
                    <a:pt x="13838" y="18562"/>
                  </a:cubicBezTo>
                  <a:cubicBezTo>
                    <a:pt x="13838" y="17260"/>
                    <a:pt x="14897" y="16200"/>
                    <a:pt x="16200" y="16200"/>
                  </a:cubicBezTo>
                  <a:close/>
                  <a:moveTo>
                    <a:pt x="17213" y="0"/>
                  </a:moveTo>
                  <a:cubicBezTo>
                    <a:pt x="14793" y="0"/>
                    <a:pt x="12825" y="1968"/>
                    <a:pt x="12825" y="4387"/>
                  </a:cubicBezTo>
                  <a:cubicBezTo>
                    <a:pt x="12825" y="5299"/>
                    <a:pt x="13105" y="6147"/>
                    <a:pt x="13583" y="6849"/>
                  </a:cubicBezTo>
                  <a:lnTo>
                    <a:pt x="6278" y="11498"/>
                  </a:lnTo>
                  <a:cubicBezTo>
                    <a:pt x="5611" y="10858"/>
                    <a:pt x="4708" y="10462"/>
                    <a:pt x="3712" y="10462"/>
                  </a:cubicBezTo>
                  <a:cubicBezTo>
                    <a:pt x="1665" y="10462"/>
                    <a:pt x="0" y="12128"/>
                    <a:pt x="0" y="14175"/>
                  </a:cubicBezTo>
                  <a:cubicBezTo>
                    <a:pt x="0" y="16222"/>
                    <a:pt x="1665" y="17887"/>
                    <a:pt x="3712" y="17887"/>
                  </a:cubicBezTo>
                  <a:cubicBezTo>
                    <a:pt x="5108" y="17887"/>
                    <a:pt x="6324" y="17113"/>
                    <a:pt x="6959" y="15972"/>
                  </a:cubicBezTo>
                  <a:lnTo>
                    <a:pt x="13168" y="18456"/>
                  </a:lnTo>
                  <a:cubicBezTo>
                    <a:pt x="13167" y="18491"/>
                    <a:pt x="13162" y="18527"/>
                    <a:pt x="13162" y="18562"/>
                  </a:cubicBezTo>
                  <a:cubicBezTo>
                    <a:pt x="13162" y="20237"/>
                    <a:pt x="14525" y="21600"/>
                    <a:pt x="16200" y="21600"/>
                  </a:cubicBezTo>
                  <a:cubicBezTo>
                    <a:pt x="17875" y="21600"/>
                    <a:pt x="19238" y="20237"/>
                    <a:pt x="19238" y="18562"/>
                  </a:cubicBezTo>
                  <a:cubicBezTo>
                    <a:pt x="19238" y="16888"/>
                    <a:pt x="17875" y="15525"/>
                    <a:pt x="16200" y="15525"/>
                  </a:cubicBezTo>
                  <a:cubicBezTo>
                    <a:pt x="14800" y="15525"/>
                    <a:pt x="13621" y="16479"/>
                    <a:pt x="13271" y="17770"/>
                  </a:cubicBezTo>
                  <a:lnTo>
                    <a:pt x="7230" y="15354"/>
                  </a:lnTo>
                  <a:cubicBezTo>
                    <a:pt x="7354" y="14982"/>
                    <a:pt x="7425" y="14588"/>
                    <a:pt x="7425" y="14175"/>
                  </a:cubicBezTo>
                  <a:cubicBezTo>
                    <a:pt x="7425" y="13368"/>
                    <a:pt x="7164" y="12623"/>
                    <a:pt x="6725" y="12014"/>
                  </a:cubicBezTo>
                  <a:lnTo>
                    <a:pt x="14011" y="7378"/>
                  </a:lnTo>
                  <a:cubicBezTo>
                    <a:pt x="14812" y="8235"/>
                    <a:pt x="15949" y="8775"/>
                    <a:pt x="17213" y="8775"/>
                  </a:cubicBezTo>
                  <a:cubicBezTo>
                    <a:pt x="19632" y="8775"/>
                    <a:pt x="21600" y="6807"/>
                    <a:pt x="21600" y="4387"/>
                  </a:cubicBezTo>
                  <a:cubicBezTo>
                    <a:pt x="21600" y="1968"/>
                    <a:pt x="19632" y="0"/>
                    <a:pt x="17213" y="0"/>
                  </a:cubicBezTo>
                  <a:close/>
                </a:path>
              </a:pathLst>
            </a:custGeom>
            <a:solidFill>
              <a:srgbClr val="282828"/>
            </a:solidFill>
            <a:ln w="12700">
              <a:miter lim="400000"/>
            </a:ln>
          </p:spPr>
          <p:txBody>
            <a:bodyPr lIns="19050" tIns="19050" rIns="19050" bIns="19050" anchor="ctr"/>
            <a:lstStyle/>
            <a:p>
              <a:pPr marL="0" marR="0" lvl="0" indent="0" algn="ctr"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1600" b="0" i="0" u="none" strike="noStrike" kern="1200" cap="none" spc="0" normalizeH="0" baseline="0" noProof="0" dirty="0">
                <a:ln>
                  <a:noFill/>
                </a:ln>
                <a:solidFill>
                  <a:prstClr val="white"/>
                </a:solidFill>
                <a:effectLst/>
                <a:uLnTx/>
                <a:uFillTx/>
                <a:cs typeface="+mn-ea"/>
                <a:sym typeface="+mn-lt"/>
              </a:endParaRPr>
            </a:p>
          </p:txBody>
        </p:sp>
      </p:grpSp>
      <p:sp>
        <p:nvSpPr>
          <p:cNvPr id="24" name="TextBox 27"/>
          <p:cNvSpPr txBox="1"/>
          <p:nvPr/>
        </p:nvSpPr>
        <p:spPr>
          <a:xfrm flipH="1">
            <a:off x="7092487" y="2217938"/>
            <a:ext cx="1724364" cy="430374"/>
          </a:xfrm>
          <a:prstGeom prst="rect">
            <a:avLst/>
          </a:prstGeom>
          <a:noFill/>
        </p:spPr>
        <p:txBody>
          <a:bodyPr wrap="square" rtlCol="0">
            <a:spAutoFit/>
          </a:bodyPr>
          <a:lstStyle/>
          <a:p>
            <a:pPr marL="0" marR="0" lvl="0" indent="0" defTabSz="914400" rtl="0" eaLnBrk="1" fontAlgn="auto" latinLnBrk="0" hangingPunct="1">
              <a:lnSpc>
                <a:spcPct val="120000"/>
              </a:lnSpc>
              <a:spcBef>
                <a:spcPts val="0"/>
              </a:spcBef>
              <a:spcAft>
                <a:spcPts val="0"/>
              </a:spcAft>
              <a:buClrTx/>
              <a:buSzTx/>
              <a:buFontTx/>
              <a:buNone/>
              <a:defRPr/>
            </a:pPr>
            <a:r>
              <a:rPr lang="zh-CN" altLang="en-US" sz="2000" dirty="0">
                <a:solidFill>
                  <a:schemeClr val="tx1">
                    <a:lumMod val="75000"/>
                    <a:lumOff val="25000"/>
                  </a:schemeClr>
                </a:solidFill>
                <a:cs typeface="+mn-ea"/>
                <a:sym typeface="+mn-lt"/>
              </a:rPr>
              <a:t>标题文本</a:t>
            </a:r>
            <a:endParaRPr kumimoji="0" lang="en-GB" sz="20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5" name="Rectangle 28"/>
          <p:cNvSpPr/>
          <p:nvPr/>
        </p:nvSpPr>
        <p:spPr>
          <a:xfrm flipH="1">
            <a:off x="7092487" y="2570791"/>
            <a:ext cx="2577374" cy="570284"/>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chemeClr val="tx1">
                    <a:lumMod val="75000"/>
                    <a:lumOff val="25000"/>
                  </a:schemeClr>
                </a:solidFill>
                <a:effectLst/>
                <a:uLnTx/>
                <a:uFillTx/>
                <a:cs typeface="+mn-ea"/>
                <a:sym typeface="+mn-lt"/>
              </a:rPr>
              <a:t>请替换文字内容，点击添加相关标题文字修改文字内容，也可以直接复制你的</a:t>
            </a:r>
            <a:endParaRPr kumimoji="0" lang="en-GB" altLang="zh-CN" sz="11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6" name="TextBox 27"/>
          <p:cNvSpPr txBox="1"/>
          <p:nvPr/>
        </p:nvSpPr>
        <p:spPr>
          <a:xfrm flipH="1">
            <a:off x="8038074" y="4402530"/>
            <a:ext cx="1724364" cy="430374"/>
          </a:xfrm>
          <a:prstGeom prst="rect">
            <a:avLst/>
          </a:prstGeom>
          <a:noFill/>
        </p:spPr>
        <p:txBody>
          <a:bodyPr wrap="square" rtlCol="0">
            <a:spAutoFit/>
          </a:bodyPr>
          <a:lstStyle/>
          <a:p>
            <a:pPr marL="0" marR="0" lvl="0" indent="0" defTabSz="914400" rtl="0" eaLnBrk="1" fontAlgn="auto" latinLnBrk="0" hangingPunct="1">
              <a:lnSpc>
                <a:spcPct val="120000"/>
              </a:lnSpc>
              <a:spcBef>
                <a:spcPts val="0"/>
              </a:spcBef>
              <a:spcAft>
                <a:spcPts val="0"/>
              </a:spcAft>
              <a:buClrTx/>
              <a:buSzTx/>
              <a:buFontTx/>
              <a:buNone/>
              <a:defRPr/>
            </a:pPr>
            <a:r>
              <a:rPr lang="zh-CN" altLang="en-US" sz="2000" dirty="0">
                <a:solidFill>
                  <a:schemeClr val="tx1">
                    <a:lumMod val="75000"/>
                    <a:lumOff val="25000"/>
                  </a:schemeClr>
                </a:solidFill>
                <a:cs typeface="+mn-ea"/>
                <a:sym typeface="+mn-lt"/>
              </a:rPr>
              <a:t>标题文本</a:t>
            </a:r>
            <a:endParaRPr kumimoji="0" lang="en-GB" sz="20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7" name="Rectangle 28"/>
          <p:cNvSpPr/>
          <p:nvPr/>
        </p:nvSpPr>
        <p:spPr>
          <a:xfrm flipH="1">
            <a:off x="8038074" y="4755383"/>
            <a:ext cx="2577374" cy="570284"/>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chemeClr val="tx1">
                    <a:lumMod val="75000"/>
                    <a:lumOff val="25000"/>
                  </a:schemeClr>
                </a:solidFill>
                <a:effectLst/>
                <a:uLnTx/>
                <a:uFillTx/>
                <a:cs typeface="+mn-ea"/>
                <a:sym typeface="+mn-lt"/>
              </a:rPr>
              <a:t>请替换文字内容，点击添加相关标题文字修改文字内容，也可以直接复制你的</a:t>
            </a:r>
            <a:endParaRPr kumimoji="0" lang="en-GB" altLang="zh-CN" sz="11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8" name="TextBox 27"/>
          <p:cNvSpPr txBox="1"/>
          <p:nvPr/>
        </p:nvSpPr>
        <p:spPr>
          <a:xfrm flipH="1">
            <a:off x="2116221" y="2614291"/>
            <a:ext cx="1724364" cy="430374"/>
          </a:xfrm>
          <a:prstGeom prst="rect">
            <a:avLst/>
          </a:prstGeom>
          <a:noFill/>
        </p:spPr>
        <p:txBody>
          <a:bodyPr wrap="square" rtlCol="0">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lang="zh-CN" altLang="en-US" sz="2000" dirty="0">
                <a:solidFill>
                  <a:schemeClr val="tx1">
                    <a:lumMod val="75000"/>
                    <a:lumOff val="25000"/>
                  </a:schemeClr>
                </a:solidFill>
                <a:cs typeface="+mn-ea"/>
                <a:sym typeface="+mn-lt"/>
              </a:rPr>
              <a:t>标题文本</a:t>
            </a:r>
            <a:endParaRPr kumimoji="0" lang="en-GB" sz="20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9" name="Rectangle 28"/>
          <p:cNvSpPr/>
          <p:nvPr/>
        </p:nvSpPr>
        <p:spPr>
          <a:xfrm flipH="1">
            <a:off x="1528569" y="2982890"/>
            <a:ext cx="2312015" cy="854080"/>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chemeClr val="tx1">
                    <a:lumMod val="75000"/>
                    <a:lumOff val="25000"/>
                  </a:schemeClr>
                </a:solidFill>
                <a:effectLst/>
                <a:uLnTx/>
                <a:uFillTx/>
                <a:cs typeface="+mn-ea"/>
                <a:sym typeface="+mn-lt"/>
              </a:rPr>
              <a:t>请替换文字内容，点击添加相关标题文字修改文字内容，也可以直接复制你的</a:t>
            </a:r>
            <a:endParaRPr kumimoji="0" lang="en-GB" altLang="zh-CN" sz="11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0" name="TextBox 27"/>
          <p:cNvSpPr txBox="1"/>
          <p:nvPr/>
        </p:nvSpPr>
        <p:spPr>
          <a:xfrm flipH="1">
            <a:off x="3100303" y="4663607"/>
            <a:ext cx="1724364" cy="430374"/>
          </a:xfrm>
          <a:prstGeom prst="rect">
            <a:avLst/>
          </a:prstGeom>
          <a:noFill/>
        </p:spPr>
        <p:txBody>
          <a:bodyPr wrap="square" rtlCol="0">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lang="zh-CN" altLang="en-US" sz="2000" dirty="0">
                <a:solidFill>
                  <a:schemeClr val="tx1">
                    <a:lumMod val="75000"/>
                    <a:lumOff val="25000"/>
                  </a:schemeClr>
                </a:solidFill>
                <a:cs typeface="+mn-ea"/>
                <a:sym typeface="+mn-lt"/>
              </a:rPr>
              <a:t>标题文本</a:t>
            </a:r>
            <a:endParaRPr kumimoji="0" lang="en-GB" sz="20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1" name="Rectangle 28"/>
          <p:cNvSpPr/>
          <p:nvPr/>
        </p:nvSpPr>
        <p:spPr>
          <a:xfrm flipH="1">
            <a:off x="2512651" y="5032206"/>
            <a:ext cx="2312015" cy="854080"/>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chemeClr val="tx1">
                    <a:lumMod val="75000"/>
                    <a:lumOff val="25000"/>
                  </a:schemeClr>
                </a:solidFill>
                <a:effectLst/>
                <a:uLnTx/>
                <a:uFillTx/>
                <a:cs typeface="+mn-ea"/>
                <a:sym typeface="+mn-lt"/>
              </a:rPr>
              <a:t>请替换文字内容，点击添加相关标题文字修改文字内容，也可以直接复制你的</a:t>
            </a:r>
            <a:endParaRPr kumimoji="0" lang="en-GB" altLang="zh-CN" sz="11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67" y="642402"/>
            <a:ext cx="10119266" cy="5842385"/>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71896"/>
          <a:stretch>
            <a:fillRect/>
          </a:stretch>
        </p:blipFill>
        <p:spPr>
          <a:xfrm>
            <a:off x="0" y="322"/>
            <a:ext cx="12192000" cy="1927185"/>
          </a:xfrm>
          <a:prstGeom prst="rect">
            <a:avLst/>
          </a:prstGeom>
        </p:spPr>
      </p:pic>
      <p:grpSp>
        <p:nvGrpSpPr>
          <p:cNvPr id="5" name="7151efbd-0894-4b34-8915-175b3f40392a"/>
          <p:cNvGrpSpPr>
            <a:grpSpLocks noChangeAspect="1"/>
          </p:cNvGrpSpPr>
          <p:nvPr/>
        </p:nvGrpSpPr>
        <p:grpSpPr>
          <a:xfrm>
            <a:off x="1484313" y="2034317"/>
            <a:ext cx="7084279" cy="3836458"/>
            <a:chOff x="691740" y="1916832"/>
            <a:chExt cx="7084274" cy="3836455"/>
          </a:xfrm>
        </p:grpSpPr>
        <p:grpSp>
          <p:nvGrpSpPr>
            <p:cNvPr id="6" name="组合 5"/>
            <p:cNvGrpSpPr/>
            <p:nvPr/>
          </p:nvGrpSpPr>
          <p:grpSpPr>
            <a:xfrm>
              <a:off x="691740" y="1916832"/>
              <a:ext cx="7084274" cy="3836455"/>
              <a:chOff x="691740" y="1608768"/>
              <a:chExt cx="7084274" cy="4264131"/>
            </a:xfrm>
          </p:grpSpPr>
          <p:sp>
            <p:nvSpPr>
              <p:cNvPr id="8" name="任意多边形: 形状 1"/>
              <p:cNvSpPr/>
              <p:nvPr/>
            </p:nvSpPr>
            <p:spPr bwMode="auto">
              <a:xfrm flipH="1">
                <a:off x="735679" y="3204256"/>
                <a:ext cx="348757" cy="348757"/>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2"/>
              </a:solidFill>
              <a:ln w="3175">
                <a:noFill/>
                <a:prstDash val="solid"/>
                <a:round/>
              </a:ln>
              <a:effectLst/>
            </p:spPr>
            <p:txBody>
              <a:bodyPr anchor="ctr"/>
              <a:lstStyle/>
              <a:p>
                <a:pPr algn="ctr"/>
                <a:endParaRPr dirty="0">
                  <a:cs typeface="+mn-ea"/>
                  <a:sym typeface="+mn-lt"/>
                </a:endParaRPr>
              </a:p>
            </p:txBody>
          </p:sp>
          <p:sp>
            <p:nvSpPr>
              <p:cNvPr id="9" name="箭头: 五边形 2"/>
              <p:cNvSpPr/>
              <p:nvPr/>
            </p:nvSpPr>
            <p:spPr>
              <a:xfrm>
                <a:off x="691742" y="3144938"/>
                <a:ext cx="5321068" cy="1191790"/>
              </a:xfrm>
              <a:prstGeom prst="homePlat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0" name="任意多边形: 形状 7"/>
              <p:cNvSpPr/>
              <p:nvPr/>
            </p:nvSpPr>
            <p:spPr bwMode="auto">
              <a:xfrm flipH="1">
                <a:off x="735679" y="4740290"/>
                <a:ext cx="348757" cy="348757"/>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3"/>
              </a:solidFill>
              <a:ln w="3175">
                <a:noFill/>
                <a:prstDash val="solid"/>
                <a:round/>
              </a:ln>
              <a:effectLst/>
            </p:spPr>
            <p:txBody>
              <a:bodyPr anchor="ctr"/>
              <a:lstStyle/>
              <a:p>
                <a:pPr algn="ctr"/>
                <a:endParaRPr dirty="0">
                  <a:cs typeface="+mn-ea"/>
                  <a:sym typeface="+mn-lt"/>
                </a:endParaRPr>
              </a:p>
            </p:txBody>
          </p:sp>
          <p:sp>
            <p:nvSpPr>
              <p:cNvPr id="11" name="箭头: 五边形 8"/>
              <p:cNvSpPr/>
              <p:nvPr/>
            </p:nvSpPr>
            <p:spPr>
              <a:xfrm>
                <a:off x="691740" y="4681109"/>
                <a:ext cx="7084274" cy="1191790"/>
              </a:xfrm>
              <a:prstGeom prst="homePlate">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2" name="任意多边形: 形状 13"/>
              <p:cNvSpPr/>
              <p:nvPr/>
            </p:nvSpPr>
            <p:spPr bwMode="auto">
              <a:xfrm flipH="1">
                <a:off x="735679" y="1668223"/>
                <a:ext cx="348757" cy="348757"/>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1"/>
              </a:solidFill>
              <a:ln w="3175">
                <a:noFill/>
                <a:prstDash val="solid"/>
                <a:round/>
              </a:ln>
              <a:effectLst/>
            </p:spPr>
            <p:txBody>
              <a:bodyPr anchor="ctr"/>
              <a:lstStyle/>
              <a:p>
                <a:pPr algn="ctr"/>
                <a:endParaRPr dirty="0">
                  <a:cs typeface="+mn-ea"/>
                  <a:sym typeface="+mn-lt"/>
                </a:endParaRPr>
              </a:p>
            </p:txBody>
          </p:sp>
          <p:sp>
            <p:nvSpPr>
              <p:cNvPr id="13" name="箭头: 五边形 14"/>
              <p:cNvSpPr/>
              <p:nvPr/>
            </p:nvSpPr>
            <p:spPr>
              <a:xfrm>
                <a:off x="691741" y="1608768"/>
                <a:ext cx="3964099" cy="1191790"/>
              </a:xfrm>
              <a:prstGeom prst="homePlat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sp>
          <p:nvSpPr>
            <p:cNvPr id="7" name="文本框 32"/>
            <p:cNvSpPr txBox="1"/>
            <p:nvPr/>
          </p:nvSpPr>
          <p:spPr>
            <a:xfrm>
              <a:off x="6170360" y="1916832"/>
              <a:ext cx="542364" cy="451105"/>
            </a:xfrm>
            <a:prstGeom prst="rect">
              <a:avLst/>
            </a:prstGeom>
            <a:noFill/>
          </p:spPr>
          <p:txBody>
            <a:bodyPr wrap="none" lIns="117208" tIns="58604" rIns="117208" bIns="58604">
              <a:prstTxWarp prst="textPlain">
                <a:avLst/>
              </a:prstTxWarp>
              <a:normAutofit fontScale="55000" lnSpcReduction="20000"/>
            </a:bodyPr>
            <a:lstStyle/>
            <a:p>
              <a:r>
                <a:rPr lang="en-US" sz="4800" dirty="0">
                  <a:solidFill>
                    <a:schemeClr val="tx1">
                      <a:lumMod val="65000"/>
                      <a:lumOff val="35000"/>
                    </a:schemeClr>
                  </a:solidFill>
                  <a:cs typeface="+mn-ea"/>
                  <a:sym typeface="+mn-lt"/>
                </a:rPr>
                <a:t>“</a:t>
              </a:r>
            </a:p>
          </p:txBody>
        </p:sp>
      </p:grpSp>
      <p:grpSp>
        <p:nvGrpSpPr>
          <p:cNvPr id="14" name="组合 13"/>
          <p:cNvGrpSpPr/>
          <p:nvPr/>
        </p:nvGrpSpPr>
        <p:grpSpPr>
          <a:xfrm>
            <a:off x="1752757" y="2097661"/>
            <a:ext cx="3474107" cy="950299"/>
            <a:chOff x="874713" y="3336911"/>
            <a:chExt cx="3474107" cy="950299"/>
          </a:xfrm>
        </p:grpSpPr>
        <p:sp>
          <p:nvSpPr>
            <p:cNvPr id="16" name="矩形 15"/>
            <p:cNvSpPr/>
            <p:nvPr/>
          </p:nvSpPr>
          <p:spPr>
            <a:xfrm>
              <a:off x="874713" y="3677812"/>
              <a:ext cx="347410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cs typeface="+mn-ea"/>
                  <a:sym typeface="+mn-lt"/>
                </a:rPr>
                <a:t>用户可以在投影上进行演示也可将演示文稿打印出来制作成胶片以便应用</a:t>
              </a:r>
            </a:p>
          </p:txBody>
        </p:sp>
        <p:sp>
          <p:nvSpPr>
            <p:cNvPr id="17" name="矩形 16"/>
            <p:cNvSpPr/>
            <p:nvPr/>
          </p:nvSpPr>
          <p:spPr>
            <a:xfrm>
              <a:off x="874713" y="3336911"/>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cs typeface="+mn-ea"/>
                  <a:sym typeface="+mn-lt"/>
                </a:rPr>
                <a:t>标题文字添加</a:t>
              </a:r>
            </a:p>
          </p:txBody>
        </p:sp>
      </p:grpSp>
      <p:grpSp>
        <p:nvGrpSpPr>
          <p:cNvPr id="18" name="组合 17"/>
          <p:cNvGrpSpPr/>
          <p:nvPr/>
        </p:nvGrpSpPr>
        <p:grpSpPr>
          <a:xfrm>
            <a:off x="1752757" y="3479761"/>
            <a:ext cx="4026720" cy="950299"/>
            <a:chOff x="874713" y="3336911"/>
            <a:chExt cx="4026720" cy="950299"/>
          </a:xfrm>
        </p:grpSpPr>
        <p:sp>
          <p:nvSpPr>
            <p:cNvPr id="19" name="矩形 18"/>
            <p:cNvSpPr/>
            <p:nvPr/>
          </p:nvSpPr>
          <p:spPr>
            <a:xfrm>
              <a:off x="874713" y="3677812"/>
              <a:ext cx="402672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cs typeface="+mn-ea"/>
                  <a:sym typeface="+mn-lt"/>
                </a:rPr>
                <a:t>用户可以在投影上进行演示也可将演示文稿打印出来制作成胶片以便应用</a:t>
              </a:r>
            </a:p>
          </p:txBody>
        </p:sp>
        <p:sp>
          <p:nvSpPr>
            <p:cNvPr id="20" name="矩形 19"/>
            <p:cNvSpPr/>
            <p:nvPr/>
          </p:nvSpPr>
          <p:spPr>
            <a:xfrm>
              <a:off x="874713" y="3336911"/>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cs typeface="+mn-ea"/>
                  <a:sym typeface="+mn-lt"/>
                </a:rPr>
                <a:t>标题文字添加</a:t>
              </a:r>
            </a:p>
          </p:txBody>
        </p:sp>
      </p:grpSp>
      <p:grpSp>
        <p:nvGrpSpPr>
          <p:cNvPr id="21" name="组合 20"/>
          <p:cNvGrpSpPr/>
          <p:nvPr/>
        </p:nvGrpSpPr>
        <p:grpSpPr>
          <a:xfrm>
            <a:off x="1752757" y="4863067"/>
            <a:ext cx="5703120" cy="950299"/>
            <a:chOff x="874713" y="3336911"/>
            <a:chExt cx="5703120" cy="950299"/>
          </a:xfrm>
        </p:grpSpPr>
        <p:sp>
          <p:nvSpPr>
            <p:cNvPr id="22" name="矩形 21"/>
            <p:cNvSpPr/>
            <p:nvPr/>
          </p:nvSpPr>
          <p:spPr>
            <a:xfrm>
              <a:off x="874713" y="3677812"/>
              <a:ext cx="570312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cs typeface="+mn-ea"/>
                  <a:sym typeface="+mn-lt"/>
                </a:rPr>
                <a:t>用户可以在投影上进行演示也可将演示文稿打印出来制作成胶片以便应用用户可以在投影上进行演示也可将演示文稿打印出来制作</a:t>
              </a:r>
            </a:p>
          </p:txBody>
        </p:sp>
        <p:sp>
          <p:nvSpPr>
            <p:cNvPr id="23" name="矩形 22"/>
            <p:cNvSpPr/>
            <p:nvPr/>
          </p:nvSpPr>
          <p:spPr>
            <a:xfrm>
              <a:off x="874713" y="3336911"/>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cs typeface="+mn-ea"/>
                  <a:sym typeface="+mn-lt"/>
                </a:rPr>
                <a:t>标题文字添加</a:t>
              </a:r>
            </a:p>
          </p:txBody>
        </p:sp>
      </p:grpSp>
      <p:grpSp>
        <p:nvGrpSpPr>
          <p:cNvPr id="24" name="组合 23"/>
          <p:cNvGrpSpPr/>
          <p:nvPr/>
        </p:nvGrpSpPr>
        <p:grpSpPr>
          <a:xfrm>
            <a:off x="6849768" y="2637906"/>
            <a:ext cx="3972571" cy="1208831"/>
            <a:chOff x="874713" y="3336911"/>
            <a:chExt cx="3972571" cy="1208831"/>
          </a:xfrm>
        </p:grpSpPr>
        <p:sp>
          <p:nvSpPr>
            <p:cNvPr id="25" name="矩形 24"/>
            <p:cNvSpPr/>
            <p:nvPr/>
          </p:nvSpPr>
          <p:spPr>
            <a:xfrm>
              <a:off x="874713" y="3677812"/>
              <a:ext cx="3972571"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cs typeface="+mn-ea"/>
                  <a:sym typeface="+mn-lt"/>
                </a:rPr>
                <a:t>用户可以在投影上进行演示也可将演示文稿打印出来制作成胶片以便应用用户可以在投影上进行演示也可将演示文稿打印出来制作</a:t>
              </a:r>
            </a:p>
          </p:txBody>
        </p:sp>
        <p:sp>
          <p:nvSpPr>
            <p:cNvPr id="26" name="矩形 25"/>
            <p:cNvSpPr/>
            <p:nvPr/>
          </p:nvSpPr>
          <p:spPr>
            <a:xfrm>
              <a:off x="874713" y="3336911"/>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cs typeface="+mn-ea"/>
                  <a:sym typeface="+mn-lt"/>
                </a:rPr>
                <a:t>标题文字添加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t="1" b="178"/>
          <a:stretch>
            <a:fillRect/>
          </a:stretch>
        </p:blipFill>
        <p:spPr>
          <a:xfrm>
            <a:off x="1036367" y="642403"/>
            <a:ext cx="10119266" cy="5831970"/>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b="71896"/>
          <a:stretch>
            <a:fillRect/>
          </a:stretch>
        </p:blipFill>
        <p:spPr>
          <a:xfrm>
            <a:off x="0" y="322"/>
            <a:ext cx="12192000" cy="1927185"/>
          </a:xfrm>
          <a:prstGeom prst="rect">
            <a:avLst/>
          </a:prstGeom>
        </p:spPr>
      </p:pic>
      <p:grpSp>
        <p:nvGrpSpPr>
          <p:cNvPr id="5" name="bda7f75e-8216-4971-af7b-2789dde4264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003036" y="1927507"/>
            <a:ext cx="7987557" cy="4061383"/>
            <a:chOff x="1566612" y="1261760"/>
            <a:chExt cx="9312300" cy="4734968"/>
          </a:xfrm>
        </p:grpSpPr>
        <p:grpSp>
          <p:nvGrpSpPr>
            <p:cNvPr id="6" name="îṡḷïḍe"/>
            <p:cNvGrpSpPr/>
            <p:nvPr/>
          </p:nvGrpSpPr>
          <p:grpSpPr>
            <a:xfrm>
              <a:off x="3862999" y="1261760"/>
              <a:ext cx="4466002" cy="4734968"/>
              <a:chOff x="3862999" y="1261760"/>
              <a:chExt cx="4466002" cy="4734968"/>
            </a:xfrm>
          </p:grpSpPr>
          <p:sp>
            <p:nvSpPr>
              <p:cNvPr id="20" name="îṧḷïḓe"/>
              <p:cNvSpPr/>
              <p:nvPr/>
            </p:nvSpPr>
            <p:spPr>
              <a:xfrm rot="17884962">
                <a:off x="4319668" y="1883836"/>
                <a:ext cx="1441202" cy="2354539"/>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1" fmla="*/ 590550 w 1276350"/>
                  <a:gd name="connsiteY0-2" fmla="*/ 2349500 h 2349500"/>
                  <a:gd name="connsiteX1-3" fmla="*/ 394494 w 1276350"/>
                  <a:gd name="connsiteY1-4" fmla="*/ 1397000 h 2349500"/>
                  <a:gd name="connsiteX2-5" fmla="*/ 0 w 1276350"/>
                  <a:gd name="connsiteY2-6" fmla="*/ 958850 h 2349500"/>
                  <a:gd name="connsiteX3-7" fmla="*/ 12700 w 1276350"/>
                  <a:gd name="connsiteY3-8" fmla="*/ 50800 h 2349500"/>
                  <a:gd name="connsiteX4-9" fmla="*/ 1130300 w 1276350"/>
                  <a:gd name="connsiteY4-10" fmla="*/ 0 h 2349500"/>
                  <a:gd name="connsiteX5-11" fmla="*/ 1276350 w 1276350"/>
                  <a:gd name="connsiteY5-12" fmla="*/ 1073150 h 2349500"/>
                  <a:gd name="connsiteX6-13" fmla="*/ 590550 w 1276350"/>
                  <a:gd name="connsiteY6-14" fmla="*/ 2349500 h 2349500"/>
                  <a:gd name="connsiteX0-15" fmla="*/ 673893 w 1359693"/>
                  <a:gd name="connsiteY0-16" fmla="*/ 2349500 h 2349500"/>
                  <a:gd name="connsiteX1-17" fmla="*/ 477837 w 1359693"/>
                  <a:gd name="connsiteY1-18" fmla="*/ 1397000 h 2349500"/>
                  <a:gd name="connsiteX2-19" fmla="*/ 0 w 1359693"/>
                  <a:gd name="connsiteY2-20" fmla="*/ 908844 h 2349500"/>
                  <a:gd name="connsiteX3-21" fmla="*/ 96043 w 1359693"/>
                  <a:gd name="connsiteY3-22" fmla="*/ 50800 h 2349500"/>
                  <a:gd name="connsiteX4-23" fmla="*/ 1213643 w 1359693"/>
                  <a:gd name="connsiteY4-24" fmla="*/ 0 h 2349500"/>
                  <a:gd name="connsiteX5-25" fmla="*/ 1359693 w 1359693"/>
                  <a:gd name="connsiteY5-26" fmla="*/ 1073150 h 2349500"/>
                  <a:gd name="connsiteX6-27" fmla="*/ 673893 w 1359693"/>
                  <a:gd name="connsiteY6-28" fmla="*/ 2349500 h 2349500"/>
                  <a:gd name="connsiteX0-29" fmla="*/ 673893 w 1359693"/>
                  <a:gd name="connsiteY0-30" fmla="*/ 2349500 h 2349500"/>
                  <a:gd name="connsiteX1-31" fmla="*/ 477837 w 1359693"/>
                  <a:gd name="connsiteY1-32" fmla="*/ 1397000 h 2349500"/>
                  <a:gd name="connsiteX2-33" fmla="*/ 0 w 1359693"/>
                  <a:gd name="connsiteY2-34" fmla="*/ 908844 h 2349500"/>
                  <a:gd name="connsiteX3-35" fmla="*/ 96043 w 1359693"/>
                  <a:gd name="connsiteY3-36" fmla="*/ 50800 h 2349500"/>
                  <a:gd name="connsiteX4-37" fmla="*/ 1213643 w 1359693"/>
                  <a:gd name="connsiteY4-38" fmla="*/ 0 h 2349500"/>
                  <a:gd name="connsiteX5-39" fmla="*/ 1359693 w 1359693"/>
                  <a:gd name="connsiteY5-40" fmla="*/ 1073150 h 2349500"/>
                  <a:gd name="connsiteX6-41" fmla="*/ 673893 w 1359693"/>
                  <a:gd name="connsiteY6-42" fmla="*/ 2349500 h 2349500"/>
                  <a:gd name="connsiteX0-43" fmla="*/ 673893 w 1359693"/>
                  <a:gd name="connsiteY0-44" fmla="*/ 2349500 h 2349500"/>
                  <a:gd name="connsiteX1-45" fmla="*/ 477837 w 1359693"/>
                  <a:gd name="connsiteY1-46" fmla="*/ 1397000 h 2349500"/>
                  <a:gd name="connsiteX2-47" fmla="*/ 0 w 1359693"/>
                  <a:gd name="connsiteY2-48" fmla="*/ 908844 h 2349500"/>
                  <a:gd name="connsiteX3-49" fmla="*/ 96043 w 1359693"/>
                  <a:gd name="connsiteY3-50" fmla="*/ 50800 h 2349500"/>
                  <a:gd name="connsiteX4-51" fmla="*/ 1213643 w 1359693"/>
                  <a:gd name="connsiteY4-52" fmla="*/ 0 h 2349500"/>
                  <a:gd name="connsiteX5-53" fmla="*/ 1359693 w 1359693"/>
                  <a:gd name="connsiteY5-54" fmla="*/ 1073150 h 2349500"/>
                  <a:gd name="connsiteX6-55" fmla="*/ 673893 w 1359693"/>
                  <a:gd name="connsiteY6-56" fmla="*/ 2349500 h 2349500"/>
                  <a:gd name="connsiteX0-57" fmla="*/ 673893 w 1359693"/>
                  <a:gd name="connsiteY0-58" fmla="*/ 2349500 h 2349500"/>
                  <a:gd name="connsiteX1-59" fmla="*/ 477837 w 1359693"/>
                  <a:gd name="connsiteY1-60" fmla="*/ 1397000 h 2349500"/>
                  <a:gd name="connsiteX2-61" fmla="*/ 0 w 1359693"/>
                  <a:gd name="connsiteY2-62" fmla="*/ 908844 h 2349500"/>
                  <a:gd name="connsiteX3-63" fmla="*/ 96043 w 1359693"/>
                  <a:gd name="connsiteY3-64" fmla="*/ 50800 h 2349500"/>
                  <a:gd name="connsiteX4-65" fmla="*/ 1213643 w 1359693"/>
                  <a:gd name="connsiteY4-66" fmla="*/ 0 h 2349500"/>
                  <a:gd name="connsiteX5-67" fmla="*/ 1359693 w 1359693"/>
                  <a:gd name="connsiteY5-68" fmla="*/ 1073150 h 2349500"/>
                  <a:gd name="connsiteX6-69" fmla="*/ 673893 w 1359693"/>
                  <a:gd name="connsiteY6-70" fmla="*/ 2349500 h 2349500"/>
                  <a:gd name="connsiteX0-71" fmla="*/ 685800 w 1359693"/>
                  <a:gd name="connsiteY0-72" fmla="*/ 2356644 h 2356644"/>
                  <a:gd name="connsiteX1-73" fmla="*/ 477837 w 1359693"/>
                  <a:gd name="connsiteY1-74" fmla="*/ 1397000 h 2356644"/>
                  <a:gd name="connsiteX2-75" fmla="*/ 0 w 1359693"/>
                  <a:gd name="connsiteY2-76" fmla="*/ 908844 h 2356644"/>
                  <a:gd name="connsiteX3-77" fmla="*/ 96043 w 1359693"/>
                  <a:gd name="connsiteY3-78" fmla="*/ 50800 h 2356644"/>
                  <a:gd name="connsiteX4-79" fmla="*/ 1213643 w 1359693"/>
                  <a:gd name="connsiteY4-80" fmla="*/ 0 h 2356644"/>
                  <a:gd name="connsiteX5-81" fmla="*/ 1359693 w 1359693"/>
                  <a:gd name="connsiteY5-82" fmla="*/ 1073150 h 2356644"/>
                  <a:gd name="connsiteX6-83" fmla="*/ 685800 w 1359693"/>
                  <a:gd name="connsiteY6-84" fmla="*/ 2356644 h 2356644"/>
                  <a:gd name="connsiteX0-85" fmla="*/ 685800 w 1359693"/>
                  <a:gd name="connsiteY0-86" fmla="*/ 2356644 h 2356644"/>
                  <a:gd name="connsiteX1-87" fmla="*/ 477837 w 1359693"/>
                  <a:gd name="connsiteY1-88" fmla="*/ 1397000 h 2356644"/>
                  <a:gd name="connsiteX2-89" fmla="*/ 0 w 1359693"/>
                  <a:gd name="connsiteY2-90" fmla="*/ 908844 h 2356644"/>
                  <a:gd name="connsiteX3-91" fmla="*/ 96043 w 1359693"/>
                  <a:gd name="connsiteY3-92" fmla="*/ 50800 h 2356644"/>
                  <a:gd name="connsiteX4-93" fmla="*/ 1213643 w 1359693"/>
                  <a:gd name="connsiteY4-94" fmla="*/ 0 h 2356644"/>
                  <a:gd name="connsiteX5-95" fmla="*/ 1359693 w 1359693"/>
                  <a:gd name="connsiteY5-96" fmla="*/ 1073150 h 2356644"/>
                  <a:gd name="connsiteX6-97" fmla="*/ 685800 w 1359693"/>
                  <a:gd name="connsiteY6-98" fmla="*/ 2356644 h 2356644"/>
                  <a:gd name="connsiteX0-99" fmla="*/ 685800 w 1359693"/>
                  <a:gd name="connsiteY0-100" fmla="*/ 2356644 h 2356644"/>
                  <a:gd name="connsiteX1-101" fmla="*/ 477837 w 1359693"/>
                  <a:gd name="connsiteY1-102" fmla="*/ 1397000 h 2356644"/>
                  <a:gd name="connsiteX2-103" fmla="*/ 0 w 1359693"/>
                  <a:gd name="connsiteY2-104" fmla="*/ 908844 h 2356644"/>
                  <a:gd name="connsiteX3-105" fmla="*/ 96043 w 1359693"/>
                  <a:gd name="connsiteY3-106" fmla="*/ 50800 h 2356644"/>
                  <a:gd name="connsiteX4-107" fmla="*/ 1213643 w 1359693"/>
                  <a:gd name="connsiteY4-108" fmla="*/ 0 h 2356644"/>
                  <a:gd name="connsiteX5-109" fmla="*/ 1359693 w 1359693"/>
                  <a:gd name="connsiteY5-110" fmla="*/ 1073150 h 2356644"/>
                  <a:gd name="connsiteX6-111" fmla="*/ 685800 w 1359693"/>
                  <a:gd name="connsiteY6-112" fmla="*/ 2356644 h 2356644"/>
                  <a:gd name="connsiteX0-113" fmla="*/ 685800 w 1359693"/>
                  <a:gd name="connsiteY0-114" fmla="*/ 2356644 h 2356644"/>
                  <a:gd name="connsiteX1-115" fmla="*/ 477837 w 1359693"/>
                  <a:gd name="connsiteY1-116" fmla="*/ 1397000 h 2356644"/>
                  <a:gd name="connsiteX2-117" fmla="*/ 0 w 1359693"/>
                  <a:gd name="connsiteY2-118" fmla="*/ 908844 h 2356644"/>
                  <a:gd name="connsiteX3-119" fmla="*/ 96043 w 1359693"/>
                  <a:gd name="connsiteY3-120" fmla="*/ 50800 h 2356644"/>
                  <a:gd name="connsiteX4-121" fmla="*/ 1213643 w 1359693"/>
                  <a:gd name="connsiteY4-122" fmla="*/ 0 h 2356644"/>
                  <a:gd name="connsiteX5-123" fmla="*/ 1359693 w 1359693"/>
                  <a:gd name="connsiteY5-124" fmla="*/ 1073150 h 2356644"/>
                  <a:gd name="connsiteX6-125" fmla="*/ 685800 w 1359693"/>
                  <a:gd name="connsiteY6-126" fmla="*/ 2356644 h 2356644"/>
                  <a:gd name="connsiteX0-127" fmla="*/ 685800 w 1404066"/>
                  <a:gd name="connsiteY0-128" fmla="*/ 2356644 h 2356644"/>
                  <a:gd name="connsiteX1-129" fmla="*/ 477837 w 1404066"/>
                  <a:gd name="connsiteY1-130" fmla="*/ 1397000 h 2356644"/>
                  <a:gd name="connsiteX2-131" fmla="*/ 0 w 1404066"/>
                  <a:gd name="connsiteY2-132" fmla="*/ 908844 h 2356644"/>
                  <a:gd name="connsiteX3-133" fmla="*/ 96043 w 1404066"/>
                  <a:gd name="connsiteY3-134" fmla="*/ 50800 h 2356644"/>
                  <a:gd name="connsiteX4-135" fmla="*/ 1213643 w 1404066"/>
                  <a:gd name="connsiteY4-136" fmla="*/ 0 h 2356644"/>
                  <a:gd name="connsiteX5-137" fmla="*/ 1359693 w 1404066"/>
                  <a:gd name="connsiteY5-138" fmla="*/ 1073150 h 2356644"/>
                  <a:gd name="connsiteX6-139" fmla="*/ 685800 w 1404066"/>
                  <a:gd name="connsiteY6-140" fmla="*/ 2356644 h 2356644"/>
                  <a:gd name="connsiteX0-141" fmla="*/ 685800 w 1444658"/>
                  <a:gd name="connsiteY0-142" fmla="*/ 2356644 h 2356644"/>
                  <a:gd name="connsiteX1-143" fmla="*/ 477837 w 1444658"/>
                  <a:gd name="connsiteY1-144" fmla="*/ 1397000 h 2356644"/>
                  <a:gd name="connsiteX2-145" fmla="*/ 0 w 1444658"/>
                  <a:gd name="connsiteY2-146" fmla="*/ 908844 h 2356644"/>
                  <a:gd name="connsiteX3-147" fmla="*/ 96043 w 1444658"/>
                  <a:gd name="connsiteY3-148" fmla="*/ 50800 h 2356644"/>
                  <a:gd name="connsiteX4-149" fmla="*/ 1213643 w 1444658"/>
                  <a:gd name="connsiteY4-150" fmla="*/ 0 h 2356644"/>
                  <a:gd name="connsiteX5-151" fmla="*/ 1359693 w 1444658"/>
                  <a:gd name="connsiteY5-152" fmla="*/ 1073150 h 2356644"/>
                  <a:gd name="connsiteX6-153" fmla="*/ 685800 w 1444658"/>
                  <a:gd name="connsiteY6-154" fmla="*/ 2356644 h 2356644"/>
                  <a:gd name="connsiteX0-155" fmla="*/ 685800 w 1458167"/>
                  <a:gd name="connsiteY0-156" fmla="*/ 2356644 h 2356644"/>
                  <a:gd name="connsiteX1-157" fmla="*/ 477837 w 1458167"/>
                  <a:gd name="connsiteY1-158" fmla="*/ 1397000 h 2356644"/>
                  <a:gd name="connsiteX2-159" fmla="*/ 0 w 1458167"/>
                  <a:gd name="connsiteY2-160" fmla="*/ 908844 h 2356644"/>
                  <a:gd name="connsiteX3-161" fmla="*/ 96043 w 1458167"/>
                  <a:gd name="connsiteY3-162" fmla="*/ 50800 h 2356644"/>
                  <a:gd name="connsiteX4-163" fmla="*/ 1213643 w 1458167"/>
                  <a:gd name="connsiteY4-164" fmla="*/ 0 h 2356644"/>
                  <a:gd name="connsiteX5-165" fmla="*/ 1359693 w 1458167"/>
                  <a:gd name="connsiteY5-166" fmla="*/ 1073150 h 2356644"/>
                  <a:gd name="connsiteX6-167" fmla="*/ 685800 w 1458167"/>
                  <a:gd name="connsiteY6-168" fmla="*/ 2356644 h 2356644"/>
                  <a:gd name="connsiteX0-169" fmla="*/ 685800 w 1458167"/>
                  <a:gd name="connsiteY0-170" fmla="*/ 2484291 h 2484291"/>
                  <a:gd name="connsiteX1-171" fmla="*/ 477837 w 1458167"/>
                  <a:gd name="connsiteY1-172" fmla="*/ 1524647 h 2484291"/>
                  <a:gd name="connsiteX2-173" fmla="*/ 0 w 1458167"/>
                  <a:gd name="connsiteY2-174" fmla="*/ 1036491 h 2484291"/>
                  <a:gd name="connsiteX3-175" fmla="*/ 96043 w 1458167"/>
                  <a:gd name="connsiteY3-176" fmla="*/ 178447 h 2484291"/>
                  <a:gd name="connsiteX4-177" fmla="*/ 1213643 w 1458167"/>
                  <a:gd name="connsiteY4-178" fmla="*/ 127647 h 2484291"/>
                  <a:gd name="connsiteX5-179" fmla="*/ 1359693 w 1458167"/>
                  <a:gd name="connsiteY5-180" fmla="*/ 1200797 h 2484291"/>
                  <a:gd name="connsiteX6-181" fmla="*/ 685800 w 1458167"/>
                  <a:gd name="connsiteY6-182" fmla="*/ 2484291 h 2484291"/>
                  <a:gd name="connsiteX0-183" fmla="*/ 685800 w 1458167"/>
                  <a:gd name="connsiteY0-184" fmla="*/ 2484832 h 2484832"/>
                  <a:gd name="connsiteX1-185" fmla="*/ 477837 w 1458167"/>
                  <a:gd name="connsiteY1-186" fmla="*/ 1525188 h 2484832"/>
                  <a:gd name="connsiteX2-187" fmla="*/ 0 w 1458167"/>
                  <a:gd name="connsiteY2-188" fmla="*/ 1037032 h 2484832"/>
                  <a:gd name="connsiteX3-189" fmla="*/ 76993 w 1458167"/>
                  <a:gd name="connsiteY3-190" fmla="*/ 176607 h 2484832"/>
                  <a:gd name="connsiteX4-191" fmla="*/ 1213643 w 1458167"/>
                  <a:gd name="connsiteY4-192" fmla="*/ 128188 h 2484832"/>
                  <a:gd name="connsiteX5-193" fmla="*/ 1359693 w 1458167"/>
                  <a:gd name="connsiteY5-194" fmla="*/ 1201338 h 2484832"/>
                  <a:gd name="connsiteX6-195" fmla="*/ 685800 w 1458167"/>
                  <a:gd name="connsiteY6-196" fmla="*/ 2484832 h 2484832"/>
                  <a:gd name="connsiteX0-197" fmla="*/ 685800 w 1458167"/>
                  <a:gd name="connsiteY0-198" fmla="*/ 2598539 h 2598539"/>
                  <a:gd name="connsiteX1-199" fmla="*/ 477837 w 1458167"/>
                  <a:gd name="connsiteY1-200" fmla="*/ 1638895 h 2598539"/>
                  <a:gd name="connsiteX2-201" fmla="*/ 0 w 1458167"/>
                  <a:gd name="connsiteY2-202" fmla="*/ 1150739 h 2598539"/>
                  <a:gd name="connsiteX3-203" fmla="*/ 76993 w 1458167"/>
                  <a:gd name="connsiteY3-204" fmla="*/ 290314 h 2598539"/>
                  <a:gd name="connsiteX4-205" fmla="*/ 1213643 w 1458167"/>
                  <a:gd name="connsiteY4-206" fmla="*/ 241895 h 2598539"/>
                  <a:gd name="connsiteX5-207" fmla="*/ 1359693 w 1458167"/>
                  <a:gd name="connsiteY5-208" fmla="*/ 1315045 h 2598539"/>
                  <a:gd name="connsiteX6-209" fmla="*/ 685800 w 1458167"/>
                  <a:gd name="connsiteY6-210" fmla="*/ 2598539 h 2598539"/>
                  <a:gd name="connsiteX0-211" fmla="*/ 761202 w 1533569"/>
                  <a:gd name="connsiteY0-212" fmla="*/ 2598539 h 2598539"/>
                  <a:gd name="connsiteX1-213" fmla="*/ 553239 w 1533569"/>
                  <a:gd name="connsiteY1-214" fmla="*/ 1638895 h 2598539"/>
                  <a:gd name="connsiteX2-215" fmla="*/ 75402 w 1533569"/>
                  <a:gd name="connsiteY2-216" fmla="*/ 1150739 h 2598539"/>
                  <a:gd name="connsiteX3-217" fmla="*/ 152395 w 1533569"/>
                  <a:gd name="connsiteY3-218" fmla="*/ 290314 h 2598539"/>
                  <a:gd name="connsiteX4-219" fmla="*/ 1289045 w 1533569"/>
                  <a:gd name="connsiteY4-220" fmla="*/ 241895 h 2598539"/>
                  <a:gd name="connsiteX5-221" fmla="*/ 1435095 w 1533569"/>
                  <a:gd name="connsiteY5-222" fmla="*/ 1315045 h 2598539"/>
                  <a:gd name="connsiteX6-223" fmla="*/ 761202 w 1533569"/>
                  <a:gd name="connsiteY6-224" fmla="*/ 2598539 h 2598539"/>
                  <a:gd name="connsiteX0-225" fmla="*/ 825046 w 1597413"/>
                  <a:gd name="connsiteY0-226" fmla="*/ 2598539 h 2598539"/>
                  <a:gd name="connsiteX1-227" fmla="*/ 617083 w 1597413"/>
                  <a:gd name="connsiteY1-228" fmla="*/ 1638895 h 2598539"/>
                  <a:gd name="connsiteX2-229" fmla="*/ 139246 w 1597413"/>
                  <a:gd name="connsiteY2-230" fmla="*/ 1150739 h 2598539"/>
                  <a:gd name="connsiteX3-231" fmla="*/ 216239 w 1597413"/>
                  <a:gd name="connsiteY3-232" fmla="*/ 290314 h 2598539"/>
                  <a:gd name="connsiteX4-233" fmla="*/ 1352889 w 1597413"/>
                  <a:gd name="connsiteY4-234" fmla="*/ 241895 h 2598539"/>
                  <a:gd name="connsiteX5-235" fmla="*/ 1498939 w 1597413"/>
                  <a:gd name="connsiteY5-236" fmla="*/ 1315045 h 2598539"/>
                  <a:gd name="connsiteX6-237" fmla="*/ 825046 w 1597413"/>
                  <a:gd name="connsiteY6-238" fmla="*/ 2598539 h 2598539"/>
                  <a:gd name="connsiteX0-239" fmla="*/ 818095 w 1590462"/>
                  <a:gd name="connsiteY0-240" fmla="*/ 2598539 h 2598539"/>
                  <a:gd name="connsiteX1-241" fmla="*/ 610132 w 1590462"/>
                  <a:gd name="connsiteY1-242" fmla="*/ 1638895 h 2598539"/>
                  <a:gd name="connsiteX2-243" fmla="*/ 132295 w 1590462"/>
                  <a:gd name="connsiteY2-244" fmla="*/ 1150739 h 2598539"/>
                  <a:gd name="connsiteX3-245" fmla="*/ 209288 w 1590462"/>
                  <a:gd name="connsiteY3-246" fmla="*/ 290314 h 2598539"/>
                  <a:gd name="connsiteX4-247" fmla="*/ 1345938 w 1590462"/>
                  <a:gd name="connsiteY4-248" fmla="*/ 241895 h 2598539"/>
                  <a:gd name="connsiteX5-249" fmla="*/ 1491988 w 1590462"/>
                  <a:gd name="connsiteY5-250" fmla="*/ 1315045 h 2598539"/>
                  <a:gd name="connsiteX6-251" fmla="*/ 818095 w 1590462"/>
                  <a:gd name="connsiteY6-252" fmla="*/ 2598539 h 25985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2">
                  <a:lumMod val="100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02086E"/>
                  </a:solidFill>
                  <a:cs typeface="+mn-ea"/>
                  <a:sym typeface="+mn-lt"/>
                </a:endParaRPr>
              </a:p>
            </p:txBody>
          </p:sp>
          <p:grpSp>
            <p:nvGrpSpPr>
              <p:cNvPr id="21" name="ísḷîḍê"/>
              <p:cNvGrpSpPr/>
              <p:nvPr/>
            </p:nvGrpSpPr>
            <p:grpSpPr>
              <a:xfrm>
                <a:off x="4370610" y="2563999"/>
                <a:ext cx="420711" cy="420711"/>
                <a:chOff x="8216107" y="1647825"/>
                <a:chExt cx="464344" cy="464344"/>
              </a:xfrm>
              <a:solidFill>
                <a:schemeClr val="bg1"/>
              </a:solidFill>
              <a:effectLst/>
            </p:grpSpPr>
            <p:sp>
              <p:nvSpPr>
                <p:cNvPr id="45" name="îşľíḓé"/>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b="1" dirty="0">
                    <a:solidFill>
                      <a:srgbClr val="02086E"/>
                    </a:solidFill>
                    <a:cs typeface="+mn-ea"/>
                    <a:sym typeface="+mn-lt"/>
                  </a:endParaRPr>
                </a:p>
              </p:txBody>
            </p:sp>
            <p:sp>
              <p:nvSpPr>
                <p:cNvPr id="46" name="í$líḍê"/>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b="1" dirty="0">
                    <a:solidFill>
                      <a:srgbClr val="02086E"/>
                    </a:solidFill>
                    <a:cs typeface="+mn-ea"/>
                    <a:sym typeface="+mn-lt"/>
                  </a:endParaRPr>
                </a:p>
              </p:txBody>
            </p:sp>
          </p:grpSp>
          <p:sp>
            <p:nvSpPr>
              <p:cNvPr id="22" name="ïşḻîḓè"/>
              <p:cNvSpPr/>
              <p:nvPr/>
            </p:nvSpPr>
            <p:spPr>
              <a:xfrm>
                <a:off x="5386186" y="1261760"/>
                <a:ext cx="1441203" cy="2353101"/>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1" fmla="*/ 590550 w 1276350"/>
                  <a:gd name="connsiteY0-2" fmla="*/ 2349500 h 2349500"/>
                  <a:gd name="connsiteX1-3" fmla="*/ 394494 w 1276350"/>
                  <a:gd name="connsiteY1-4" fmla="*/ 1397000 h 2349500"/>
                  <a:gd name="connsiteX2-5" fmla="*/ 0 w 1276350"/>
                  <a:gd name="connsiteY2-6" fmla="*/ 958850 h 2349500"/>
                  <a:gd name="connsiteX3-7" fmla="*/ 12700 w 1276350"/>
                  <a:gd name="connsiteY3-8" fmla="*/ 50800 h 2349500"/>
                  <a:gd name="connsiteX4-9" fmla="*/ 1130300 w 1276350"/>
                  <a:gd name="connsiteY4-10" fmla="*/ 0 h 2349500"/>
                  <a:gd name="connsiteX5-11" fmla="*/ 1276350 w 1276350"/>
                  <a:gd name="connsiteY5-12" fmla="*/ 1073150 h 2349500"/>
                  <a:gd name="connsiteX6-13" fmla="*/ 590550 w 1276350"/>
                  <a:gd name="connsiteY6-14" fmla="*/ 2349500 h 2349500"/>
                  <a:gd name="connsiteX0-15" fmla="*/ 673893 w 1359693"/>
                  <a:gd name="connsiteY0-16" fmla="*/ 2349500 h 2349500"/>
                  <a:gd name="connsiteX1-17" fmla="*/ 477837 w 1359693"/>
                  <a:gd name="connsiteY1-18" fmla="*/ 1397000 h 2349500"/>
                  <a:gd name="connsiteX2-19" fmla="*/ 0 w 1359693"/>
                  <a:gd name="connsiteY2-20" fmla="*/ 908844 h 2349500"/>
                  <a:gd name="connsiteX3-21" fmla="*/ 96043 w 1359693"/>
                  <a:gd name="connsiteY3-22" fmla="*/ 50800 h 2349500"/>
                  <a:gd name="connsiteX4-23" fmla="*/ 1213643 w 1359693"/>
                  <a:gd name="connsiteY4-24" fmla="*/ 0 h 2349500"/>
                  <a:gd name="connsiteX5-25" fmla="*/ 1359693 w 1359693"/>
                  <a:gd name="connsiteY5-26" fmla="*/ 1073150 h 2349500"/>
                  <a:gd name="connsiteX6-27" fmla="*/ 673893 w 1359693"/>
                  <a:gd name="connsiteY6-28" fmla="*/ 2349500 h 2349500"/>
                  <a:gd name="connsiteX0-29" fmla="*/ 673893 w 1359693"/>
                  <a:gd name="connsiteY0-30" fmla="*/ 2349500 h 2349500"/>
                  <a:gd name="connsiteX1-31" fmla="*/ 477837 w 1359693"/>
                  <a:gd name="connsiteY1-32" fmla="*/ 1397000 h 2349500"/>
                  <a:gd name="connsiteX2-33" fmla="*/ 0 w 1359693"/>
                  <a:gd name="connsiteY2-34" fmla="*/ 908844 h 2349500"/>
                  <a:gd name="connsiteX3-35" fmla="*/ 96043 w 1359693"/>
                  <a:gd name="connsiteY3-36" fmla="*/ 50800 h 2349500"/>
                  <a:gd name="connsiteX4-37" fmla="*/ 1213643 w 1359693"/>
                  <a:gd name="connsiteY4-38" fmla="*/ 0 h 2349500"/>
                  <a:gd name="connsiteX5-39" fmla="*/ 1359693 w 1359693"/>
                  <a:gd name="connsiteY5-40" fmla="*/ 1073150 h 2349500"/>
                  <a:gd name="connsiteX6-41" fmla="*/ 673893 w 1359693"/>
                  <a:gd name="connsiteY6-42" fmla="*/ 2349500 h 2349500"/>
                  <a:gd name="connsiteX0-43" fmla="*/ 673893 w 1359693"/>
                  <a:gd name="connsiteY0-44" fmla="*/ 2349500 h 2349500"/>
                  <a:gd name="connsiteX1-45" fmla="*/ 477837 w 1359693"/>
                  <a:gd name="connsiteY1-46" fmla="*/ 1397000 h 2349500"/>
                  <a:gd name="connsiteX2-47" fmla="*/ 0 w 1359693"/>
                  <a:gd name="connsiteY2-48" fmla="*/ 908844 h 2349500"/>
                  <a:gd name="connsiteX3-49" fmla="*/ 96043 w 1359693"/>
                  <a:gd name="connsiteY3-50" fmla="*/ 50800 h 2349500"/>
                  <a:gd name="connsiteX4-51" fmla="*/ 1213643 w 1359693"/>
                  <a:gd name="connsiteY4-52" fmla="*/ 0 h 2349500"/>
                  <a:gd name="connsiteX5-53" fmla="*/ 1359693 w 1359693"/>
                  <a:gd name="connsiteY5-54" fmla="*/ 1073150 h 2349500"/>
                  <a:gd name="connsiteX6-55" fmla="*/ 673893 w 1359693"/>
                  <a:gd name="connsiteY6-56" fmla="*/ 2349500 h 2349500"/>
                  <a:gd name="connsiteX0-57" fmla="*/ 673893 w 1359693"/>
                  <a:gd name="connsiteY0-58" fmla="*/ 2349500 h 2349500"/>
                  <a:gd name="connsiteX1-59" fmla="*/ 477837 w 1359693"/>
                  <a:gd name="connsiteY1-60" fmla="*/ 1397000 h 2349500"/>
                  <a:gd name="connsiteX2-61" fmla="*/ 0 w 1359693"/>
                  <a:gd name="connsiteY2-62" fmla="*/ 908844 h 2349500"/>
                  <a:gd name="connsiteX3-63" fmla="*/ 96043 w 1359693"/>
                  <a:gd name="connsiteY3-64" fmla="*/ 50800 h 2349500"/>
                  <a:gd name="connsiteX4-65" fmla="*/ 1213643 w 1359693"/>
                  <a:gd name="connsiteY4-66" fmla="*/ 0 h 2349500"/>
                  <a:gd name="connsiteX5-67" fmla="*/ 1359693 w 1359693"/>
                  <a:gd name="connsiteY5-68" fmla="*/ 1073150 h 2349500"/>
                  <a:gd name="connsiteX6-69" fmla="*/ 673893 w 1359693"/>
                  <a:gd name="connsiteY6-70" fmla="*/ 2349500 h 2349500"/>
                  <a:gd name="connsiteX0-71" fmla="*/ 685800 w 1359693"/>
                  <a:gd name="connsiteY0-72" fmla="*/ 2356644 h 2356644"/>
                  <a:gd name="connsiteX1-73" fmla="*/ 477837 w 1359693"/>
                  <a:gd name="connsiteY1-74" fmla="*/ 1397000 h 2356644"/>
                  <a:gd name="connsiteX2-75" fmla="*/ 0 w 1359693"/>
                  <a:gd name="connsiteY2-76" fmla="*/ 908844 h 2356644"/>
                  <a:gd name="connsiteX3-77" fmla="*/ 96043 w 1359693"/>
                  <a:gd name="connsiteY3-78" fmla="*/ 50800 h 2356644"/>
                  <a:gd name="connsiteX4-79" fmla="*/ 1213643 w 1359693"/>
                  <a:gd name="connsiteY4-80" fmla="*/ 0 h 2356644"/>
                  <a:gd name="connsiteX5-81" fmla="*/ 1359693 w 1359693"/>
                  <a:gd name="connsiteY5-82" fmla="*/ 1073150 h 2356644"/>
                  <a:gd name="connsiteX6-83" fmla="*/ 685800 w 1359693"/>
                  <a:gd name="connsiteY6-84" fmla="*/ 2356644 h 2356644"/>
                  <a:gd name="connsiteX0-85" fmla="*/ 685800 w 1359693"/>
                  <a:gd name="connsiteY0-86" fmla="*/ 2356644 h 2356644"/>
                  <a:gd name="connsiteX1-87" fmla="*/ 477837 w 1359693"/>
                  <a:gd name="connsiteY1-88" fmla="*/ 1397000 h 2356644"/>
                  <a:gd name="connsiteX2-89" fmla="*/ 0 w 1359693"/>
                  <a:gd name="connsiteY2-90" fmla="*/ 908844 h 2356644"/>
                  <a:gd name="connsiteX3-91" fmla="*/ 96043 w 1359693"/>
                  <a:gd name="connsiteY3-92" fmla="*/ 50800 h 2356644"/>
                  <a:gd name="connsiteX4-93" fmla="*/ 1213643 w 1359693"/>
                  <a:gd name="connsiteY4-94" fmla="*/ 0 h 2356644"/>
                  <a:gd name="connsiteX5-95" fmla="*/ 1359693 w 1359693"/>
                  <a:gd name="connsiteY5-96" fmla="*/ 1073150 h 2356644"/>
                  <a:gd name="connsiteX6-97" fmla="*/ 685800 w 1359693"/>
                  <a:gd name="connsiteY6-98" fmla="*/ 2356644 h 2356644"/>
                  <a:gd name="connsiteX0-99" fmla="*/ 685800 w 1359693"/>
                  <a:gd name="connsiteY0-100" fmla="*/ 2356644 h 2356644"/>
                  <a:gd name="connsiteX1-101" fmla="*/ 477837 w 1359693"/>
                  <a:gd name="connsiteY1-102" fmla="*/ 1397000 h 2356644"/>
                  <a:gd name="connsiteX2-103" fmla="*/ 0 w 1359693"/>
                  <a:gd name="connsiteY2-104" fmla="*/ 908844 h 2356644"/>
                  <a:gd name="connsiteX3-105" fmla="*/ 96043 w 1359693"/>
                  <a:gd name="connsiteY3-106" fmla="*/ 50800 h 2356644"/>
                  <a:gd name="connsiteX4-107" fmla="*/ 1213643 w 1359693"/>
                  <a:gd name="connsiteY4-108" fmla="*/ 0 h 2356644"/>
                  <a:gd name="connsiteX5-109" fmla="*/ 1359693 w 1359693"/>
                  <a:gd name="connsiteY5-110" fmla="*/ 1073150 h 2356644"/>
                  <a:gd name="connsiteX6-111" fmla="*/ 685800 w 1359693"/>
                  <a:gd name="connsiteY6-112" fmla="*/ 2356644 h 2356644"/>
                  <a:gd name="connsiteX0-113" fmla="*/ 685800 w 1359693"/>
                  <a:gd name="connsiteY0-114" fmla="*/ 2356644 h 2356644"/>
                  <a:gd name="connsiteX1-115" fmla="*/ 477837 w 1359693"/>
                  <a:gd name="connsiteY1-116" fmla="*/ 1397000 h 2356644"/>
                  <a:gd name="connsiteX2-117" fmla="*/ 0 w 1359693"/>
                  <a:gd name="connsiteY2-118" fmla="*/ 908844 h 2356644"/>
                  <a:gd name="connsiteX3-119" fmla="*/ 96043 w 1359693"/>
                  <a:gd name="connsiteY3-120" fmla="*/ 50800 h 2356644"/>
                  <a:gd name="connsiteX4-121" fmla="*/ 1213643 w 1359693"/>
                  <a:gd name="connsiteY4-122" fmla="*/ 0 h 2356644"/>
                  <a:gd name="connsiteX5-123" fmla="*/ 1359693 w 1359693"/>
                  <a:gd name="connsiteY5-124" fmla="*/ 1073150 h 2356644"/>
                  <a:gd name="connsiteX6-125" fmla="*/ 685800 w 1359693"/>
                  <a:gd name="connsiteY6-126" fmla="*/ 2356644 h 2356644"/>
                  <a:gd name="connsiteX0-127" fmla="*/ 685800 w 1404066"/>
                  <a:gd name="connsiteY0-128" fmla="*/ 2356644 h 2356644"/>
                  <a:gd name="connsiteX1-129" fmla="*/ 477837 w 1404066"/>
                  <a:gd name="connsiteY1-130" fmla="*/ 1397000 h 2356644"/>
                  <a:gd name="connsiteX2-131" fmla="*/ 0 w 1404066"/>
                  <a:gd name="connsiteY2-132" fmla="*/ 908844 h 2356644"/>
                  <a:gd name="connsiteX3-133" fmla="*/ 96043 w 1404066"/>
                  <a:gd name="connsiteY3-134" fmla="*/ 50800 h 2356644"/>
                  <a:gd name="connsiteX4-135" fmla="*/ 1213643 w 1404066"/>
                  <a:gd name="connsiteY4-136" fmla="*/ 0 h 2356644"/>
                  <a:gd name="connsiteX5-137" fmla="*/ 1359693 w 1404066"/>
                  <a:gd name="connsiteY5-138" fmla="*/ 1073150 h 2356644"/>
                  <a:gd name="connsiteX6-139" fmla="*/ 685800 w 1404066"/>
                  <a:gd name="connsiteY6-140" fmla="*/ 2356644 h 2356644"/>
                  <a:gd name="connsiteX0-141" fmla="*/ 685800 w 1444658"/>
                  <a:gd name="connsiteY0-142" fmla="*/ 2356644 h 2356644"/>
                  <a:gd name="connsiteX1-143" fmla="*/ 477837 w 1444658"/>
                  <a:gd name="connsiteY1-144" fmla="*/ 1397000 h 2356644"/>
                  <a:gd name="connsiteX2-145" fmla="*/ 0 w 1444658"/>
                  <a:gd name="connsiteY2-146" fmla="*/ 908844 h 2356644"/>
                  <a:gd name="connsiteX3-147" fmla="*/ 96043 w 1444658"/>
                  <a:gd name="connsiteY3-148" fmla="*/ 50800 h 2356644"/>
                  <a:gd name="connsiteX4-149" fmla="*/ 1213643 w 1444658"/>
                  <a:gd name="connsiteY4-150" fmla="*/ 0 h 2356644"/>
                  <a:gd name="connsiteX5-151" fmla="*/ 1359693 w 1444658"/>
                  <a:gd name="connsiteY5-152" fmla="*/ 1073150 h 2356644"/>
                  <a:gd name="connsiteX6-153" fmla="*/ 685800 w 1444658"/>
                  <a:gd name="connsiteY6-154" fmla="*/ 2356644 h 2356644"/>
                  <a:gd name="connsiteX0-155" fmla="*/ 685800 w 1458167"/>
                  <a:gd name="connsiteY0-156" fmla="*/ 2356644 h 2356644"/>
                  <a:gd name="connsiteX1-157" fmla="*/ 477837 w 1458167"/>
                  <a:gd name="connsiteY1-158" fmla="*/ 1397000 h 2356644"/>
                  <a:gd name="connsiteX2-159" fmla="*/ 0 w 1458167"/>
                  <a:gd name="connsiteY2-160" fmla="*/ 908844 h 2356644"/>
                  <a:gd name="connsiteX3-161" fmla="*/ 96043 w 1458167"/>
                  <a:gd name="connsiteY3-162" fmla="*/ 50800 h 2356644"/>
                  <a:gd name="connsiteX4-163" fmla="*/ 1213643 w 1458167"/>
                  <a:gd name="connsiteY4-164" fmla="*/ 0 h 2356644"/>
                  <a:gd name="connsiteX5-165" fmla="*/ 1359693 w 1458167"/>
                  <a:gd name="connsiteY5-166" fmla="*/ 1073150 h 2356644"/>
                  <a:gd name="connsiteX6-167" fmla="*/ 685800 w 1458167"/>
                  <a:gd name="connsiteY6-168" fmla="*/ 2356644 h 2356644"/>
                  <a:gd name="connsiteX0-169" fmla="*/ 685800 w 1458167"/>
                  <a:gd name="connsiteY0-170" fmla="*/ 2484291 h 2484291"/>
                  <a:gd name="connsiteX1-171" fmla="*/ 477837 w 1458167"/>
                  <a:gd name="connsiteY1-172" fmla="*/ 1524647 h 2484291"/>
                  <a:gd name="connsiteX2-173" fmla="*/ 0 w 1458167"/>
                  <a:gd name="connsiteY2-174" fmla="*/ 1036491 h 2484291"/>
                  <a:gd name="connsiteX3-175" fmla="*/ 96043 w 1458167"/>
                  <a:gd name="connsiteY3-176" fmla="*/ 178447 h 2484291"/>
                  <a:gd name="connsiteX4-177" fmla="*/ 1213643 w 1458167"/>
                  <a:gd name="connsiteY4-178" fmla="*/ 127647 h 2484291"/>
                  <a:gd name="connsiteX5-179" fmla="*/ 1359693 w 1458167"/>
                  <a:gd name="connsiteY5-180" fmla="*/ 1200797 h 2484291"/>
                  <a:gd name="connsiteX6-181" fmla="*/ 685800 w 1458167"/>
                  <a:gd name="connsiteY6-182" fmla="*/ 2484291 h 2484291"/>
                  <a:gd name="connsiteX0-183" fmla="*/ 685800 w 1458167"/>
                  <a:gd name="connsiteY0-184" fmla="*/ 2484832 h 2484832"/>
                  <a:gd name="connsiteX1-185" fmla="*/ 477837 w 1458167"/>
                  <a:gd name="connsiteY1-186" fmla="*/ 1525188 h 2484832"/>
                  <a:gd name="connsiteX2-187" fmla="*/ 0 w 1458167"/>
                  <a:gd name="connsiteY2-188" fmla="*/ 1037032 h 2484832"/>
                  <a:gd name="connsiteX3-189" fmla="*/ 76993 w 1458167"/>
                  <a:gd name="connsiteY3-190" fmla="*/ 176607 h 2484832"/>
                  <a:gd name="connsiteX4-191" fmla="*/ 1213643 w 1458167"/>
                  <a:gd name="connsiteY4-192" fmla="*/ 128188 h 2484832"/>
                  <a:gd name="connsiteX5-193" fmla="*/ 1359693 w 1458167"/>
                  <a:gd name="connsiteY5-194" fmla="*/ 1201338 h 2484832"/>
                  <a:gd name="connsiteX6-195" fmla="*/ 685800 w 1458167"/>
                  <a:gd name="connsiteY6-196" fmla="*/ 2484832 h 2484832"/>
                  <a:gd name="connsiteX0-197" fmla="*/ 685800 w 1458167"/>
                  <a:gd name="connsiteY0-198" fmla="*/ 2598539 h 2598539"/>
                  <a:gd name="connsiteX1-199" fmla="*/ 477837 w 1458167"/>
                  <a:gd name="connsiteY1-200" fmla="*/ 1638895 h 2598539"/>
                  <a:gd name="connsiteX2-201" fmla="*/ 0 w 1458167"/>
                  <a:gd name="connsiteY2-202" fmla="*/ 1150739 h 2598539"/>
                  <a:gd name="connsiteX3-203" fmla="*/ 76993 w 1458167"/>
                  <a:gd name="connsiteY3-204" fmla="*/ 290314 h 2598539"/>
                  <a:gd name="connsiteX4-205" fmla="*/ 1213643 w 1458167"/>
                  <a:gd name="connsiteY4-206" fmla="*/ 241895 h 2598539"/>
                  <a:gd name="connsiteX5-207" fmla="*/ 1359693 w 1458167"/>
                  <a:gd name="connsiteY5-208" fmla="*/ 1315045 h 2598539"/>
                  <a:gd name="connsiteX6-209" fmla="*/ 685800 w 1458167"/>
                  <a:gd name="connsiteY6-210" fmla="*/ 2598539 h 2598539"/>
                  <a:gd name="connsiteX0-211" fmla="*/ 761202 w 1533569"/>
                  <a:gd name="connsiteY0-212" fmla="*/ 2598539 h 2598539"/>
                  <a:gd name="connsiteX1-213" fmla="*/ 553239 w 1533569"/>
                  <a:gd name="connsiteY1-214" fmla="*/ 1638895 h 2598539"/>
                  <a:gd name="connsiteX2-215" fmla="*/ 75402 w 1533569"/>
                  <a:gd name="connsiteY2-216" fmla="*/ 1150739 h 2598539"/>
                  <a:gd name="connsiteX3-217" fmla="*/ 152395 w 1533569"/>
                  <a:gd name="connsiteY3-218" fmla="*/ 290314 h 2598539"/>
                  <a:gd name="connsiteX4-219" fmla="*/ 1289045 w 1533569"/>
                  <a:gd name="connsiteY4-220" fmla="*/ 241895 h 2598539"/>
                  <a:gd name="connsiteX5-221" fmla="*/ 1435095 w 1533569"/>
                  <a:gd name="connsiteY5-222" fmla="*/ 1315045 h 2598539"/>
                  <a:gd name="connsiteX6-223" fmla="*/ 761202 w 1533569"/>
                  <a:gd name="connsiteY6-224" fmla="*/ 2598539 h 2598539"/>
                  <a:gd name="connsiteX0-225" fmla="*/ 825046 w 1597413"/>
                  <a:gd name="connsiteY0-226" fmla="*/ 2598539 h 2598539"/>
                  <a:gd name="connsiteX1-227" fmla="*/ 617083 w 1597413"/>
                  <a:gd name="connsiteY1-228" fmla="*/ 1638895 h 2598539"/>
                  <a:gd name="connsiteX2-229" fmla="*/ 139246 w 1597413"/>
                  <a:gd name="connsiteY2-230" fmla="*/ 1150739 h 2598539"/>
                  <a:gd name="connsiteX3-231" fmla="*/ 216239 w 1597413"/>
                  <a:gd name="connsiteY3-232" fmla="*/ 290314 h 2598539"/>
                  <a:gd name="connsiteX4-233" fmla="*/ 1352889 w 1597413"/>
                  <a:gd name="connsiteY4-234" fmla="*/ 241895 h 2598539"/>
                  <a:gd name="connsiteX5-235" fmla="*/ 1498939 w 1597413"/>
                  <a:gd name="connsiteY5-236" fmla="*/ 1315045 h 2598539"/>
                  <a:gd name="connsiteX6-237" fmla="*/ 825046 w 1597413"/>
                  <a:gd name="connsiteY6-238" fmla="*/ 2598539 h 2598539"/>
                  <a:gd name="connsiteX0-239" fmla="*/ 818095 w 1590462"/>
                  <a:gd name="connsiteY0-240" fmla="*/ 2598539 h 2598539"/>
                  <a:gd name="connsiteX1-241" fmla="*/ 610132 w 1590462"/>
                  <a:gd name="connsiteY1-242" fmla="*/ 1638895 h 2598539"/>
                  <a:gd name="connsiteX2-243" fmla="*/ 132295 w 1590462"/>
                  <a:gd name="connsiteY2-244" fmla="*/ 1150739 h 2598539"/>
                  <a:gd name="connsiteX3-245" fmla="*/ 209288 w 1590462"/>
                  <a:gd name="connsiteY3-246" fmla="*/ 290314 h 2598539"/>
                  <a:gd name="connsiteX4-247" fmla="*/ 1345938 w 1590462"/>
                  <a:gd name="connsiteY4-248" fmla="*/ 241895 h 2598539"/>
                  <a:gd name="connsiteX5-249" fmla="*/ 1491988 w 1590462"/>
                  <a:gd name="connsiteY5-250" fmla="*/ 1315045 h 2598539"/>
                  <a:gd name="connsiteX6-251" fmla="*/ 818095 w 1590462"/>
                  <a:gd name="connsiteY6-252" fmla="*/ 2598539 h 25985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4"/>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02086E"/>
                  </a:solidFill>
                  <a:cs typeface="+mn-ea"/>
                  <a:sym typeface="+mn-lt"/>
                </a:endParaRPr>
              </a:p>
            </p:txBody>
          </p:sp>
          <p:grpSp>
            <p:nvGrpSpPr>
              <p:cNvPr id="23" name="işľîḓè"/>
              <p:cNvGrpSpPr/>
              <p:nvPr/>
            </p:nvGrpSpPr>
            <p:grpSpPr>
              <a:xfrm>
                <a:off x="5932270" y="1725091"/>
                <a:ext cx="421430" cy="394821"/>
                <a:chOff x="5368132" y="3540125"/>
                <a:chExt cx="465138" cy="435769"/>
              </a:xfrm>
              <a:solidFill>
                <a:schemeClr val="bg1"/>
              </a:solidFill>
              <a:effectLst/>
            </p:grpSpPr>
            <p:sp>
              <p:nvSpPr>
                <p:cNvPr id="43" name="iSļiḑé"/>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b="1" dirty="0">
                    <a:solidFill>
                      <a:srgbClr val="02086E"/>
                    </a:solidFill>
                    <a:cs typeface="+mn-ea"/>
                    <a:sym typeface="+mn-lt"/>
                  </a:endParaRPr>
                </a:p>
              </p:txBody>
            </p:sp>
            <p:sp>
              <p:nvSpPr>
                <p:cNvPr id="44" name="îŝ1ïďé"/>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b="1" dirty="0">
                    <a:solidFill>
                      <a:srgbClr val="02086E"/>
                    </a:solidFill>
                    <a:cs typeface="+mn-ea"/>
                    <a:sym typeface="+mn-lt"/>
                  </a:endParaRPr>
                </a:p>
              </p:txBody>
            </p:sp>
          </p:grpSp>
          <p:sp>
            <p:nvSpPr>
              <p:cNvPr id="24" name="íŝlíďé"/>
              <p:cNvSpPr/>
              <p:nvPr/>
            </p:nvSpPr>
            <p:spPr>
              <a:xfrm rot="18011665" flipH="1" flipV="1">
                <a:off x="6431131" y="3028743"/>
                <a:ext cx="1441202" cy="2354539"/>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1" fmla="*/ 590550 w 1276350"/>
                  <a:gd name="connsiteY0-2" fmla="*/ 2349500 h 2349500"/>
                  <a:gd name="connsiteX1-3" fmla="*/ 394494 w 1276350"/>
                  <a:gd name="connsiteY1-4" fmla="*/ 1397000 h 2349500"/>
                  <a:gd name="connsiteX2-5" fmla="*/ 0 w 1276350"/>
                  <a:gd name="connsiteY2-6" fmla="*/ 958850 h 2349500"/>
                  <a:gd name="connsiteX3-7" fmla="*/ 12700 w 1276350"/>
                  <a:gd name="connsiteY3-8" fmla="*/ 50800 h 2349500"/>
                  <a:gd name="connsiteX4-9" fmla="*/ 1130300 w 1276350"/>
                  <a:gd name="connsiteY4-10" fmla="*/ 0 h 2349500"/>
                  <a:gd name="connsiteX5-11" fmla="*/ 1276350 w 1276350"/>
                  <a:gd name="connsiteY5-12" fmla="*/ 1073150 h 2349500"/>
                  <a:gd name="connsiteX6-13" fmla="*/ 590550 w 1276350"/>
                  <a:gd name="connsiteY6-14" fmla="*/ 2349500 h 2349500"/>
                  <a:gd name="connsiteX0-15" fmla="*/ 673893 w 1359693"/>
                  <a:gd name="connsiteY0-16" fmla="*/ 2349500 h 2349500"/>
                  <a:gd name="connsiteX1-17" fmla="*/ 477837 w 1359693"/>
                  <a:gd name="connsiteY1-18" fmla="*/ 1397000 h 2349500"/>
                  <a:gd name="connsiteX2-19" fmla="*/ 0 w 1359693"/>
                  <a:gd name="connsiteY2-20" fmla="*/ 908844 h 2349500"/>
                  <a:gd name="connsiteX3-21" fmla="*/ 96043 w 1359693"/>
                  <a:gd name="connsiteY3-22" fmla="*/ 50800 h 2349500"/>
                  <a:gd name="connsiteX4-23" fmla="*/ 1213643 w 1359693"/>
                  <a:gd name="connsiteY4-24" fmla="*/ 0 h 2349500"/>
                  <a:gd name="connsiteX5-25" fmla="*/ 1359693 w 1359693"/>
                  <a:gd name="connsiteY5-26" fmla="*/ 1073150 h 2349500"/>
                  <a:gd name="connsiteX6-27" fmla="*/ 673893 w 1359693"/>
                  <a:gd name="connsiteY6-28" fmla="*/ 2349500 h 2349500"/>
                  <a:gd name="connsiteX0-29" fmla="*/ 673893 w 1359693"/>
                  <a:gd name="connsiteY0-30" fmla="*/ 2349500 h 2349500"/>
                  <a:gd name="connsiteX1-31" fmla="*/ 477837 w 1359693"/>
                  <a:gd name="connsiteY1-32" fmla="*/ 1397000 h 2349500"/>
                  <a:gd name="connsiteX2-33" fmla="*/ 0 w 1359693"/>
                  <a:gd name="connsiteY2-34" fmla="*/ 908844 h 2349500"/>
                  <a:gd name="connsiteX3-35" fmla="*/ 96043 w 1359693"/>
                  <a:gd name="connsiteY3-36" fmla="*/ 50800 h 2349500"/>
                  <a:gd name="connsiteX4-37" fmla="*/ 1213643 w 1359693"/>
                  <a:gd name="connsiteY4-38" fmla="*/ 0 h 2349500"/>
                  <a:gd name="connsiteX5-39" fmla="*/ 1359693 w 1359693"/>
                  <a:gd name="connsiteY5-40" fmla="*/ 1073150 h 2349500"/>
                  <a:gd name="connsiteX6-41" fmla="*/ 673893 w 1359693"/>
                  <a:gd name="connsiteY6-42" fmla="*/ 2349500 h 2349500"/>
                  <a:gd name="connsiteX0-43" fmla="*/ 673893 w 1359693"/>
                  <a:gd name="connsiteY0-44" fmla="*/ 2349500 h 2349500"/>
                  <a:gd name="connsiteX1-45" fmla="*/ 477837 w 1359693"/>
                  <a:gd name="connsiteY1-46" fmla="*/ 1397000 h 2349500"/>
                  <a:gd name="connsiteX2-47" fmla="*/ 0 w 1359693"/>
                  <a:gd name="connsiteY2-48" fmla="*/ 908844 h 2349500"/>
                  <a:gd name="connsiteX3-49" fmla="*/ 96043 w 1359693"/>
                  <a:gd name="connsiteY3-50" fmla="*/ 50800 h 2349500"/>
                  <a:gd name="connsiteX4-51" fmla="*/ 1213643 w 1359693"/>
                  <a:gd name="connsiteY4-52" fmla="*/ 0 h 2349500"/>
                  <a:gd name="connsiteX5-53" fmla="*/ 1359693 w 1359693"/>
                  <a:gd name="connsiteY5-54" fmla="*/ 1073150 h 2349500"/>
                  <a:gd name="connsiteX6-55" fmla="*/ 673893 w 1359693"/>
                  <a:gd name="connsiteY6-56" fmla="*/ 2349500 h 2349500"/>
                  <a:gd name="connsiteX0-57" fmla="*/ 673893 w 1359693"/>
                  <a:gd name="connsiteY0-58" fmla="*/ 2349500 h 2349500"/>
                  <a:gd name="connsiteX1-59" fmla="*/ 477837 w 1359693"/>
                  <a:gd name="connsiteY1-60" fmla="*/ 1397000 h 2349500"/>
                  <a:gd name="connsiteX2-61" fmla="*/ 0 w 1359693"/>
                  <a:gd name="connsiteY2-62" fmla="*/ 908844 h 2349500"/>
                  <a:gd name="connsiteX3-63" fmla="*/ 96043 w 1359693"/>
                  <a:gd name="connsiteY3-64" fmla="*/ 50800 h 2349500"/>
                  <a:gd name="connsiteX4-65" fmla="*/ 1213643 w 1359693"/>
                  <a:gd name="connsiteY4-66" fmla="*/ 0 h 2349500"/>
                  <a:gd name="connsiteX5-67" fmla="*/ 1359693 w 1359693"/>
                  <a:gd name="connsiteY5-68" fmla="*/ 1073150 h 2349500"/>
                  <a:gd name="connsiteX6-69" fmla="*/ 673893 w 1359693"/>
                  <a:gd name="connsiteY6-70" fmla="*/ 2349500 h 2349500"/>
                  <a:gd name="connsiteX0-71" fmla="*/ 685800 w 1359693"/>
                  <a:gd name="connsiteY0-72" fmla="*/ 2356644 h 2356644"/>
                  <a:gd name="connsiteX1-73" fmla="*/ 477837 w 1359693"/>
                  <a:gd name="connsiteY1-74" fmla="*/ 1397000 h 2356644"/>
                  <a:gd name="connsiteX2-75" fmla="*/ 0 w 1359693"/>
                  <a:gd name="connsiteY2-76" fmla="*/ 908844 h 2356644"/>
                  <a:gd name="connsiteX3-77" fmla="*/ 96043 w 1359693"/>
                  <a:gd name="connsiteY3-78" fmla="*/ 50800 h 2356644"/>
                  <a:gd name="connsiteX4-79" fmla="*/ 1213643 w 1359693"/>
                  <a:gd name="connsiteY4-80" fmla="*/ 0 h 2356644"/>
                  <a:gd name="connsiteX5-81" fmla="*/ 1359693 w 1359693"/>
                  <a:gd name="connsiteY5-82" fmla="*/ 1073150 h 2356644"/>
                  <a:gd name="connsiteX6-83" fmla="*/ 685800 w 1359693"/>
                  <a:gd name="connsiteY6-84" fmla="*/ 2356644 h 2356644"/>
                  <a:gd name="connsiteX0-85" fmla="*/ 685800 w 1359693"/>
                  <a:gd name="connsiteY0-86" fmla="*/ 2356644 h 2356644"/>
                  <a:gd name="connsiteX1-87" fmla="*/ 477837 w 1359693"/>
                  <a:gd name="connsiteY1-88" fmla="*/ 1397000 h 2356644"/>
                  <a:gd name="connsiteX2-89" fmla="*/ 0 w 1359693"/>
                  <a:gd name="connsiteY2-90" fmla="*/ 908844 h 2356644"/>
                  <a:gd name="connsiteX3-91" fmla="*/ 96043 w 1359693"/>
                  <a:gd name="connsiteY3-92" fmla="*/ 50800 h 2356644"/>
                  <a:gd name="connsiteX4-93" fmla="*/ 1213643 w 1359693"/>
                  <a:gd name="connsiteY4-94" fmla="*/ 0 h 2356644"/>
                  <a:gd name="connsiteX5-95" fmla="*/ 1359693 w 1359693"/>
                  <a:gd name="connsiteY5-96" fmla="*/ 1073150 h 2356644"/>
                  <a:gd name="connsiteX6-97" fmla="*/ 685800 w 1359693"/>
                  <a:gd name="connsiteY6-98" fmla="*/ 2356644 h 2356644"/>
                  <a:gd name="connsiteX0-99" fmla="*/ 685800 w 1359693"/>
                  <a:gd name="connsiteY0-100" fmla="*/ 2356644 h 2356644"/>
                  <a:gd name="connsiteX1-101" fmla="*/ 477837 w 1359693"/>
                  <a:gd name="connsiteY1-102" fmla="*/ 1397000 h 2356644"/>
                  <a:gd name="connsiteX2-103" fmla="*/ 0 w 1359693"/>
                  <a:gd name="connsiteY2-104" fmla="*/ 908844 h 2356644"/>
                  <a:gd name="connsiteX3-105" fmla="*/ 96043 w 1359693"/>
                  <a:gd name="connsiteY3-106" fmla="*/ 50800 h 2356644"/>
                  <a:gd name="connsiteX4-107" fmla="*/ 1213643 w 1359693"/>
                  <a:gd name="connsiteY4-108" fmla="*/ 0 h 2356644"/>
                  <a:gd name="connsiteX5-109" fmla="*/ 1359693 w 1359693"/>
                  <a:gd name="connsiteY5-110" fmla="*/ 1073150 h 2356644"/>
                  <a:gd name="connsiteX6-111" fmla="*/ 685800 w 1359693"/>
                  <a:gd name="connsiteY6-112" fmla="*/ 2356644 h 2356644"/>
                  <a:gd name="connsiteX0-113" fmla="*/ 685800 w 1359693"/>
                  <a:gd name="connsiteY0-114" fmla="*/ 2356644 h 2356644"/>
                  <a:gd name="connsiteX1-115" fmla="*/ 477837 w 1359693"/>
                  <a:gd name="connsiteY1-116" fmla="*/ 1397000 h 2356644"/>
                  <a:gd name="connsiteX2-117" fmla="*/ 0 w 1359693"/>
                  <a:gd name="connsiteY2-118" fmla="*/ 908844 h 2356644"/>
                  <a:gd name="connsiteX3-119" fmla="*/ 96043 w 1359693"/>
                  <a:gd name="connsiteY3-120" fmla="*/ 50800 h 2356644"/>
                  <a:gd name="connsiteX4-121" fmla="*/ 1213643 w 1359693"/>
                  <a:gd name="connsiteY4-122" fmla="*/ 0 h 2356644"/>
                  <a:gd name="connsiteX5-123" fmla="*/ 1359693 w 1359693"/>
                  <a:gd name="connsiteY5-124" fmla="*/ 1073150 h 2356644"/>
                  <a:gd name="connsiteX6-125" fmla="*/ 685800 w 1359693"/>
                  <a:gd name="connsiteY6-126" fmla="*/ 2356644 h 2356644"/>
                  <a:gd name="connsiteX0-127" fmla="*/ 685800 w 1404066"/>
                  <a:gd name="connsiteY0-128" fmla="*/ 2356644 h 2356644"/>
                  <a:gd name="connsiteX1-129" fmla="*/ 477837 w 1404066"/>
                  <a:gd name="connsiteY1-130" fmla="*/ 1397000 h 2356644"/>
                  <a:gd name="connsiteX2-131" fmla="*/ 0 w 1404066"/>
                  <a:gd name="connsiteY2-132" fmla="*/ 908844 h 2356644"/>
                  <a:gd name="connsiteX3-133" fmla="*/ 96043 w 1404066"/>
                  <a:gd name="connsiteY3-134" fmla="*/ 50800 h 2356644"/>
                  <a:gd name="connsiteX4-135" fmla="*/ 1213643 w 1404066"/>
                  <a:gd name="connsiteY4-136" fmla="*/ 0 h 2356644"/>
                  <a:gd name="connsiteX5-137" fmla="*/ 1359693 w 1404066"/>
                  <a:gd name="connsiteY5-138" fmla="*/ 1073150 h 2356644"/>
                  <a:gd name="connsiteX6-139" fmla="*/ 685800 w 1404066"/>
                  <a:gd name="connsiteY6-140" fmla="*/ 2356644 h 2356644"/>
                  <a:gd name="connsiteX0-141" fmla="*/ 685800 w 1444658"/>
                  <a:gd name="connsiteY0-142" fmla="*/ 2356644 h 2356644"/>
                  <a:gd name="connsiteX1-143" fmla="*/ 477837 w 1444658"/>
                  <a:gd name="connsiteY1-144" fmla="*/ 1397000 h 2356644"/>
                  <a:gd name="connsiteX2-145" fmla="*/ 0 w 1444658"/>
                  <a:gd name="connsiteY2-146" fmla="*/ 908844 h 2356644"/>
                  <a:gd name="connsiteX3-147" fmla="*/ 96043 w 1444658"/>
                  <a:gd name="connsiteY3-148" fmla="*/ 50800 h 2356644"/>
                  <a:gd name="connsiteX4-149" fmla="*/ 1213643 w 1444658"/>
                  <a:gd name="connsiteY4-150" fmla="*/ 0 h 2356644"/>
                  <a:gd name="connsiteX5-151" fmla="*/ 1359693 w 1444658"/>
                  <a:gd name="connsiteY5-152" fmla="*/ 1073150 h 2356644"/>
                  <a:gd name="connsiteX6-153" fmla="*/ 685800 w 1444658"/>
                  <a:gd name="connsiteY6-154" fmla="*/ 2356644 h 2356644"/>
                  <a:gd name="connsiteX0-155" fmla="*/ 685800 w 1458167"/>
                  <a:gd name="connsiteY0-156" fmla="*/ 2356644 h 2356644"/>
                  <a:gd name="connsiteX1-157" fmla="*/ 477837 w 1458167"/>
                  <a:gd name="connsiteY1-158" fmla="*/ 1397000 h 2356644"/>
                  <a:gd name="connsiteX2-159" fmla="*/ 0 w 1458167"/>
                  <a:gd name="connsiteY2-160" fmla="*/ 908844 h 2356644"/>
                  <a:gd name="connsiteX3-161" fmla="*/ 96043 w 1458167"/>
                  <a:gd name="connsiteY3-162" fmla="*/ 50800 h 2356644"/>
                  <a:gd name="connsiteX4-163" fmla="*/ 1213643 w 1458167"/>
                  <a:gd name="connsiteY4-164" fmla="*/ 0 h 2356644"/>
                  <a:gd name="connsiteX5-165" fmla="*/ 1359693 w 1458167"/>
                  <a:gd name="connsiteY5-166" fmla="*/ 1073150 h 2356644"/>
                  <a:gd name="connsiteX6-167" fmla="*/ 685800 w 1458167"/>
                  <a:gd name="connsiteY6-168" fmla="*/ 2356644 h 2356644"/>
                  <a:gd name="connsiteX0-169" fmla="*/ 685800 w 1458167"/>
                  <a:gd name="connsiteY0-170" fmla="*/ 2484291 h 2484291"/>
                  <a:gd name="connsiteX1-171" fmla="*/ 477837 w 1458167"/>
                  <a:gd name="connsiteY1-172" fmla="*/ 1524647 h 2484291"/>
                  <a:gd name="connsiteX2-173" fmla="*/ 0 w 1458167"/>
                  <a:gd name="connsiteY2-174" fmla="*/ 1036491 h 2484291"/>
                  <a:gd name="connsiteX3-175" fmla="*/ 96043 w 1458167"/>
                  <a:gd name="connsiteY3-176" fmla="*/ 178447 h 2484291"/>
                  <a:gd name="connsiteX4-177" fmla="*/ 1213643 w 1458167"/>
                  <a:gd name="connsiteY4-178" fmla="*/ 127647 h 2484291"/>
                  <a:gd name="connsiteX5-179" fmla="*/ 1359693 w 1458167"/>
                  <a:gd name="connsiteY5-180" fmla="*/ 1200797 h 2484291"/>
                  <a:gd name="connsiteX6-181" fmla="*/ 685800 w 1458167"/>
                  <a:gd name="connsiteY6-182" fmla="*/ 2484291 h 2484291"/>
                  <a:gd name="connsiteX0-183" fmla="*/ 685800 w 1458167"/>
                  <a:gd name="connsiteY0-184" fmla="*/ 2484832 h 2484832"/>
                  <a:gd name="connsiteX1-185" fmla="*/ 477837 w 1458167"/>
                  <a:gd name="connsiteY1-186" fmla="*/ 1525188 h 2484832"/>
                  <a:gd name="connsiteX2-187" fmla="*/ 0 w 1458167"/>
                  <a:gd name="connsiteY2-188" fmla="*/ 1037032 h 2484832"/>
                  <a:gd name="connsiteX3-189" fmla="*/ 76993 w 1458167"/>
                  <a:gd name="connsiteY3-190" fmla="*/ 176607 h 2484832"/>
                  <a:gd name="connsiteX4-191" fmla="*/ 1213643 w 1458167"/>
                  <a:gd name="connsiteY4-192" fmla="*/ 128188 h 2484832"/>
                  <a:gd name="connsiteX5-193" fmla="*/ 1359693 w 1458167"/>
                  <a:gd name="connsiteY5-194" fmla="*/ 1201338 h 2484832"/>
                  <a:gd name="connsiteX6-195" fmla="*/ 685800 w 1458167"/>
                  <a:gd name="connsiteY6-196" fmla="*/ 2484832 h 2484832"/>
                  <a:gd name="connsiteX0-197" fmla="*/ 685800 w 1458167"/>
                  <a:gd name="connsiteY0-198" fmla="*/ 2598539 h 2598539"/>
                  <a:gd name="connsiteX1-199" fmla="*/ 477837 w 1458167"/>
                  <a:gd name="connsiteY1-200" fmla="*/ 1638895 h 2598539"/>
                  <a:gd name="connsiteX2-201" fmla="*/ 0 w 1458167"/>
                  <a:gd name="connsiteY2-202" fmla="*/ 1150739 h 2598539"/>
                  <a:gd name="connsiteX3-203" fmla="*/ 76993 w 1458167"/>
                  <a:gd name="connsiteY3-204" fmla="*/ 290314 h 2598539"/>
                  <a:gd name="connsiteX4-205" fmla="*/ 1213643 w 1458167"/>
                  <a:gd name="connsiteY4-206" fmla="*/ 241895 h 2598539"/>
                  <a:gd name="connsiteX5-207" fmla="*/ 1359693 w 1458167"/>
                  <a:gd name="connsiteY5-208" fmla="*/ 1315045 h 2598539"/>
                  <a:gd name="connsiteX6-209" fmla="*/ 685800 w 1458167"/>
                  <a:gd name="connsiteY6-210" fmla="*/ 2598539 h 2598539"/>
                  <a:gd name="connsiteX0-211" fmla="*/ 761202 w 1533569"/>
                  <a:gd name="connsiteY0-212" fmla="*/ 2598539 h 2598539"/>
                  <a:gd name="connsiteX1-213" fmla="*/ 553239 w 1533569"/>
                  <a:gd name="connsiteY1-214" fmla="*/ 1638895 h 2598539"/>
                  <a:gd name="connsiteX2-215" fmla="*/ 75402 w 1533569"/>
                  <a:gd name="connsiteY2-216" fmla="*/ 1150739 h 2598539"/>
                  <a:gd name="connsiteX3-217" fmla="*/ 152395 w 1533569"/>
                  <a:gd name="connsiteY3-218" fmla="*/ 290314 h 2598539"/>
                  <a:gd name="connsiteX4-219" fmla="*/ 1289045 w 1533569"/>
                  <a:gd name="connsiteY4-220" fmla="*/ 241895 h 2598539"/>
                  <a:gd name="connsiteX5-221" fmla="*/ 1435095 w 1533569"/>
                  <a:gd name="connsiteY5-222" fmla="*/ 1315045 h 2598539"/>
                  <a:gd name="connsiteX6-223" fmla="*/ 761202 w 1533569"/>
                  <a:gd name="connsiteY6-224" fmla="*/ 2598539 h 2598539"/>
                  <a:gd name="connsiteX0-225" fmla="*/ 825046 w 1597413"/>
                  <a:gd name="connsiteY0-226" fmla="*/ 2598539 h 2598539"/>
                  <a:gd name="connsiteX1-227" fmla="*/ 617083 w 1597413"/>
                  <a:gd name="connsiteY1-228" fmla="*/ 1638895 h 2598539"/>
                  <a:gd name="connsiteX2-229" fmla="*/ 139246 w 1597413"/>
                  <a:gd name="connsiteY2-230" fmla="*/ 1150739 h 2598539"/>
                  <a:gd name="connsiteX3-231" fmla="*/ 216239 w 1597413"/>
                  <a:gd name="connsiteY3-232" fmla="*/ 290314 h 2598539"/>
                  <a:gd name="connsiteX4-233" fmla="*/ 1352889 w 1597413"/>
                  <a:gd name="connsiteY4-234" fmla="*/ 241895 h 2598539"/>
                  <a:gd name="connsiteX5-235" fmla="*/ 1498939 w 1597413"/>
                  <a:gd name="connsiteY5-236" fmla="*/ 1315045 h 2598539"/>
                  <a:gd name="connsiteX6-237" fmla="*/ 825046 w 1597413"/>
                  <a:gd name="connsiteY6-238" fmla="*/ 2598539 h 2598539"/>
                  <a:gd name="connsiteX0-239" fmla="*/ 818095 w 1590462"/>
                  <a:gd name="connsiteY0-240" fmla="*/ 2598539 h 2598539"/>
                  <a:gd name="connsiteX1-241" fmla="*/ 610132 w 1590462"/>
                  <a:gd name="connsiteY1-242" fmla="*/ 1638895 h 2598539"/>
                  <a:gd name="connsiteX2-243" fmla="*/ 132295 w 1590462"/>
                  <a:gd name="connsiteY2-244" fmla="*/ 1150739 h 2598539"/>
                  <a:gd name="connsiteX3-245" fmla="*/ 209288 w 1590462"/>
                  <a:gd name="connsiteY3-246" fmla="*/ 290314 h 2598539"/>
                  <a:gd name="connsiteX4-247" fmla="*/ 1345938 w 1590462"/>
                  <a:gd name="connsiteY4-248" fmla="*/ 241895 h 2598539"/>
                  <a:gd name="connsiteX5-249" fmla="*/ 1491988 w 1590462"/>
                  <a:gd name="connsiteY5-250" fmla="*/ 1315045 h 2598539"/>
                  <a:gd name="connsiteX6-251" fmla="*/ 818095 w 1590462"/>
                  <a:gd name="connsiteY6-252" fmla="*/ 2598539 h 25985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4">
                  <a:lumMod val="100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02086E"/>
                  </a:solidFill>
                  <a:cs typeface="+mn-ea"/>
                  <a:sym typeface="+mn-lt"/>
                </a:endParaRPr>
              </a:p>
            </p:txBody>
          </p:sp>
          <p:grpSp>
            <p:nvGrpSpPr>
              <p:cNvPr id="25" name="íś1iḋè"/>
              <p:cNvGrpSpPr/>
              <p:nvPr/>
            </p:nvGrpSpPr>
            <p:grpSpPr>
              <a:xfrm>
                <a:off x="7320657" y="4276320"/>
                <a:ext cx="420711" cy="368212"/>
                <a:chOff x="2581275" y="4469607"/>
                <a:chExt cx="464344" cy="406400"/>
              </a:xfrm>
              <a:solidFill>
                <a:schemeClr val="bg1"/>
              </a:solidFill>
              <a:effectLst/>
            </p:grpSpPr>
            <p:sp>
              <p:nvSpPr>
                <p:cNvPr id="41" name="iṥļïḑé"/>
                <p:cNvSpPr/>
                <p:nvPr/>
              </p:nvSpPr>
              <p:spPr bwMode="auto">
                <a:xfrm>
                  <a:off x="2654300" y="454183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b="1" dirty="0">
                    <a:solidFill>
                      <a:srgbClr val="02086E"/>
                    </a:solidFill>
                    <a:cs typeface="+mn-ea"/>
                    <a:sym typeface="+mn-lt"/>
                  </a:endParaRPr>
                </a:p>
              </p:txBody>
            </p:sp>
            <p:sp>
              <p:nvSpPr>
                <p:cNvPr id="42" name="ïşľíḍè"/>
                <p:cNvSpPr/>
                <p:nvPr/>
              </p:nvSpPr>
              <p:spPr bwMode="auto">
                <a:xfrm>
                  <a:off x="2581275" y="4469607"/>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b="1" dirty="0">
                    <a:solidFill>
                      <a:srgbClr val="02086E"/>
                    </a:solidFill>
                    <a:cs typeface="+mn-ea"/>
                    <a:sym typeface="+mn-lt"/>
                  </a:endParaRPr>
                </a:p>
              </p:txBody>
            </p:sp>
          </p:grpSp>
          <p:sp>
            <p:nvSpPr>
              <p:cNvPr id="26" name="íš1íḓé"/>
              <p:cNvSpPr/>
              <p:nvPr/>
            </p:nvSpPr>
            <p:spPr>
              <a:xfrm rot="14441698" flipH="1" flipV="1">
                <a:off x="6429691" y="1823426"/>
                <a:ext cx="1441202" cy="2354539"/>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1" fmla="*/ 590550 w 1276350"/>
                  <a:gd name="connsiteY0-2" fmla="*/ 2349500 h 2349500"/>
                  <a:gd name="connsiteX1-3" fmla="*/ 394494 w 1276350"/>
                  <a:gd name="connsiteY1-4" fmla="*/ 1397000 h 2349500"/>
                  <a:gd name="connsiteX2-5" fmla="*/ 0 w 1276350"/>
                  <a:gd name="connsiteY2-6" fmla="*/ 958850 h 2349500"/>
                  <a:gd name="connsiteX3-7" fmla="*/ 12700 w 1276350"/>
                  <a:gd name="connsiteY3-8" fmla="*/ 50800 h 2349500"/>
                  <a:gd name="connsiteX4-9" fmla="*/ 1130300 w 1276350"/>
                  <a:gd name="connsiteY4-10" fmla="*/ 0 h 2349500"/>
                  <a:gd name="connsiteX5-11" fmla="*/ 1276350 w 1276350"/>
                  <a:gd name="connsiteY5-12" fmla="*/ 1073150 h 2349500"/>
                  <a:gd name="connsiteX6-13" fmla="*/ 590550 w 1276350"/>
                  <a:gd name="connsiteY6-14" fmla="*/ 2349500 h 2349500"/>
                  <a:gd name="connsiteX0-15" fmla="*/ 673893 w 1359693"/>
                  <a:gd name="connsiteY0-16" fmla="*/ 2349500 h 2349500"/>
                  <a:gd name="connsiteX1-17" fmla="*/ 477837 w 1359693"/>
                  <a:gd name="connsiteY1-18" fmla="*/ 1397000 h 2349500"/>
                  <a:gd name="connsiteX2-19" fmla="*/ 0 w 1359693"/>
                  <a:gd name="connsiteY2-20" fmla="*/ 908844 h 2349500"/>
                  <a:gd name="connsiteX3-21" fmla="*/ 96043 w 1359693"/>
                  <a:gd name="connsiteY3-22" fmla="*/ 50800 h 2349500"/>
                  <a:gd name="connsiteX4-23" fmla="*/ 1213643 w 1359693"/>
                  <a:gd name="connsiteY4-24" fmla="*/ 0 h 2349500"/>
                  <a:gd name="connsiteX5-25" fmla="*/ 1359693 w 1359693"/>
                  <a:gd name="connsiteY5-26" fmla="*/ 1073150 h 2349500"/>
                  <a:gd name="connsiteX6-27" fmla="*/ 673893 w 1359693"/>
                  <a:gd name="connsiteY6-28" fmla="*/ 2349500 h 2349500"/>
                  <a:gd name="connsiteX0-29" fmla="*/ 673893 w 1359693"/>
                  <a:gd name="connsiteY0-30" fmla="*/ 2349500 h 2349500"/>
                  <a:gd name="connsiteX1-31" fmla="*/ 477837 w 1359693"/>
                  <a:gd name="connsiteY1-32" fmla="*/ 1397000 h 2349500"/>
                  <a:gd name="connsiteX2-33" fmla="*/ 0 w 1359693"/>
                  <a:gd name="connsiteY2-34" fmla="*/ 908844 h 2349500"/>
                  <a:gd name="connsiteX3-35" fmla="*/ 96043 w 1359693"/>
                  <a:gd name="connsiteY3-36" fmla="*/ 50800 h 2349500"/>
                  <a:gd name="connsiteX4-37" fmla="*/ 1213643 w 1359693"/>
                  <a:gd name="connsiteY4-38" fmla="*/ 0 h 2349500"/>
                  <a:gd name="connsiteX5-39" fmla="*/ 1359693 w 1359693"/>
                  <a:gd name="connsiteY5-40" fmla="*/ 1073150 h 2349500"/>
                  <a:gd name="connsiteX6-41" fmla="*/ 673893 w 1359693"/>
                  <a:gd name="connsiteY6-42" fmla="*/ 2349500 h 2349500"/>
                  <a:gd name="connsiteX0-43" fmla="*/ 673893 w 1359693"/>
                  <a:gd name="connsiteY0-44" fmla="*/ 2349500 h 2349500"/>
                  <a:gd name="connsiteX1-45" fmla="*/ 477837 w 1359693"/>
                  <a:gd name="connsiteY1-46" fmla="*/ 1397000 h 2349500"/>
                  <a:gd name="connsiteX2-47" fmla="*/ 0 w 1359693"/>
                  <a:gd name="connsiteY2-48" fmla="*/ 908844 h 2349500"/>
                  <a:gd name="connsiteX3-49" fmla="*/ 96043 w 1359693"/>
                  <a:gd name="connsiteY3-50" fmla="*/ 50800 h 2349500"/>
                  <a:gd name="connsiteX4-51" fmla="*/ 1213643 w 1359693"/>
                  <a:gd name="connsiteY4-52" fmla="*/ 0 h 2349500"/>
                  <a:gd name="connsiteX5-53" fmla="*/ 1359693 w 1359693"/>
                  <a:gd name="connsiteY5-54" fmla="*/ 1073150 h 2349500"/>
                  <a:gd name="connsiteX6-55" fmla="*/ 673893 w 1359693"/>
                  <a:gd name="connsiteY6-56" fmla="*/ 2349500 h 2349500"/>
                  <a:gd name="connsiteX0-57" fmla="*/ 673893 w 1359693"/>
                  <a:gd name="connsiteY0-58" fmla="*/ 2349500 h 2349500"/>
                  <a:gd name="connsiteX1-59" fmla="*/ 477837 w 1359693"/>
                  <a:gd name="connsiteY1-60" fmla="*/ 1397000 h 2349500"/>
                  <a:gd name="connsiteX2-61" fmla="*/ 0 w 1359693"/>
                  <a:gd name="connsiteY2-62" fmla="*/ 908844 h 2349500"/>
                  <a:gd name="connsiteX3-63" fmla="*/ 96043 w 1359693"/>
                  <a:gd name="connsiteY3-64" fmla="*/ 50800 h 2349500"/>
                  <a:gd name="connsiteX4-65" fmla="*/ 1213643 w 1359693"/>
                  <a:gd name="connsiteY4-66" fmla="*/ 0 h 2349500"/>
                  <a:gd name="connsiteX5-67" fmla="*/ 1359693 w 1359693"/>
                  <a:gd name="connsiteY5-68" fmla="*/ 1073150 h 2349500"/>
                  <a:gd name="connsiteX6-69" fmla="*/ 673893 w 1359693"/>
                  <a:gd name="connsiteY6-70" fmla="*/ 2349500 h 2349500"/>
                  <a:gd name="connsiteX0-71" fmla="*/ 685800 w 1359693"/>
                  <a:gd name="connsiteY0-72" fmla="*/ 2356644 h 2356644"/>
                  <a:gd name="connsiteX1-73" fmla="*/ 477837 w 1359693"/>
                  <a:gd name="connsiteY1-74" fmla="*/ 1397000 h 2356644"/>
                  <a:gd name="connsiteX2-75" fmla="*/ 0 w 1359693"/>
                  <a:gd name="connsiteY2-76" fmla="*/ 908844 h 2356644"/>
                  <a:gd name="connsiteX3-77" fmla="*/ 96043 w 1359693"/>
                  <a:gd name="connsiteY3-78" fmla="*/ 50800 h 2356644"/>
                  <a:gd name="connsiteX4-79" fmla="*/ 1213643 w 1359693"/>
                  <a:gd name="connsiteY4-80" fmla="*/ 0 h 2356644"/>
                  <a:gd name="connsiteX5-81" fmla="*/ 1359693 w 1359693"/>
                  <a:gd name="connsiteY5-82" fmla="*/ 1073150 h 2356644"/>
                  <a:gd name="connsiteX6-83" fmla="*/ 685800 w 1359693"/>
                  <a:gd name="connsiteY6-84" fmla="*/ 2356644 h 2356644"/>
                  <a:gd name="connsiteX0-85" fmla="*/ 685800 w 1359693"/>
                  <a:gd name="connsiteY0-86" fmla="*/ 2356644 h 2356644"/>
                  <a:gd name="connsiteX1-87" fmla="*/ 477837 w 1359693"/>
                  <a:gd name="connsiteY1-88" fmla="*/ 1397000 h 2356644"/>
                  <a:gd name="connsiteX2-89" fmla="*/ 0 w 1359693"/>
                  <a:gd name="connsiteY2-90" fmla="*/ 908844 h 2356644"/>
                  <a:gd name="connsiteX3-91" fmla="*/ 96043 w 1359693"/>
                  <a:gd name="connsiteY3-92" fmla="*/ 50800 h 2356644"/>
                  <a:gd name="connsiteX4-93" fmla="*/ 1213643 w 1359693"/>
                  <a:gd name="connsiteY4-94" fmla="*/ 0 h 2356644"/>
                  <a:gd name="connsiteX5-95" fmla="*/ 1359693 w 1359693"/>
                  <a:gd name="connsiteY5-96" fmla="*/ 1073150 h 2356644"/>
                  <a:gd name="connsiteX6-97" fmla="*/ 685800 w 1359693"/>
                  <a:gd name="connsiteY6-98" fmla="*/ 2356644 h 2356644"/>
                  <a:gd name="connsiteX0-99" fmla="*/ 685800 w 1359693"/>
                  <a:gd name="connsiteY0-100" fmla="*/ 2356644 h 2356644"/>
                  <a:gd name="connsiteX1-101" fmla="*/ 477837 w 1359693"/>
                  <a:gd name="connsiteY1-102" fmla="*/ 1397000 h 2356644"/>
                  <a:gd name="connsiteX2-103" fmla="*/ 0 w 1359693"/>
                  <a:gd name="connsiteY2-104" fmla="*/ 908844 h 2356644"/>
                  <a:gd name="connsiteX3-105" fmla="*/ 96043 w 1359693"/>
                  <a:gd name="connsiteY3-106" fmla="*/ 50800 h 2356644"/>
                  <a:gd name="connsiteX4-107" fmla="*/ 1213643 w 1359693"/>
                  <a:gd name="connsiteY4-108" fmla="*/ 0 h 2356644"/>
                  <a:gd name="connsiteX5-109" fmla="*/ 1359693 w 1359693"/>
                  <a:gd name="connsiteY5-110" fmla="*/ 1073150 h 2356644"/>
                  <a:gd name="connsiteX6-111" fmla="*/ 685800 w 1359693"/>
                  <a:gd name="connsiteY6-112" fmla="*/ 2356644 h 2356644"/>
                  <a:gd name="connsiteX0-113" fmla="*/ 685800 w 1359693"/>
                  <a:gd name="connsiteY0-114" fmla="*/ 2356644 h 2356644"/>
                  <a:gd name="connsiteX1-115" fmla="*/ 477837 w 1359693"/>
                  <a:gd name="connsiteY1-116" fmla="*/ 1397000 h 2356644"/>
                  <a:gd name="connsiteX2-117" fmla="*/ 0 w 1359693"/>
                  <a:gd name="connsiteY2-118" fmla="*/ 908844 h 2356644"/>
                  <a:gd name="connsiteX3-119" fmla="*/ 96043 w 1359693"/>
                  <a:gd name="connsiteY3-120" fmla="*/ 50800 h 2356644"/>
                  <a:gd name="connsiteX4-121" fmla="*/ 1213643 w 1359693"/>
                  <a:gd name="connsiteY4-122" fmla="*/ 0 h 2356644"/>
                  <a:gd name="connsiteX5-123" fmla="*/ 1359693 w 1359693"/>
                  <a:gd name="connsiteY5-124" fmla="*/ 1073150 h 2356644"/>
                  <a:gd name="connsiteX6-125" fmla="*/ 685800 w 1359693"/>
                  <a:gd name="connsiteY6-126" fmla="*/ 2356644 h 2356644"/>
                  <a:gd name="connsiteX0-127" fmla="*/ 685800 w 1404066"/>
                  <a:gd name="connsiteY0-128" fmla="*/ 2356644 h 2356644"/>
                  <a:gd name="connsiteX1-129" fmla="*/ 477837 w 1404066"/>
                  <a:gd name="connsiteY1-130" fmla="*/ 1397000 h 2356644"/>
                  <a:gd name="connsiteX2-131" fmla="*/ 0 w 1404066"/>
                  <a:gd name="connsiteY2-132" fmla="*/ 908844 h 2356644"/>
                  <a:gd name="connsiteX3-133" fmla="*/ 96043 w 1404066"/>
                  <a:gd name="connsiteY3-134" fmla="*/ 50800 h 2356644"/>
                  <a:gd name="connsiteX4-135" fmla="*/ 1213643 w 1404066"/>
                  <a:gd name="connsiteY4-136" fmla="*/ 0 h 2356644"/>
                  <a:gd name="connsiteX5-137" fmla="*/ 1359693 w 1404066"/>
                  <a:gd name="connsiteY5-138" fmla="*/ 1073150 h 2356644"/>
                  <a:gd name="connsiteX6-139" fmla="*/ 685800 w 1404066"/>
                  <a:gd name="connsiteY6-140" fmla="*/ 2356644 h 2356644"/>
                  <a:gd name="connsiteX0-141" fmla="*/ 685800 w 1444658"/>
                  <a:gd name="connsiteY0-142" fmla="*/ 2356644 h 2356644"/>
                  <a:gd name="connsiteX1-143" fmla="*/ 477837 w 1444658"/>
                  <a:gd name="connsiteY1-144" fmla="*/ 1397000 h 2356644"/>
                  <a:gd name="connsiteX2-145" fmla="*/ 0 w 1444658"/>
                  <a:gd name="connsiteY2-146" fmla="*/ 908844 h 2356644"/>
                  <a:gd name="connsiteX3-147" fmla="*/ 96043 w 1444658"/>
                  <a:gd name="connsiteY3-148" fmla="*/ 50800 h 2356644"/>
                  <a:gd name="connsiteX4-149" fmla="*/ 1213643 w 1444658"/>
                  <a:gd name="connsiteY4-150" fmla="*/ 0 h 2356644"/>
                  <a:gd name="connsiteX5-151" fmla="*/ 1359693 w 1444658"/>
                  <a:gd name="connsiteY5-152" fmla="*/ 1073150 h 2356644"/>
                  <a:gd name="connsiteX6-153" fmla="*/ 685800 w 1444658"/>
                  <a:gd name="connsiteY6-154" fmla="*/ 2356644 h 2356644"/>
                  <a:gd name="connsiteX0-155" fmla="*/ 685800 w 1458167"/>
                  <a:gd name="connsiteY0-156" fmla="*/ 2356644 h 2356644"/>
                  <a:gd name="connsiteX1-157" fmla="*/ 477837 w 1458167"/>
                  <a:gd name="connsiteY1-158" fmla="*/ 1397000 h 2356644"/>
                  <a:gd name="connsiteX2-159" fmla="*/ 0 w 1458167"/>
                  <a:gd name="connsiteY2-160" fmla="*/ 908844 h 2356644"/>
                  <a:gd name="connsiteX3-161" fmla="*/ 96043 w 1458167"/>
                  <a:gd name="connsiteY3-162" fmla="*/ 50800 h 2356644"/>
                  <a:gd name="connsiteX4-163" fmla="*/ 1213643 w 1458167"/>
                  <a:gd name="connsiteY4-164" fmla="*/ 0 h 2356644"/>
                  <a:gd name="connsiteX5-165" fmla="*/ 1359693 w 1458167"/>
                  <a:gd name="connsiteY5-166" fmla="*/ 1073150 h 2356644"/>
                  <a:gd name="connsiteX6-167" fmla="*/ 685800 w 1458167"/>
                  <a:gd name="connsiteY6-168" fmla="*/ 2356644 h 2356644"/>
                  <a:gd name="connsiteX0-169" fmla="*/ 685800 w 1458167"/>
                  <a:gd name="connsiteY0-170" fmla="*/ 2484291 h 2484291"/>
                  <a:gd name="connsiteX1-171" fmla="*/ 477837 w 1458167"/>
                  <a:gd name="connsiteY1-172" fmla="*/ 1524647 h 2484291"/>
                  <a:gd name="connsiteX2-173" fmla="*/ 0 w 1458167"/>
                  <a:gd name="connsiteY2-174" fmla="*/ 1036491 h 2484291"/>
                  <a:gd name="connsiteX3-175" fmla="*/ 96043 w 1458167"/>
                  <a:gd name="connsiteY3-176" fmla="*/ 178447 h 2484291"/>
                  <a:gd name="connsiteX4-177" fmla="*/ 1213643 w 1458167"/>
                  <a:gd name="connsiteY4-178" fmla="*/ 127647 h 2484291"/>
                  <a:gd name="connsiteX5-179" fmla="*/ 1359693 w 1458167"/>
                  <a:gd name="connsiteY5-180" fmla="*/ 1200797 h 2484291"/>
                  <a:gd name="connsiteX6-181" fmla="*/ 685800 w 1458167"/>
                  <a:gd name="connsiteY6-182" fmla="*/ 2484291 h 2484291"/>
                  <a:gd name="connsiteX0-183" fmla="*/ 685800 w 1458167"/>
                  <a:gd name="connsiteY0-184" fmla="*/ 2484832 h 2484832"/>
                  <a:gd name="connsiteX1-185" fmla="*/ 477837 w 1458167"/>
                  <a:gd name="connsiteY1-186" fmla="*/ 1525188 h 2484832"/>
                  <a:gd name="connsiteX2-187" fmla="*/ 0 w 1458167"/>
                  <a:gd name="connsiteY2-188" fmla="*/ 1037032 h 2484832"/>
                  <a:gd name="connsiteX3-189" fmla="*/ 76993 w 1458167"/>
                  <a:gd name="connsiteY3-190" fmla="*/ 176607 h 2484832"/>
                  <a:gd name="connsiteX4-191" fmla="*/ 1213643 w 1458167"/>
                  <a:gd name="connsiteY4-192" fmla="*/ 128188 h 2484832"/>
                  <a:gd name="connsiteX5-193" fmla="*/ 1359693 w 1458167"/>
                  <a:gd name="connsiteY5-194" fmla="*/ 1201338 h 2484832"/>
                  <a:gd name="connsiteX6-195" fmla="*/ 685800 w 1458167"/>
                  <a:gd name="connsiteY6-196" fmla="*/ 2484832 h 2484832"/>
                  <a:gd name="connsiteX0-197" fmla="*/ 685800 w 1458167"/>
                  <a:gd name="connsiteY0-198" fmla="*/ 2598539 h 2598539"/>
                  <a:gd name="connsiteX1-199" fmla="*/ 477837 w 1458167"/>
                  <a:gd name="connsiteY1-200" fmla="*/ 1638895 h 2598539"/>
                  <a:gd name="connsiteX2-201" fmla="*/ 0 w 1458167"/>
                  <a:gd name="connsiteY2-202" fmla="*/ 1150739 h 2598539"/>
                  <a:gd name="connsiteX3-203" fmla="*/ 76993 w 1458167"/>
                  <a:gd name="connsiteY3-204" fmla="*/ 290314 h 2598539"/>
                  <a:gd name="connsiteX4-205" fmla="*/ 1213643 w 1458167"/>
                  <a:gd name="connsiteY4-206" fmla="*/ 241895 h 2598539"/>
                  <a:gd name="connsiteX5-207" fmla="*/ 1359693 w 1458167"/>
                  <a:gd name="connsiteY5-208" fmla="*/ 1315045 h 2598539"/>
                  <a:gd name="connsiteX6-209" fmla="*/ 685800 w 1458167"/>
                  <a:gd name="connsiteY6-210" fmla="*/ 2598539 h 2598539"/>
                  <a:gd name="connsiteX0-211" fmla="*/ 761202 w 1533569"/>
                  <a:gd name="connsiteY0-212" fmla="*/ 2598539 h 2598539"/>
                  <a:gd name="connsiteX1-213" fmla="*/ 553239 w 1533569"/>
                  <a:gd name="connsiteY1-214" fmla="*/ 1638895 h 2598539"/>
                  <a:gd name="connsiteX2-215" fmla="*/ 75402 w 1533569"/>
                  <a:gd name="connsiteY2-216" fmla="*/ 1150739 h 2598539"/>
                  <a:gd name="connsiteX3-217" fmla="*/ 152395 w 1533569"/>
                  <a:gd name="connsiteY3-218" fmla="*/ 290314 h 2598539"/>
                  <a:gd name="connsiteX4-219" fmla="*/ 1289045 w 1533569"/>
                  <a:gd name="connsiteY4-220" fmla="*/ 241895 h 2598539"/>
                  <a:gd name="connsiteX5-221" fmla="*/ 1435095 w 1533569"/>
                  <a:gd name="connsiteY5-222" fmla="*/ 1315045 h 2598539"/>
                  <a:gd name="connsiteX6-223" fmla="*/ 761202 w 1533569"/>
                  <a:gd name="connsiteY6-224" fmla="*/ 2598539 h 2598539"/>
                  <a:gd name="connsiteX0-225" fmla="*/ 825046 w 1597413"/>
                  <a:gd name="connsiteY0-226" fmla="*/ 2598539 h 2598539"/>
                  <a:gd name="connsiteX1-227" fmla="*/ 617083 w 1597413"/>
                  <a:gd name="connsiteY1-228" fmla="*/ 1638895 h 2598539"/>
                  <a:gd name="connsiteX2-229" fmla="*/ 139246 w 1597413"/>
                  <a:gd name="connsiteY2-230" fmla="*/ 1150739 h 2598539"/>
                  <a:gd name="connsiteX3-231" fmla="*/ 216239 w 1597413"/>
                  <a:gd name="connsiteY3-232" fmla="*/ 290314 h 2598539"/>
                  <a:gd name="connsiteX4-233" fmla="*/ 1352889 w 1597413"/>
                  <a:gd name="connsiteY4-234" fmla="*/ 241895 h 2598539"/>
                  <a:gd name="connsiteX5-235" fmla="*/ 1498939 w 1597413"/>
                  <a:gd name="connsiteY5-236" fmla="*/ 1315045 h 2598539"/>
                  <a:gd name="connsiteX6-237" fmla="*/ 825046 w 1597413"/>
                  <a:gd name="connsiteY6-238" fmla="*/ 2598539 h 2598539"/>
                  <a:gd name="connsiteX0-239" fmla="*/ 818095 w 1590462"/>
                  <a:gd name="connsiteY0-240" fmla="*/ 2598539 h 2598539"/>
                  <a:gd name="connsiteX1-241" fmla="*/ 610132 w 1590462"/>
                  <a:gd name="connsiteY1-242" fmla="*/ 1638895 h 2598539"/>
                  <a:gd name="connsiteX2-243" fmla="*/ 132295 w 1590462"/>
                  <a:gd name="connsiteY2-244" fmla="*/ 1150739 h 2598539"/>
                  <a:gd name="connsiteX3-245" fmla="*/ 209288 w 1590462"/>
                  <a:gd name="connsiteY3-246" fmla="*/ 290314 h 2598539"/>
                  <a:gd name="connsiteX4-247" fmla="*/ 1345938 w 1590462"/>
                  <a:gd name="connsiteY4-248" fmla="*/ 241895 h 2598539"/>
                  <a:gd name="connsiteX5-249" fmla="*/ 1491988 w 1590462"/>
                  <a:gd name="connsiteY5-250" fmla="*/ 1315045 h 2598539"/>
                  <a:gd name="connsiteX6-251" fmla="*/ 818095 w 1590462"/>
                  <a:gd name="connsiteY6-252" fmla="*/ 2598539 h 25985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02086E"/>
                  </a:solidFill>
                  <a:cs typeface="+mn-ea"/>
                  <a:sym typeface="+mn-lt"/>
                </a:endParaRPr>
              </a:p>
            </p:txBody>
          </p:sp>
          <p:grpSp>
            <p:nvGrpSpPr>
              <p:cNvPr id="27" name="ísľiďé"/>
              <p:cNvGrpSpPr/>
              <p:nvPr/>
            </p:nvGrpSpPr>
            <p:grpSpPr>
              <a:xfrm>
                <a:off x="7422253" y="2560406"/>
                <a:ext cx="289104" cy="421430"/>
                <a:chOff x="5441157" y="4440238"/>
                <a:chExt cx="319088" cy="465138"/>
              </a:xfrm>
              <a:solidFill>
                <a:schemeClr val="bg1"/>
              </a:solidFill>
              <a:effectLst/>
            </p:grpSpPr>
            <p:sp>
              <p:nvSpPr>
                <p:cNvPr id="38" name="îṩľïḓe"/>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b="1" dirty="0">
                    <a:solidFill>
                      <a:srgbClr val="02086E"/>
                    </a:solidFill>
                    <a:cs typeface="+mn-ea"/>
                    <a:sym typeface="+mn-lt"/>
                  </a:endParaRPr>
                </a:p>
              </p:txBody>
            </p:sp>
            <p:sp>
              <p:nvSpPr>
                <p:cNvPr id="39" name="îṣlîďé"/>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b="1" dirty="0">
                    <a:solidFill>
                      <a:srgbClr val="02086E"/>
                    </a:solidFill>
                    <a:cs typeface="+mn-ea"/>
                    <a:sym typeface="+mn-lt"/>
                  </a:endParaRPr>
                </a:p>
              </p:txBody>
            </p:sp>
            <p:sp>
              <p:nvSpPr>
                <p:cNvPr id="40" name="îṩ1íḓe"/>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b="1" dirty="0">
                    <a:solidFill>
                      <a:srgbClr val="02086E"/>
                    </a:solidFill>
                    <a:cs typeface="+mn-ea"/>
                    <a:sym typeface="+mn-lt"/>
                  </a:endParaRPr>
                </a:p>
              </p:txBody>
            </p:sp>
          </p:grpSp>
          <p:sp>
            <p:nvSpPr>
              <p:cNvPr id="28" name="ï$ľïḋé"/>
              <p:cNvSpPr/>
              <p:nvPr/>
            </p:nvSpPr>
            <p:spPr>
              <a:xfrm rot="14422133">
                <a:off x="4434734" y="3080523"/>
                <a:ext cx="1441202" cy="2354539"/>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1" fmla="*/ 590550 w 1276350"/>
                  <a:gd name="connsiteY0-2" fmla="*/ 2349500 h 2349500"/>
                  <a:gd name="connsiteX1-3" fmla="*/ 394494 w 1276350"/>
                  <a:gd name="connsiteY1-4" fmla="*/ 1397000 h 2349500"/>
                  <a:gd name="connsiteX2-5" fmla="*/ 0 w 1276350"/>
                  <a:gd name="connsiteY2-6" fmla="*/ 958850 h 2349500"/>
                  <a:gd name="connsiteX3-7" fmla="*/ 12700 w 1276350"/>
                  <a:gd name="connsiteY3-8" fmla="*/ 50800 h 2349500"/>
                  <a:gd name="connsiteX4-9" fmla="*/ 1130300 w 1276350"/>
                  <a:gd name="connsiteY4-10" fmla="*/ 0 h 2349500"/>
                  <a:gd name="connsiteX5-11" fmla="*/ 1276350 w 1276350"/>
                  <a:gd name="connsiteY5-12" fmla="*/ 1073150 h 2349500"/>
                  <a:gd name="connsiteX6-13" fmla="*/ 590550 w 1276350"/>
                  <a:gd name="connsiteY6-14" fmla="*/ 2349500 h 2349500"/>
                  <a:gd name="connsiteX0-15" fmla="*/ 673893 w 1359693"/>
                  <a:gd name="connsiteY0-16" fmla="*/ 2349500 h 2349500"/>
                  <a:gd name="connsiteX1-17" fmla="*/ 477837 w 1359693"/>
                  <a:gd name="connsiteY1-18" fmla="*/ 1397000 h 2349500"/>
                  <a:gd name="connsiteX2-19" fmla="*/ 0 w 1359693"/>
                  <a:gd name="connsiteY2-20" fmla="*/ 908844 h 2349500"/>
                  <a:gd name="connsiteX3-21" fmla="*/ 96043 w 1359693"/>
                  <a:gd name="connsiteY3-22" fmla="*/ 50800 h 2349500"/>
                  <a:gd name="connsiteX4-23" fmla="*/ 1213643 w 1359693"/>
                  <a:gd name="connsiteY4-24" fmla="*/ 0 h 2349500"/>
                  <a:gd name="connsiteX5-25" fmla="*/ 1359693 w 1359693"/>
                  <a:gd name="connsiteY5-26" fmla="*/ 1073150 h 2349500"/>
                  <a:gd name="connsiteX6-27" fmla="*/ 673893 w 1359693"/>
                  <a:gd name="connsiteY6-28" fmla="*/ 2349500 h 2349500"/>
                  <a:gd name="connsiteX0-29" fmla="*/ 673893 w 1359693"/>
                  <a:gd name="connsiteY0-30" fmla="*/ 2349500 h 2349500"/>
                  <a:gd name="connsiteX1-31" fmla="*/ 477837 w 1359693"/>
                  <a:gd name="connsiteY1-32" fmla="*/ 1397000 h 2349500"/>
                  <a:gd name="connsiteX2-33" fmla="*/ 0 w 1359693"/>
                  <a:gd name="connsiteY2-34" fmla="*/ 908844 h 2349500"/>
                  <a:gd name="connsiteX3-35" fmla="*/ 96043 w 1359693"/>
                  <a:gd name="connsiteY3-36" fmla="*/ 50800 h 2349500"/>
                  <a:gd name="connsiteX4-37" fmla="*/ 1213643 w 1359693"/>
                  <a:gd name="connsiteY4-38" fmla="*/ 0 h 2349500"/>
                  <a:gd name="connsiteX5-39" fmla="*/ 1359693 w 1359693"/>
                  <a:gd name="connsiteY5-40" fmla="*/ 1073150 h 2349500"/>
                  <a:gd name="connsiteX6-41" fmla="*/ 673893 w 1359693"/>
                  <a:gd name="connsiteY6-42" fmla="*/ 2349500 h 2349500"/>
                  <a:gd name="connsiteX0-43" fmla="*/ 673893 w 1359693"/>
                  <a:gd name="connsiteY0-44" fmla="*/ 2349500 h 2349500"/>
                  <a:gd name="connsiteX1-45" fmla="*/ 477837 w 1359693"/>
                  <a:gd name="connsiteY1-46" fmla="*/ 1397000 h 2349500"/>
                  <a:gd name="connsiteX2-47" fmla="*/ 0 w 1359693"/>
                  <a:gd name="connsiteY2-48" fmla="*/ 908844 h 2349500"/>
                  <a:gd name="connsiteX3-49" fmla="*/ 96043 w 1359693"/>
                  <a:gd name="connsiteY3-50" fmla="*/ 50800 h 2349500"/>
                  <a:gd name="connsiteX4-51" fmla="*/ 1213643 w 1359693"/>
                  <a:gd name="connsiteY4-52" fmla="*/ 0 h 2349500"/>
                  <a:gd name="connsiteX5-53" fmla="*/ 1359693 w 1359693"/>
                  <a:gd name="connsiteY5-54" fmla="*/ 1073150 h 2349500"/>
                  <a:gd name="connsiteX6-55" fmla="*/ 673893 w 1359693"/>
                  <a:gd name="connsiteY6-56" fmla="*/ 2349500 h 2349500"/>
                  <a:gd name="connsiteX0-57" fmla="*/ 673893 w 1359693"/>
                  <a:gd name="connsiteY0-58" fmla="*/ 2349500 h 2349500"/>
                  <a:gd name="connsiteX1-59" fmla="*/ 477837 w 1359693"/>
                  <a:gd name="connsiteY1-60" fmla="*/ 1397000 h 2349500"/>
                  <a:gd name="connsiteX2-61" fmla="*/ 0 w 1359693"/>
                  <a:gd name="connsiteY2-62" fmla="*/ 908844 h 2349500"/>
                  <a:gd name="connsiteX3-63" fmla="*/ 96043 w 1359693"/>
                  <a:gd name="connsiteY3-64" fmla="*/ 50800 h 2349500"/>
                  <a:gd name="connsiteX4-65" fmla="*/ 1213643 w 1359693"/>
                  <a:gd name="connsiteY4-66" fmla="*/ 0 h 2349500"/>
                  <a:gd name="connsiteX5-67" fmla="*/ 1359693 w 1359693"/>
                  <a:gd name="connsiteY5-68" fmla="*/ 1073150 h 2349500"/>
                  <a:gd name="connsiteX6-69" fmla="*/ 673893 w 1359693"/>
                  <a:gd name="connsiteY6-70" fmla="*/ 2349500 h 2349500"/>
                  <a:gd name="connsiteX0-71" fmla="*/ 685800 w 1359693"/>
                  <a:gd name="connsiteY0-72" fmla="*/ 2356644 h 2356644"/>
                  <a:gd name="connsiteX1-73" fmla="*/ 477837 w 1359693"/>
                  <a:gd name="connsiteY1-74" fmla="*/ 1397000 h 2356644"/>
                  <a:gd name="connsiteX2-75" fmla="*/ 0 w 1359693"/>
                  <a:gd name="connsiteY2-76" fmla="*/ 908844 h 2356644"/>
                  <a:gd name="connsiteX3-77" fmla="*/ 96043 w 1359693"/>
                  <a:gd name="connsiteY3-78" fmla="*/ 50800 h 2356644"/>
                  <a:gd name="connsiteX4-79" fmla="*/ 1213643 w 1359693"/>
                  <a:gd name="connsiteY4-80" fmla="*/ 0 h 2356644"/>
                  <a:gd name="connsiteX5-81" fmla="*/ 1359693 w 1359693"/>
                  <a:gd name="connsiteY5-82" fmla="*/ 1073150 h 2356644"/>
                  <a:gd name="connsiteX6-83" fmla="*/ 685800 w 1359693"/>
                  <a:gd name="connsiteY6-84" fmla="*/ 2356644 h 2356644"/>
                  <a:gd name="connsiteX0-85" fmla="*/ 685800 w 1359693"/>
                  <a:gd name="connsiteY0-86" fmla="*/ 2356644 h 2356644"/>
                  <a:gd name="connsiteX1-87" fmla="*/ 477837 w 1359693"/>
                  <a:gd name="connsiteY1-88" fmla="*/ 1397000 h 2356644"/>
                  <a:gd name="connsiteX2-89" fmla="*/ 0 w 1359693"/>
                  <a:gd name="connsiteY2-90" fmla="*/ 908844 h 2356644"/>
                  <a:gd name="connsiteX3-91" fmla="*/ 96043 w 1359693"/>
                  <a:gd name="connsiteY3-92" fmla="*/ 50800 h 2356644"/>
                  <a:gd name="connsiteX4-93" fmla="*/ 1213643 w 1359693"/>
                  <a:gd name="connsiteY4-94" fmla="*/ 0 h 2356644"/>
                  <a:gd name="connsiteX5-95" fmla="*/ 1359693 w 1359693"/>
                  <a:gd name="connsiteY5-96" fmla="*/ 1073150 h 2356644"/>
                  <a:gd name="connsiteX6-97" fmla="*/ 685800 w 1359693"/>
                  <a:gd name="connsiteY6-98" fmla="*/ 2356644 h 2356644"/>
                  <a:gd name="connsiteX0-99" fmla="*/ 685800 w 1359693"/>
                  <a:gd name="connsiteY0-100" fmla="*/ 2356644 h 2356644"/>
                  <a:gd name="connsiteX1-101" fmla="*/ 477837 w 1359693"/>
                  <a:gd name="connsiteY1-102" fmla="*/ 1397000 h 2356644"/>
                  <a:gd name="connsiteX2-103" fmla="*/ 0 w 1359693"/>
                  <a:gd name="connsiteY2-104" fmla="*/ 908844 h 2356644"/>
                  <a:gd name="connsiteX3-105" fmla="*/ 96043 w 1359693"/>
                  <a:gd name="connsiteY3-106" fmla="*/ 50800 h 2356644"/>
                  <a:gd name="connsiteX4-107" fmla="*/ 1213643 w 1359693"/>
                  <a:gd name="connsiteY4-108" fmla="*/ 0 h 2356644"/>
                  <a:gd name="connsiteX5-109" fmla="*/ 1359693 w 1359693"/>
                  <a:gd name="connsiteY5-110" fmla="*/ 1073150 h 2356644"/>
                  <a:gd name="connsiteX6-111" fmla="*/ 685800 w 1359693"/>
                  <a:gd name="connsiteY6-112" fmla="*/ 2356644 h 2356644"/>
                  <a:gd name="connsiteX0-113" fmla="*/ 685800 w 1359693"/>
                  <a:gd name="connsiteY0-114" fmla="*/ 2356644 h 2356644"/>
                  <a:gd name="connsiteX1-115" fmla="*/ 477837 w 1359693"/>
                  <a:gd name="connsiteY1-116" fmla="*/ 1397000 h 2356644"/>
                  <a:gd name="connsiteX2-117" fmla="*/ 0 w 1359693"/>
                  <a:gd name="connsiteY2-118" fmla="*/ 908844 h 2356644"/>
                  <a:gd name="connsiteX3-119" fmla="*/ 96043 w 1359693"/>
                  <a:gd name="connsiteY3-120" fmla="*/ 50800 h 2356644"/>
                  <a:gd name="connsiteX4-121" fmla="*/ 1213643 w 1359693"/>
                  <a:gd name="connsiteY4-122" fmla="*/ 0 h 2356644"/>
                  <a:gd name="connsiteX5-123" fmla="*/ 1359693 w 1359693"/>
                  <a:gd name="connsiteY5-124" fmla="*/ 1073150 h 2356644"/>
                  <a:gd name="connsiteX6-125" fmla="*/ 685800 w 1359693"/>
                  <a:gd name="connsiteY6-126" fmla="*/ 2356644 h 2356644"/>
                  <a:gd name="connsiteX0-127" fmla="*/ 685800 w 1404066"/>
                  <a:gd name="connsiteY0-128" fmla="*/ 2356644 h 2356644"/>
                  <a:gd name="connsiteX1-129" fmla="*/ 477837 w 1404066"/>
                  <a:gd name="connsiteY1-130" fmla="*/ 1397000 h 2356644"/>
                  <a:gd name="connsiteX2-131" fmla="*/ 0 w 1404066"/>
                  <a:gd name="connsiteY2-132" fmla="*/ 908844 h 2356644"/>
                  <a:gd name="connsiteX3-133" fmla="*/ 96043 w 1404066"/>
                  <a:gd name="connsiteY3-134" fmla="*/ 50800 h 2356644"/>
                  <a:gd name="connsiteX4-135" fmla="*/ 1213643 w 1404066"/>
                  <a:gd name="connsiteY4-136" fmla="*/ 0 h 2356644"/>
                  <a:gd name="connsiteX5-137" fmla="*/ 1359693 w 1404066"/>
                  <a:gd name="connsiteY5-138" fmla="*/ 1073150 h 2356644"/>
                  <a:gd name="connsiteX6-139" fmla="*/ 685800 w 1404066"/>
                  <a:gd name="connsiteY6-140" fmla="*/ 2356644 h 2356644"/>
                  <a:gd name="connsiteX0-141" fmla="*/ 685800 w 1444658"/>
                  <a:gd name="connsiteY0-142" fmla="*/ 2356644 h 2356644"/>
                  <a:gd name="connsiteX1-143" fmla="*/ 477837 w 1444658"/>
                  <a:gd name="connsiteY1-144" fmla="*/ 1397000 h 2356644"/>
                  <a:gd name="connsiteX2-145" fmla="*/ 0 w 1444658"/>
                  <a:gd name="connsiteY2-146" fmla="*/ 908844 h 2356644"/>
                  <a:gd name="connsiteX3-147" fmla="*/ 96043 w 1444658"/>
                  <a:gd name="connsiteY3-148" fmla="*/ 50800 h 2356644"/>
                  <a:gd name="connsiteX4-149" fmla="*/ 1213643 w 1444658"/>
                  <a:gd name="connsiteY4-150" fmla="*/ 0 h 2356644"/>
                  <a:gd name="connsiteX5-151" fmla="*/ 1359693 w 1444658"/>
                  <a:gd name="connsiteY5-152" fmla="*/ 1073150 h 2356644"/>
                  <a:gd name="connsiteX6-153" fmla="*/ 685800 w 1444658"/>
                  <a:gd name="connsiteY6-154" fmla="*/ 2356644 h 2356644"/>
                  <a:gd name="connsiteX0-155" fmla="*/ 685800 w 1458167"/>
                  <a:gd name="connsiteY0-156" fmla="*/ 2356644 h 2356644"/>
                  <a:gd name="connsiteX1-157" fmla="*/ 477837 w 1458167"/>
                  <a:gd name="connsiteY1-158" fmla="*/ 1397000 h 2356644"/>
                  <a:gd name="connsiteX2-159" fmla="*/ 0 w 1458167"/>
                  <a:gd name="connsiteY2-160" fmla="*/ 908844 h 2356644"/>
                  <a:gd name="connsiteX3-161" fmla="*/ 96043 w 1458167"/>
                  <a:gd name="connsiteY3-162" fmla="*/ 50800 h 2356644"/>
                  <a:gd name="connsiteX4-163" fmla="*/ 1213643 w 1458167"/>
                  <a:gd name="connsiteY4-164" fmla="*/ 0 h 2356644"/>
                  <a:gd name="connsiteX5-165" fmla="*/ 1359693 w 1458167"/>
                  <a:gd name="connsiteY5-166" fmla="*/ 1073150 h 2356644"/>
                  <a:gd name="connsiteX6-167" fmla="*/ 685800 w 1458167"/>
                  <a:gd name="connsiteY6-168" fmla="*/ 2356644 h 2356644"/>
                  <a:gd name="connsiteX0-169" fmla="*/ 685800 w 1458167"/>
                  <a:gd name="connsiteY0-170" fmla="*/ 2484291 h 2484291"/>
                  <a:gd name="connsiteX1-171" fmla="*/ 477837 w 1458167"/>
                  <a:gd name="connsiteY1-172" fmla="*/ 1524647 h 2484291"/>
                  <a:gd name="connsiteX2-173" fmla="*/ 0 w 1458167"/>
                  <a:gd name="connsiteY2-174" fmla="*/ 1036491 h 2484291"/>
                  <a:gd name="connsiteX3-175" fmla="*/ 96043 w 1458167"/>
                  <a:gd name="connsiteY3-176" fmla="*/ 178447 h 2484291"/>
                  <a:gd name="connsiteX4-177" fmla="*/ 1213643 w 1458167"/>
                  <a:gd name="connsiteY4-178" fmla="*/ 127647 h 2484291"/>
                  <a:gd name="connsiteX5-179" fmla="*/ 1359693 w 1458167"/>
                  <a:gd name="connsiteY5-180" fmla="*/ 1200797 h 2484291"/>
                  <a:gd name="connsiteX6-181" fmla="*/ 685800 w 1458167"/>
                  <a:gd name="connsiteY6-182" fmla="*/ 2484291 h 2484291"/>
                  <a:gd name="connsiteX0-183" fmla="*/ 685800 w 1458167"/>
                  <a:gd name="connsiteY0-184" fmla="*/ 2484832 h 2484832"/>
                  <a:gd name="connsiteX1-185" fmla="*/ 477837 w 1458167"/>
                  <a:gd name="connsiteY1-186" fmla="*/ 1525188 h 2484832"/>
                  <a:gd name="connsiteX2-187" fmla="*/ 0 w 1458167"/>
                  <a:gd name="connsiteY2-188" fmla="*/ 1037032 h 2484832"/>
                  <a:gd name="connsiteX3-189" fmla="*/ 76993 w 1458167"/>
                  <a:gd name="connsiteY3-190" fmla="*/ 176607 h 2484832"/>
                  <a:gd name="connsiteX4-191" fmla="*/ 1213643 w 1458167"/>
                  <a:gd name="connsiteY4-192" fmla="*/ 128188 h 2484832"/>
                  <a:gd name="connsiteX5-193" fmla="*/ 1359693 w 1458167"/>
                  <a:gd name="connsiteY5-194" fmla="*/ 1201338 h 2484832"/>
                  <a:gd name="connsiteX6-195" fmla="*/ 685800 w 1458167"/>
                  <a:gd name="connsiteY6-196" fmla="*/ 2484832 h 2484832"/>
                  <a:gd name="connsiteX0-197" fmla="*/ 685800 w 1458167"/>
                  <a:gd name="connsiteY0-198" fmla="*/ 2598539 h 2598539"/>
                  <a:gd name="connsiteX1-199" fmla="*/ 477837 w 1458167"/>
                  <a:gd name="connsiteY1-200" fmla="*/ 1638895 h 2598539"/>
                  <a:gd name="connsiteX2-201" fmla="*/ 0 w 1458167"/>
                  <a:gd name="connsiteY2-202" fmla="*/ 1150739 h 2598539"/>
                  <a:gd name="connsiteX3-203" fmla="*/ 76993 w 1458167"/>
                  <a:gd name="connsiteY3-204" fmla="*/ 290314 h 2598539"/>
                  <a:gd name="connsiteX4-205" fmla="*/ 1213643 w 1458167"/>
                  <a:gd name="connsiteY4-206" fmla="*/ 241895 h 2598539"/>
                  <a:gd name="connsiteX5-207" fmla="*/ 1359693 w 1458167"/>
                  <a:gd name="connsiteY5-208" fmla="*/ 1315045 h 2598539"/>
                  <a:gd name="connsiteX6-209" fmla="*/ 685800 w 1458167"/>
                  <a:gd name="connsiteY6-210" fmla="*/ 2598539 h 2598539"/>
                  <a:gd name="connsiteX0-211" fmla="*/ 761202 w 1533569"/>
                  <a:gd name="connsiteY0-212" fmla="*/ 2598539 h 2598539"/>
                  <a:gd name="connsiteX1-213" fmla="*/ 553239 w 1533569"/>
                  <a:gd name="connsiteY1-214" fmla="*/ 1638895 h 2598539"/>
                  <a:gd name="connsiteX2-215" fmla="*/ 75402 w 1533569"/>
                  <a:gd name="connsiteY2-216" fmla="*/ 1150739 h 2598539"/>
                  <a:gd name="connsiteX3-217" fmla="*/ 152395 w 1533569"/>
                  <a:gd name="connsiteY3-218" fmla="*/ 290314 h 2598539"/>
                  <a:gd name="connsiteX4-219" fmla="*/ 1289045 w 1533569"/>
                  <a:gd name="connsiteY4-220" fmla="*/ 241895 h 2598539"/>
                  <a:gd name="connsiteX5-221" fmla="*/ 1435095 w 1533569"/>
                  <a:gd name="connsiteY5-222" fmla="*/ 1315045 h 2598539"/>
                  <a:gd name="connsiteX6-223" fmla="*/ 761202 w 1533569"/>
                  <a:gd name="connsiteY6-224" fmla="*/ 2598539 h 2598539"/>
                  <a:gd name="connsiteX0-225" fmla="*/ 825046 w 1597413"/>
                  <a:gd name="connsiteY0-226" fmla="*/ 2598539 h 2598539"/>
                  <a:gd name="connsiteX1-227" fmla="*/ 617083 w 1597413"/>
                  <a:gd name="connsiteY1-228" fmla="*/ 1638895 h 2598539"/>
                  <a:gd name="connsiteX2-229" fmla="*/ 139246 w 1597413"/>
                  <a:gd name="connsiteY2-230" fmla="*/ 1150739 h 2598539"/>
                  <a:gd name="connsiteX3-231" fmla="*/ 216239 w 1597413"/>
                  <a:gd name="connsiteY3-232" fmla="*/ 290314 h 2598539"/>
                  <a:gd name="connsiteX4-233" fmla="*/ 1352889 w 1597413"/>
                  <a:gd name="connsiteY4-234" fmla="*/ 241895 h 2598539"/>
                  <a:gd name="connsiteX5-235" fmla="*/ 1498939 w 1597413"/>
                  <a:gd name="connsiteY5-236" fmla="*/ 1315045 h 2598539"/>
                  <a:gd name="connsiteX6-237" fmla="*/ 825046 w 1597413"/>
                  <a:gd name="connsiteY6-238" fmla="*/ 2598539 h 2598539"/>
                  <a:gd name="connsiteX0-239" fmla="*/ 818095 w 1590462"/>
                  <a:gd name="connsiteY0-240" fmla="*/ 2598539 h 2598539"/>
                  <a:gd name="connsiteX1-241" fmla="*/ 610132 w 1590462"/>
                  <a:gd name="connsiteY1-242" fmla="*/ 1638895 h 2598539"/>
                  <a:gd name="connsiteX2-243" fmla="*/ 132295 w 1590462"/>
                  <a:gd name="connsiteY2-244" fmla="*/ 1150739 h 2598539"/>
                  <a:gd name="connsiteX3-245" fmla="*/ 209288 w 1590462"/>
                  <a:gd name="connsiteY3-246" fmla="*/ 290314 h 2598539"/>
                  <a:gd name="connsiteX4-247" fmla="*/ 1345938 w 1590462"/>
                  <a:gd name="connsiteY4-248" fmla="*/ 241895 h 2598539"/>
                  <a:gd name="connsiteX5-249" fmla="*/ 1491988 w 1590462"/>
                  <a:gd name="connsiteY5-250" fmla="*/ 1315045 h 2598539"/>
                  <a:gd name="connsiteX6-251" fmla="*/ 818095 w 1590462"/>
                  <a:gd name="connsiteY6-252" fmla="*/ 2598539 h 25985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1">
                  <a:lumMod val="100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02086E"/>
                  </a:solidFill>
                  <a:cs typeface="+mn-ea"/>
                  <a:sym typeface="+mn-lt"/>
                </a:endParaRPr>
              </a:p>
            </p:txBody>
          </p:sp>
          <p:grpSp>
            <p:nvGrpSpPr>
              <p:cNvPr id="29" name="iş1ïḓè"/>
              <p:cNvGrpSpPr/>
              <p:nvPr/>
            </p:nvGrpSpPr>
            <p:grpSpPr>
              <a:xfrm>
                <a:off x="4525037" y="4288871"/>
                <a:ext cx="421430" cy="394821"/>
                <a:chOff x="5368132" y="3540125"/>
                <a:chExt cx="465138" cy="435769"/>
              </a:xfrm>
              <a:solidFill>
                <a:schemeClr val="bg1"/>
              </a:solidFill>
              <a:effectLst/>
            </p:grpSpPr>
            <p:sp>
              <p:nvSpPr>
                <p:cNvPr id="36" name="iślîḍe"/>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b="1" dirty="0">
                    <a:solidFill>
                      <a:srgbClr val="02086E"/>
                    </a:solidFill>
                    <a:cs typeface="+mn-ea"/>
                    <a:sym typeface="+mn-lt"/>
                  </a:endParaRPr>
                </a:p>
              </p:txBody>
            </p:sp>
            <p:sp>
              <p:nvSpPr>
                <p:cNvPr id="37" name="îs1îḓè"/>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b="1" dirty="0">
                    <a:solidFill>
                      <a:srgbClr val="02086E"/>
                    </a:solidFill>
                    <a:cs typeface="+mn-ea"/>
                    <a:sym typeface="+mn-lt"/>
                  </a:endParaRPr>
                </a:p>
              </p:txBody>
            </p:sp>
          </p:grpSp>
          <p:sp>
            <p:nvSpPr>
              <p:cNvPr id="30" name="i$ḷîḋê"/>
              <p:cNvSpPr/>
              <p:nvPr/>
            </p:nvSpPr>
            <p:spPr>
              <a:xfrm rot="151980" flipH="1" flipV="1">
                <a:off x="5449473" y="3642189"/>
                <a:ext cx="1441203" cy="2354539"/>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1" fmla="*/ 590550 w 1276350"/>
                  <a:gd name="connsiteY0-2" fmla="*/ 2349500 h 2349500"/>
                  <a:gd name="connsiteX1-3" fmla="*/ 394494 w 1276350"/>
                  <a:gd name="connsiteY1-4" fmla="*/ 1397000 h 2349500"/>
                  <a:gd name="connsiteX2-5" fmla="*/ 0 w 1276350"/>
                  <a:gd name="connsiteY2-6" fmla="*/ 958850 h 2349500"/>
                  <a:gd name="connsiteX3-7" fmla="*/ 12700 w 1276350"/>
                  <a:gd name="connsiteY3-8" fmla="*/ 50800 h 2349500"/>
                  <a:gd name="connsiteX4-9" fmla="*/ 1130300 w 1276350"/>
                  <a:gd name="connsiteY4-10" fmla="*/ 0 h 2349500"/>
                  <a:gd name="connsiteX5-11" fmla="*/ 1276350 w 1276350"/>
                  <a:gd name="connsiteY5-12" fmla="*/ 1073150 h 2349500"/>
                  <a:gd name="connsiteX6-13" fmla="*/ 590550 w 1276350"/>
                  <a:gd name="connsiteY6-14" fmla="*/ 2349500 h 2349500"/>
                  <a:gd name="connsiteX0-15" fmla="*/ 673893 w 1359693"/>
                  <a:gd name="connsiteY0-16" fmla="*/ 2349500 h 2349500"/>
                  <a:gd name="connsiteX1-17" fmla="*/ 477837 w 1359693"/>
                  <a:gd name="connsiteY1-18" fmla="*/ 1397000 h 2349500"/>
                  <a:gd name="connsiteX2-19" fmla="*/ 0 w 1359693"/>
                  <a:gd name="connsiteY2-20" fmla="*/ 908844 h 2349500"/>
                  <a:gd name="connsiteX3-21" fmla="*/ 96043 w 1359693"/>
                  <a:gd name="connsiteY3-22" fmla="*/ 50800 h 2349500"/>
                  <a:gd name="connsiteX4-23" fmla="*/ 1213643 w 1359693"/>
                  <a:gd name="connsiteY4-24" fmla="*/ 0 h 2349500"/>
                  <a:gd name="connsiteX5-25" fmla="*/ 1359693 w 1359693"/>
                  <a:gd name="connsiteY5-26" fmla="*/ 1073150 h 2349500"/>
                  <a:gd name="connsiteX6-27" fmla="*/ 673893 w 1359693"/>
                  <a:gd name="connsiteY6-28" fmla="*/ 2349500 h 2349500"/>
                  <a:gd name="connsiteX0-29" fmla="*/ 673893 w 1359693"/>
                  <a:gd name="connsiteY0-30" fmla="*/ 2349500 h 2349500"/>
                  <a:gd name="connsiteX1-31" fmla="*/ 477837 w 1359693"/>
                  <a:gd name="connsiteY1-32" fmla="*/ 1397000 h 2349500"/>
                  <a:gd name="connsiteX2-33" fmla="*/ 0 w 1359693"/>
                  <a:gd name="connsiteY2-34" fmla="*/ 908844 h 2349500"/>
                  <a:gd name="connsiteX3-35" fmla="*/ 96043 w 1359693"/>
                  <a:gd name="connsiteY3-36" fmla="*/ 50800 h 2349500"/>
                  <a:gd name="connsiteX4-37" fmla="*/ 1213643 w 1359693"/>
                  <a:gd name="connsiteY4-38" fmla="*/ 0 h 2349500"/>
                  <a:gd name="connsiteX5-39" fmla="*/ 1359693 w 1359693"/>
                  <a:gd name="connsiteY5-40" fmla="*/ 1073150 h 2349500"/>
                  <a:gd name="connsiteX6-41" fmla="*/ 673893 w 1359693"/>
                  <a:gd name="connsiteY6-42" fmla="*/ 2349500 h 2349500"/>
                  <a:gd name="connsiteX0-43" fmla="*/ 673893 w 1359693"/>
                  <a:gd name="connsiteY0-44" fmla="*/ 2349500 h 2349500"/>
                  <a:gd name="connsiteX1-45" fmla="*/ 477837 w 1359693"/>
                  <a:gd name="connsiteY1-46" fmla="*/ 1397000 h 2349500"/>
                  <a:gd name="connsiteX2-47" fmla="*/ 0 w 1359693"/>
                  <a:gd name="connsiteY2-48" fmla="*/ 908844 h 2349500"/>
                  <a:gd name="connsiteX3-49" fmla="*/ 96043 w 1359693"/>
                  <a:gd name="connsiteY3-50" fmla="*/ 50800 h 2349500"/>
                  <a:gd name="connsiteX4-51" fmla="*/ 1213643 w 1359693"/>
                  <a:gd name="connsiteY4-52" fmla="*/ 0 h 2349500"/>
                  <a:gd name="connsiteX5-53" fmla="*/ 1359693 w 1359693"/>
                  <a:gd name="connsiteY5-54" fmla="*/ 1073150 h 2349500"/>
                  <a:gd name="connsiteX6-55" fmla="*/ 673893 w 1359693"/>
                  <a:gd name="connsiteY6-56" fmla="*/ 2349500 h 2349500"/>
                  <a:gd name="connsiteX0-57" fmla="*/ 673893 w 1359693"/>
                  <a:gd name="connsiteY0-58" fmla="*/ 2349500 h 2349500"/>
                  <a:gd name="connsiteX1-59" fmla="*/ 477837 w 1359693"/>
                  <a:gd name="connsiteY1-60" fmla="*/ 1397000 h 2349500"/>
                  <a:gd name="connsiteX2-61" fmla="*/ 0 w 1359693"/>
                  <a:gd name="connsiteY2-62" fmla="*/ 908844 h 2349500"/>
                  <a:gd name="connsiteX3-63" fmla="*/ 96043 w 1359693"/>
                  <a:gd name="connsiteY3-64" fmla="*/ 50800 h 2349500"/>
                  <a:gd name="connsiteX4-65" fmla="*/ 1213643 w 1359693"/>
                  <a:gd name="connsiteY4-66" fmla="*/ 0 h 2349500"/>
                  <a:gd name="connsiteX5-67" fmla="*/ 1359693 w 1359693"/>
                  <a:gd name="connsiteY5-68" fmla="*/ 1073150 h 2349500"/>
                  <a:gd name="connsiteX6-69" fmla="*/ 673893 w 1359693"/>
                  <a:gd name="connsiteY6-70" fmla="*/ 2349500 h 2349500"/>
                  <a:gd name="connsiteX0-71" fmla="*/ 685800 w 1359693"/>
                  <a:gd name="connsiteY0-72" fmla="*/ 2356644 h 2356644"/>
                  <a:gd name="connsiteX1-73" fmla="*/ 477837 w 1359693"/>
                  <a:gd name="connsiteY1-74" fmla="*/ 1397000 h 2356644"/>
                  <a:gd name="connsiteX2-75" fmla="*/ 0 w 1359693"/>
                  <a:gd name="connsiteY2-76" fmla="*/ 908844 h 2356644"/>
                  <a:gd name="connsiteX3-77" fmla="*/ 96043 w 1359693"/>
                  <a:gd name="connsiteY3-78" fmla="*/ 50800 h 2356644"/>
                  <a:gd name="connsiteX4-79" fmla="*/ 1213643 w 1359693"/>
                  <a:gd name="connsiteY4-80" fmla="*/ 0 h 2356644"/>
                  <a:gd name="connsiteX5-81" fmla="*/ 1359693 w 1359693"/>
                  <a:gd name="connsiteY5-82" fmla="*/ 1073150 h 2356644"/>
                  <a:gd name="connsiteX6-83" fmla="*/ 685800 w 1359693"/>
                  <a:gd name="connsiteY6-84" fmla="*/ 2356644 h 2356644"/>
                  <a:gd name="connsiteX0-85" fmla="*/ 685800 w 1359693"/>
                  <a:gd name="connsiteY0-86" fmla="*/ 2356644 h 2356644"/>
                  <a:gd name="connsiteX1-87" fmla="*/ 477837 w 1359693"/>
                  <a:gd name="connsiteY1-88" fmla="*/ 1397000 h 2356644"/>
                  <a:gd name="connsiteX2-89" fmla="*/ 0 w 1359693"/>
                  <a:gd name="connsiteY2-90" fmla="*/ 908844 h 2356644"/>
                  <a:gd name="connsiteX3-91" fmla="*/ 96043 w 1359693"/>
                  <a:gd name="connsiteY3-92" fmla="*/ 50800 h 2356644"/>
                  <a:gd name="connsiteX4-93" fmla="*/ 1213643 w 1359693"/>
                  <a:gd name="connsiteY4-94" fmla="*/ 0 h 2356644"/>
                  <a:gd name="connsiteX5-95" fmla="*/ 1359693 w 1359693"/>
                  <a:gd name="connsiteY5-96" fmla="*/ 1073150 h 2356644"/>
                  <a:gd name="connsiteX6-97" fmla="*/ 685800 w 1359693"/>
                  <a:gd name="connsiteY6-98" fmla="*/ 2356644 h 2356644"/>
                  <a:gd name="connsiteX0-99" fmla="*/ 685800 w 1359693"/>
                  <a:gd name="connsiteY0-100" fmla="*/ 2356644 h 2356644"/>
                  <a:gd name="connsiteX1-101" fmla="*/ 477837 w 1359693"/>
                  <a:gd name="connsiteY1-102" fmla="*/ 1397000 h 2356644"/>
                  <a:gd name="connsiteX2-103" fmla="*/ 0 w 1359693"/>
                  <a:gd name="connsiteY2-104" fmla="*/ 908844 h 2356644"/>
                  <a:gd name="connsiteX3-105" fmla="*/ 96043 w 1359693"/>
                  <a:gd name="connsiteY3-106" fmla="*/ 50800 h 2356644"/>
                  <a:gd name="connsiteX4-107" fmla="*/ 1213643 w 1359693"/>
                  <a:gd name="connsiteY4-108" fmla="*/ 0 h 2356644"/>
                  <a:gd name="connsiteX5-109" fmla="*/ 1359693 w 1359693"/>
                  <a:gd name="connsiteY5-110" fmla="*/ 1073150 h 2356644"/>
                  <a:gd name="connsiteX6-111" fmla="*/ 685800 w 1359693"/>
                  <a:gd name="connsiteY6-112" fmla="*/ 2356644 h 2356644"/>
                  <a:gd name="connsiteX0-113" fmla="*/ 685800 w 1359693"/>
                  <a:gd name="connsiteY0-114" fmla="*/ 2356644 h 2356644"/>
                  <a:gd name="connsiteX1-115" fmla="*/ 477837 w 1359693"/>
                  <a:gd name="connsiteY1-116" fmla="*/ 1397000 h 2356644"/>
                  <a:gd name="connsiteX2-117" fmla="*/ 0 w 1359693"/>
                  <a:gd name="connsiteY2-118" fmla="*/ 908844 h 2356644"/>
                  <a:gd name="connsiteX3-119" fmla="*/ 96043 w 1359693"/>
                  <a:gd name="connsiteY3-120" fmla="*/ 50800 h 2356644"/>
                  <a:gd name="connsiteX4-121" fmla="*/ 1213643 w 1359693"/>
                  <a:gd name="connsiteY4-122" fmla="*/ 0 h 2356644"/>
                  <a:gd name="connsiteX5-123" fmla="*/ 1359693 w 1359693"/>
                  <a:gd name="connsiteY5-124" fmla="*/ 1073150 h 2356644"/>
                  <a:gd name="connsiteX6-125" fmla="*/ 685800 w 1359693"/>
                  <a:gd name="connsiteY6-126" fmla="*/ 2356644 h 2356644"/>
                  <a:gd name="connsiteX0-127" fmla="*/ 685800 w 1404066"/>
                  <a:gd name="connsiteY0-128" fmla="*/ 2356644 h 2356644"/>
                  <a:gd name="connsiteX1-129" fmla="*/ 477837 w 1404066"/>
                  <a:gd name="connsiteY1-130" fmla="*/ 1397000 h 2356644"/>
                  <a:gd name="connsiteX2-131" fmla="*/ 0 w 1404066"/>
                  <a:gd name="connsiteY2-132" fmla="*/ 908844 h 2356644"/>
                  <a:gd name="connsiteX3-133" fmla="*/ 96043 w 1404066"/>
                  <a:gd name="connsiteY3-134" fmla="*/ 50800 h 2356644"/>
                  <a:gd name="connsiteX4-135" fmla="*/ 1213643 w 1404066"/>
                  <a:gd name="connsiteY4-136" fmla="*/ 0 h 2356644"/>
                  <a:gd name="connsiteX5-137" fmla="*/ 1359693 w 1404066"/>
                  <a:gd name="connsiteY5-138" fmla="*/ 1073150 h 2356644"/>
                  <a:gd name="connsiteX6-139" fmla="*/ 685800 w 1404066"/>
                  <a:gd name="connsiteY6-140" fmla="*/ 2356644 h 2356644"/>
                  <a:gd name="connsiteX0-141" fmla="*/ 685800 w 1444658"/>
                  <a:gd name="connsiteY0-142" fmla="*/ 2356644 h 2356644"/>
                  <a:gd name="connsiteX1-143" fmla="*/ 477837 w 1444658"/>
                  <a:gd name="connsiteY1-144" fmla="*/ 1397000 h 2356644"/>
                  <a:gd name="connsiteX2-145" fmla="*/ 0 w 1444658"/>
                  <a:gd name="connsiteY2-146" fmla="*/ 908844 h 2356644"/>
                  <a:gd name="connsiteX3-147" fmla="*/ 96043 w 1444658"/>
                  <a:gd name="connsiteY3-148" fmla="*/ 50800 h 2356644"/>
                  <a:gd name="connsiteX4-149" fmla="*/ 1213643 w 1444658"/>
                  <a:gd name="connsiteY4-150" fmla="*/ 0 h 2356644"/>
                  <a:gd name="connsiteX5-151" fmla="*/ 1359693 w 1444658"/>
                  <a:gd name="connsiteY5-152" fmla="*/ 1073150 h 2356644"/>
                  <a:gd name="connsiteX6-153" fmla="*/ 685800 w 1444658"/>
                  <a:gd name="connsiteY6-154" fmla="*/ 2356644 h 2356644"/>
                  <a:gd name="connsiteX0-155" fmla="*/ 685800 w 1458167"/>
                  <a:gd name="connsiteY0-156" fmla="*/ 2356644 h 2356644"/>
                  <a:gd name="connsiteX1-157" fmla="*/ 477837 w 1458167"/>
                  <a:gd name="connsiteY1-158" fmla="*/ 1397000 h 2356644"/>
                  <a:gd name="connsiteX2-159" fmla="*/ 0 w 1458167"/>
                  <a:gd name="connsiteY2-160" fmla="*/ 908844 h 2356644"/>
                  <a:gd name="connsiteX3-161" fmla="*/ 96043 w 1458167"/>
                  <a:gd name="connsiteY3-162" fmla="*/ 50800 h 2356644"/>
                  <a:gd name="connsiteX4-163" fmla="*/ 1213643 w 1458167"/>
                  <a:gd name="connsiteY4-164" fmla="*/ 0 h 2356644"/>
                  <a:gd name="connsiteX5-165" fmla="*/ 1359693 w 1458167"/>
                  <a:gd name="connsiteY5-166" fmla="*/ 1073150 h 2356644"/>
                  <a:gd name="connsiteX6-167" fmla="*/ 685800 w 1458167"/>
                  <a:gd name="connsiteY6-168" fmla="*/ 2356644 h 2356644"/>
                  <a:gd name="connsiteX0-169" fmla="*/ 685800 w 1458167"/>
                  <a:gd name="connsiteY0-170" fmla="*/ 2484291 h 2484291"/>
                  <a:gd name="connsiteX1-171" fmla="*/ 477837 w 1458167"/>
                  <a:gd name="connsiteY1-172" fmla="*/ 1524647 h 2484291"/>
                  <a:gd name="connsiteX2-173" fmla="*/ 0 w 1458167"/>
                  <a:gd name="connsiteY2-174" fmla="*/ 1036491 h 2484291"/>
                  <a:gd name="connsiteX3-175" fmla="*/ 96043 w 1458167"/>
                  <a:gd name="connsiteY3-176" fmla="*/ 178447 h 2484291"/>
                  <a:gd name="connsiteX4-177" fmla="*/ 1213643 w 1458167"/>
                  <a:gd name="connsiteY4-178" fmla="*/ 127647 h 2484291"/>
                  <a:gd name="connsiteX5-179" fmla="*/ 1359693 w 1458167"/>
                  <a:gd name="connsiteY5-180" fmla="*/ 1200797 h 2484291"/>
                  <a:gd name="connsiteX6-181" fmla="*/ 685800 w 1458167"/>
                  <a:gd name="connsiteY6-182" fmla="*/ 2484291 h 2484291"/>
                  <a:gd name="connsiteX0-183" fmla="*/ 685800 w 1458167"/>
                  <a:gd name="connsiteY0-184" fmla="*/ 2484832 h 2484832"/>
                  <a:gd name="connsiteX1-185" fmla="*/ 477837 w 1458167"/>
                  <a:gd name="connsiteY1-186" fmla="*/ 1525188 h 2484832"/>
                  <a:gd name="connsiteX2-187" fmla="*/ 0 w 1458167"/>
                  <a:gd name="connsiteY2-188" fmla="*/ 1037032 h 2484832"/>
                  <a:gd name="connsiteX3-189" fmla="*/ 76993 w 1458167"/>
                  <a:gd name="connsiteY3-190" fmla="*/ 176607 h 2484832"/>
                  <a:gd name="connsiteX4-191" fmla="*/ 1213643 w 1458167"/>
                  <a:gd name="connsiteY4-192" fmla="*/ 128188 h 2484832"/>
                  <a:gd name="connsiteX5-193" fmla="*/ 1359693 w 1458167"/>
                  <a:gd name="connsiteY5-194" fmla="*/ 1201338 h 2484832"/>
                  <a:gd name="connsiteX6-195" fmla="*/ 685800 w 1458167"/>
                  <a:gd name="connsiteY6-196" fmla="*/ 2484832 h 2484832"/>
                  <a:gd name="connsiteX0-197" fmla="*/ 685800 w 1458167"/>
                  <a:gd name="connsiteY0-198" fmla="*/ 2598539 h 2598539"/>
                  <a:gd name="connsiteX1-199" fmla="*/ 477837 w 1458167"/>
                  <a:gd name="connsiteY1-200" fmla="*/ 1638895 h 2598539"/>
                  <a:gd name="connsiteX2-201" fmla="*/ 0 w 1458167"/>
                  <a:gd name="connsiteY2-202" fmla="*/ 1150739 h 2598539"/>
                  <a:gd name="connsiteX3-203" fmla="*/ 76993 w 1458167"/>
                  <a:gd name="connsiteY3-204" fmla="*/ 290314 h 2598539"/>
                  <a:gd name="connsiteX4-205" fmla="*/ 1213643 w 1458167"/>
                  <a:gd name="connsiteY4-206" fmla="*/ 241895 h 2598539"/>
                  <a:gd name="connsiteX5-207" fmla="*/ 1359693 w 1458167"/>
                  <a:gd name="connsiteY5-208" fmla="*/ 1315045 h 2598539"/>
                  <a:gd name="connsiteX6-209" fmla="*/ 685800 w 1458167"/>
                  <a:gd name="connsiteY6-210" fmla="*/ 2598539 h 2598539"/>
                  <a:gd name="connsiteX0-211" fmla="*/ 761202 w 1533569"/>
                  <a:gd name="connsiteY0-212" fmla="*/ 2598539 h 2598539"/>
                  <a:gd name="connsiteX1-213" fmla="*/ 553239 w 1533569"/>
                  <a:gd name="connsiteY1-214" fmla="*/ 1638895 h 2598539"/>
                  <a:gd name="connsiteX2-215" fmla="*/ 75402 w 1533569"/>
                  <a:gd name="connsiteY2-216" fmla="*/ 1150739 h 2598539"/>
                  <a:gd name="connsiteX3-217" fmla="*/ 152395 w 1533569"/>
                  <a:gd name="connsiteY3-218" fmla="*/ 290314 h 2598539"/>
                  <a:gd name="connsiteX4-219" fmla="*/ 1289045 w 1533569"/>
                  <a:gd name="connsiteY4-220" fmla="*/ 241895 h 2598539"/>
                  <a:gd name="connsiteX5-221" fmla="*/ 1435095 w 1533569"/>
                  <a:gd name="connsiteY5-222" fmla="*/ 1315045 h 2598539"/>
                  <a:gd name="connsiteX6-223" fmla="*/ 761202 w 1533569"/>
                  <a:gd name="connsiteY6-224" fmla="*/ 2598539 h 2598539"/>
                  <a:gd name="connsiteX0-225" fmla="*/ 825046 w 1597413"/>
                  <a:gd name="connsiteY0-226" fmla="*/ 2598539 h 2598539"/>
                  <a:gd name="connsiteX1-227" fmla="*/ 617083 w 1597413"/>
                  <a:gd name="connsiteY1-228" fmla="*/ 1638895 h 2598539"/>
                  <a:gd name="connsiteX2-229" fmla="*/ 139246 w 1597413"/>
                  <a:gd name="connsiteY2-230" fmla="*/ 1150739 h 2598539"/>
                  <a:gd name="connsiteX3-231" fmla="*/ 216239 w 1597413"/>
                  <a:gd name="connsiteY3-232" fmla="*/ 290314 h 2598539"/>
                  <a:gd name="connsiteX4-233" fmla="*/ 1352889 w 1597413"/>
                  <a:gd name="connsiteY4-234" fmla="*/ 241895 h 2598539"/>
                  <a:gd name="connsiteX5-235" fmla="*/ 1498939 w 1597413"/>
                  <a:gd name="connsiteY5-236" fmla="*/ 1315045 h 2598539"/>
                  <a:gd name="connsiteX6-237" fmla="*/ 825046 w 1597413"/>
                  <a:gd name="connsiteY6-238" fmla="*/ 2598539 h 2598539"/>
                  <a:gd name="connsiteX0-239" fmla="*/ 818095 w 1590462"/>
                  <a:gd name="connsiteY0-240" fmla="*/ 2598539 h 2598539"/>
                  <a:gd name="connsiteX1-241" fmla="*/ 610132 w 1590462"/>
                  <a:gd name="connsiteY1-242" fmla="*/ 1638895 h 2598539"/>
                  <a:gd name="connsiteX2-243" fmla="*/ 132295 w 1590462"/>
                  <a:gd name="connsiteY2-244" fmla="*/ 1150739 h 2598539"/>
                  <a:gd name="connsiteX3-245" fmla="*/ 209288 w 1590462"/>
                  <a:gd name="connsiteY3-246" fmla="*/ 290314 h 2598539"/>
                  <a:gd name="connsiteX4-247" fmla="*/ 1345938 w 1590462"/>
                  <a:gd name="connsiteY4-248" fmla="*/ 241895 h 2598539"/>
                  <a:gd name="connsiteX5-249" fmla="*/ 1491988 w 1590462"/>
                  <a:gd name="connsiteY5-250" fmla="*/ 1315045 h 2598539"/>
                  <a:gd name="connsiteX6-251" fmla="*/ 818095 w 1590462"/>
                  <a:gd name="connsiteY6-252" fmla="*/ 2598539 h 25985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rgbClr val="A81819"/>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02086E"/>
                  </a:solidFill>
                  <a:cs typeface="+mn-ea"/>
                  <a:sym typeface="+mn-lt"/>
                </a:endParaRPr>
              </a:p>
            </p:txBody>
          </p:sp>
          <p:grpSp>
            <p:nvGrpSpPr>
              <p:cNvPr id="31" name="îṧḷíďe"/>
              <p:cNvGrpSpPr/>
              <p:nvPr/>
            </p:nvGrpSpPr>
            <p:grpSpPr>
              <a:xfrm>
                <a:off x="5939059" y="5122249"/>
                <a:ext cx="420711" cy="420711"/>
                <a:chOff x="4439444" y="2582069"/>
                <a:chExt cx="464344" cy="464344"/>
              </a:xfrm>
              <a:solidFill>
                <a:schemeClr val="bg1"/>
              </a:solidFill>
              <a:effectLst/>
            </p:grpSpPr>
            <p:sp>
              <p:nvSpPr>
                <p:cNvPr id="33" name="íṩ1ïḑê"/>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b="1" dirty="0">
                    <a:solidFill>
                      <a:srgbClr val="02086E"/>
                    </a:solidFill>
                    <a:cs typeface="+mn-ea"/>
                    <a:sym typeface="+mn-lt"/>
                  </a:endParaRPr>
                </a:p>
              </p:txBody>
            </p:sp>
            <p:sp>
              <p:nvSpPr>
                <p:cNvPr id="34" name="íslïḑé"/>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b="1" dirty="0">
                    <a:solidFill>
                      <a:srgbClr val="02086E"/>
                    </a:solidFill>
                    <a:cs typeface="+mn-ea"/>
                    <a:sym typeface="+mn-lt"/>
                  </a:endParaRPr>
                </a:p>
              </p:txBody>
            </p:sp>
            <p:sp>
              <p:nvSpPr>
                <p:cNvPr id="35" name="iṣ1ïḓè"/>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b="1" dirty="0">
                    <a:solidFill>
                      <a:srgbClr val="02086E"/>
                    </a:solidFill>
                    <a:cs typeface="+mn-ea"/>
                    <a:sym typeface="+mn-lt"/>
                  </a:endParaRPr>
                </a:p>
              </p:txBody>
            </p:sp>
          </p:grpSp>
          <p:sp>
            <p:nvSpPr>
              <p:cNvPr id="32" name="ïşliďê"/>
              <p:cNvSpPr/>
              <p:nvPr/>
            </p:nvSpPr>
            <p:spPr bwMode="gray">
              <a:xfrm>
                <a:off x="5939059" y="3403866"/>
                <a:ext cx="414640" cy="414640"/>
              </a:xfrm>
              <a:prstGeom prst="ellipse">
                <a:avLst/>
              </a:prstGeom>
              <a:solidFill>
                <a:srgbClr val="A81819"/>
              </a:solidFill>
              <a:ln w="28575">
                <a:noFill/>
              </a:ln>
              <a:effectLst/>
              <a:scene3d>
                <a:camera prst="orthographicFront">
                  <a:rot lat="0" lon="0" rev="0"/>
                </a:camera>
                <a:lightRig rig="glow" dir="t">
                  <a:rot lat="0" lon="0" rev="3000000"/>
                </a:lightRig>
              </a:scene3d>
              <a:sp3d prstMaterial="dkEdge">
                <a:contourClr>
                  <a:srgbClr val="000000"/>
                </a:contourClr>
              </a:sp3d>
            </p:spPr>
            <p:style>
              <a:lnRef idx="3">
                <a:schemeClr val="lt1"/>
              </a:lnRef>
              <a:fillRef idx="1">
                <a:schemeClr val="accent3"/>
              </a:fillRef>
              <a:effectRef idx="1">
                <a:schemeClr val="accent3"/>
              </a:effectRef>
              <a:fontRef idx="minor">
                <a:schemeClr val="lt1"/>
              </a:fontRef>
            </p:style>
            <p:txBody>
              <a:bodyPr anchor="ctr"/>
              <a:lstStyle/>
              <a:p>
                <a:pPr algn="ctr"/>
                <a:endParaRPr b="1" dirty="0">
                  <a:solidFill>
                    <a:srgbClr val="02086E"/>
                  </a:solidFill>
                  <a:cs typeface="+mn-ea"/>
                  <a:sym typeface="+mn-lt"/>
                </a:endParaRPr>
              </a:p>
            </p:txBody>
          </p:sp>
        </p:grpSp>
        <p:grpSp>
          <p:nvGrpSpPr>
            <p:cNvPr id="7" name="îŝľiḓé"/>
            <p:cNvGrpSpPr/>
            <p:nvPr/>
          </p:nvGrpSpPr>
          <p:grpSpPr>
            <a:xfrm>
              <a:off x="1566612" y="4552673"/>
              <a:ext cx="2453659" cy="1428814"/>
              <a:chOff x="8033009" y="1555606"/>
              <a:chExt cx="2130758" cy="1428814"/>
            </a:xfrm>
          </p:grpSpPr>
          <p:sp>
            <p:nvSpPr>
              <p:cNvPr id="18" name="îsḷîdè"/>
              <p:cNvSpPr/>
              <p:nvPr/>
            </p:nvSpPr>
            <p:spPr>
              <a:xfrm>
                <a:off x="8033009" y="2011364"/>
                <a:ext cx="2130757" cy="973056"/>
              </a:xfrm>
              <a:prstGeom prst="rect">
                <a:avLst/>
              </a:prstGeom>
            </p:spPr>
            <p:txBody>
              <a:bodyPr wrap="square" rIns="360000" anchor="t" anchorCtr="0">
                <a:noAutofit/>
              </a:bodyPr>
              <a:lstStyle/>
              <a:p>
                <a:pPr algn="r">
                  <a:lnSpc>
                    <a:spcPct val="120000"/>
                  </a:lnSpc>
                </a:pPr>
                <a:r>
                  <a:rPr lang="zh-CN" altLang="en-US" sz="1050" b="1" dirty="0">
                    <a:solidFill>
                      <a:srgbClr val="02086E"/>
                    </a:solidFill>
                    <a:cs typeface="+mn-ea"/>
                    <a:sym typeface="+mn-lt"/>
                  </a:rPr>
                  <a:t>此部分内容作为文字排版占位显示</a:t>
                </a:r>
                <a:br>
                  <a:rPr lang="zh-CN" altLang="en-US" sz="1050" b="1" dirty="0">
                    <a:solidFill>
                      <a:srgbClr val="02086E"/>
                    </a:solidFill>
                    <a:cs typeface="+mn-ea"/>
                    <a:sym typeface="+mn-lt"/>
                  </a:rPr>
                </a:br>
                <a:r>
                  <a:rPr lang="zh-CN" altLang="en-US" sz="1050" b="1" dirty="0">
                    <a:solidFill>
                      <a:srgbClr val="02086E"/>
                    </a:solidFill>
                    <a:cs typeface="+mn-ea"/>
                    <a:sym typeface="+mn-lt"/>
                  </a:rPr>
                  <a:t>（建议使用主题字体）</a:t>
                </a:r>
              </a:p>
            </p:txBody>
          </p:sp>
          <p:sp>
            <p:nvSpPr>
              <p:cNvPr id="19" name="í$ḻîḑê"/>
              <p:cNvSpPr txBox="1"/>
              <p:nvPr/>
            </p:nvSpPr>
            <p:spPr>
              <a:xfrm>
                <a:off x="8832451" y="1555606"/>
                <a:ext cx="1331316" cy="307777"/>
              </a:xfrm>
              <a:prstGeom prst="rect">
                <a:avLst/>
              </a:prstGeom>
              <a:noFill/>
            </p:spPr>
            <p:txBody>
              <a:bodyPr wrap="none" rIns="360000" anchor="t" anchorCtr="0">
                <a:noAutofit/>
              </a:bodyPr>
              <a:lstStyle/>
              <a:p>
                <a:pPr algn="r"/>
                <a:r>
                  <a:rPr lang="zh-CN" altLang="en-US" sz="1600" b="1" dirty="0">
                    <a:solidFill>
                      <a:srgbClr val="02086E"/>
                    </a:solidFill>
                    <a:cs typeface="+mn-ea"/>
                    <a:sym typeface="+mn-lt"/>
                  </a:rPr>
                  <a:t>标题文本预设</a:t>
                </a:r>
              </a:p>
            </p:txBody>
          </p:sp>
        </p:grpSp>
        <p:grpSp>
          <p:nvGrpSpPr>
            <p:cNvPr id="8" name="ïšḻîdê"/>
            <p:cNvGrpSpPr/>
            <p:nvPr/>
          </p:nvGrpSpPr>
          <p:grpSpPr>
            <a:xfrm>
              <a:off x="8454582" y="1789762"/>
              <a:ext cx="2390062" cy="1342399"/>
              <a:chOff x="2100455" y="1829593"/>
              <a:chExt cx="2130757" cy="1342399"/>
            </a:xfrm>
          </p:grpSpPr>
          <p:sp>
            <p:nvSpPr>
              <p:cNvPr id="16" name="î$ḷíḋè"/>
              <p:cNvSpPr/>
              <p:nvPr/>
            </p:nvSpPr>
            <p:spPr>
              <a:xfrm>
                <a:off x="2100455" y="2246691"/>
                <a:ext cx="2130757" cy="925301"/>
              </a:xfrm>
              <a:prstGeom prst="rect">
                <a:avLst/>
              </a:prstGeom>
            </p:spPr>
            <p:txBody>
              <a:bodyPr wrap="square" lIns="360000" anchor="t" anchorCtr="0">
                <a:noAutofit/>
              </a:bodyPr>
              <a:lstStyle/>
              <a:p>
                <a:pPr>
                  <a:lnSpc>
                    <a:spcPct val="120000"/>
                  </a:lnSpc>
                </a:pPr>
                <a:r>
                  <a:rPr lang="zh-CN" altLang="en-US" sz="1050" b="1" dirty="0">
                    <a:solidFill>
                      <a:srgbClr val="02086E"/>
                    </a:solidFill>
                    <a:cs typeface="+mn-ea"/>
                    <a:sym typeface="+mn-lt"/>
                  </a:rPr>
                  <a:t>此部分内容作为文字排版占位显示</a:t>
                </a:r>
                <a:br>
                  <a:rPr lang="zh-CN" altLang="en-US" sz="1050" b="1" dirty="0">
                    <a:solidFill>
                      <a:srgbClr val="02086E"/>
                    </a:solidFill>
                    <a:cs typeface="+mn-ea"/>
                    <a:sym typeface="+mn-lt"/>
                  </a:rPr>
                </a:br>
                <a:r>
                  <a:rPr lang="zh-CN" altLang="en-US" sz="1050" b="1" dirty="0">
                    <a:solidFill>
                      <a:srgbClr val="02086E"/>
                    </a:solidFill>
                    <a:cs typeface="+mn-ea"/>
                    <a:sym typeface="+mn-lt"/>
                  </a:rPr>
                  <a:t>（建议使用主题字体）</a:t>
                </a:r>
              </a:p>
            </p:txBody>
          </p:sp>
          <p:sp>
            <p:nvSpPr>
              <p:cNvPr id="17" name="ïṧļíḍe"/>
              <p:cNvSpPr txBox="1"/>
              <p:nvPr/>
            </p:nvSpPr>
            <p:spPr>
              <a:xfrm>
                <a:off x="2104276" y="1829593"/>
                <a:ext cx="1366740" cy="307777"/>
              </a:xfrm>
              <a:prstGeom prst="rect">
                <a:avLst/>
              </a:prstGeom>
              <a:noFill/>
            </p:spPr>
            <p:txBody>
              <a:bodyPr wrap="none" lIns="360000" anchor="b" anchorCtr="0">
                <a:noAutofit/>
              </a:bodyPr>
              <a:lstStyle/>
              <a:p>
                <a:r>
                  <a:rPr lang="zh-CN" altLang="en-US" sz="1600" b="1" dirty="0">
                    <a:solidFill>
                      <a:srgbClr val="02086E"/>
                    </a:solidFill>
                    <a:cs typeface="+mn-ea"/>
                    <a:sym typeface="+mn-lt"/>
                  </a:rPr>
                  <a:t>标题文本预设</a:t>
                </a:r>
              </a:p>
            </p:txBody>
          </p:sp>
        </p:grpSp>
        <p:grpSp>
          <p:nvGrpSpPr>
            <p:cNvPr id="9" name="îṩ1iḑè"/>
            <p:cNvGrpSpPr/>
            <p:nvPr/>
          </p:nvGrpSpPr>
          <p:grpSpPr>
            <a:xfrm>
              <a:off x="1592085" y="1789762"/>
              <a:ext cx="2453658" cy="1390153"/>
              <a:chOff x="8048478" y="1829593"/>
              <a:chExt cx="2130757" cy="1390153"/>
            </a:xfrm>
          </p:grpSpPr>
          <p:sp>
            <p:nvSpPr>
              <p:cNvPr id="13" name="íṡľíḓè"/>
              <p:cNvSpPr/>
              <p:nvPr/>
            </p:nvSpPr>
            <p:spPr>
              <a:xfrm>
                <a:off x="8048478" y="2246690"/>
                <a:ext cx="2130757" cy="973056"/>
              </a:xfrm>
              <a:prstGeom prst="rect">
                <a:avLst/>
              </a:prstGeom>
            </p:spPr>
            <p:txBody>
              <a:bodyPr wrap="square" rIns="360000" anchor="t" anchorCtr="0">
                <a:noAutofit/>
              </a:bodyPr>
              <a:lstStyle/>
              <a:p>
                <a:pPr algn="r">
                  <a:lnSpc>
                    <a:spcPct val="120000"/>
                  </a:lnSpc>
                </a:pPr>
                <a:r>
                  <a:rPr lang="zh-CN" altLang="en-US" sz="1050" b="1" dirty="0">
                    <a:solidFill>
                      <a:srgbClr val="02086E"/>
                    </a:solidFill>
                    <a:cs typeface="+mn-ea"/>
                    <a:sym typeface="+mn-lt"/>
                  </a:rPr>
                  <a:t>此部分内容作为文字排版占位显示</a:t>
                </a:r>
                <a:br>
                  <a:rPr lang="zh-CN" altLang="en-US" sz="1050" b="1" dirty="0">
                    <a:solidFill>
                      <a:srgbClr val="02086E"/>
                    </a:solidFill>
                    <a:cs typeface="+mn-ea"/>
                    <a:sym typeface="+mn-lt"/>
                  </a:rPr>
                </a:br>
                <a:r>
                  <a:rPr lang="zh-CN" altLang="en-US" sz="1050" b="1" dirty="0">
                    <a:solidFill>
                      <a:srgbClr val="02086E"/>
                    </a:solidFill>
                    <a:cs typeface="+mn-ea"/>
                    <a:sym typeface="+mn-lt"/>
                  </a:rPr>
                  <a:t>（建议使用主题字体）</a:t>
                </a:r>
              </a:p>
            </p:txBody>
          </p:sp>
          <p:sp>
            <p:nvSpPr>
              <p:cNvPr id="14" name="îsļíḋè"/>
              <p:cNvSpPr txBox="1"/>
              <p:nvPr/>
            </p:nvSpPr>
            <p:spPr>
              <a:xfrm>
                <a:off x="8847919" y="1829593"/>
                <a:ext cx="1331316" cy="307777"/>
              </a:xfrm>
              <a:prstGeom prst="rect">
                <a:avLst/>
              </a:prstGeom>
              <a:noFill/>
            </p:spPr>
            <p:txBody>
              <a:bodyPr wrap="none" rIns="360000" anchor="t" anchorCtr="0">
                <a:noAutofit/>
              </a:bodyPr>
              <a:lstStyle/>
              <a:p>
                <a:pPr algn="r"/>
                <a:r>
                  <a:rPr lang="zh-CN" altLang="en-US" sz="1600" b="1" dirty="0">
                    <a:solidFill>
                      <a:srgbClr val="02086E"/>
                    </a:solidFill>
                    <a:cs typeface="+mn-ea"/>
                    <a:sym typeface="+mn-lt"/>
                  </a:rPr>
                  <a:t>标题文本预设</a:t>
                </a:r>
              </a:p>
            </p:txBody>
          </p:sp>
        </p:grpSp>
        <p:grpSp>
          <p:nvGrpSpPr>
            <p:cNvPr id="10" name="îsliḋè"/>
            <p:cNvGrpSpPr/>
            <p:nvPr/>
          </p:nvGrpSpPr>
          <p:grpSpPr>
            <a:xfrm>
              <a:off x="8488850" y="4585697"/>
              <a:ext cx="2390062" cy="1342399"/>
              <a:chOff x="2110527" y="1588630"/>
              <a:chExt cx="2130757" cy="1342399"/>
            </a:xfrm>
          </p:grpSpPr>
          <p:sp>
            <p:nvSpPr>
              <p:cNvPr id="11" name="iṧḻîḍè"/>
              <p:cNvSpPr/>
              <p:nvPr/>
            </p:nvSpPr>
            <p:spPr>
              <a:xfrm>
                <a:off x="2110527" y="2005728"/>
                <a:ext cx="2130757" cy="925301"/>
              </a:xfrm>
              <a:prstGeom prst="rect">
                <a:avLst/>
              </a:prstGeom>
            </p:spPr>
            <p:txBody>
              <a:bodyPr wrap="square" lIns="360000" anchor="t" anchorCtr="0">
                <a:noAutofit/>
              </a:bodyPr>
              <a:lstStyle/>
              <a:p>
                <a:pPr>
                  <a:lnSpc>
                    <a:spcPct val="120000"/>
                  </a:lnSpc>
                </a:pPr>
                <a:r>
                  <a:rPr lang="zh-CN" altLang="en-US" sz="1050" b="1" dirty="0">
                    <a:solidFill>
                      <a:srgbClr val="02086E"/>
                    </a:solidFill>
                    <a:cs typeface="+mn-ea"/>
                    <a:sym typeface="+mn-lt"/>
                  </a:rPr>
                  <a:t>此部分内容作为文字排版占位显示</a:t>
                </a:r>
                <a:br>
                  <a:rPr lang="zh-CN" altLang="en-US" sz="1050" b="1" dirty="0">
                    <a:solidFill>
                      <a:srgbClr val="02086E"/>
                    </a:solidFill>
                    <a:cs typeface="+mn-ea"/>
                    <a:sym typeface="+mn-lt"/>
                  </a:rPr>
                </a:br>
                <a:r>
                  <a:rPr lang="zh-CN" altLang="en-US" sz="1050" b="1" dirty="0">
                    <a:solidFill>
                      <a:srgbClr val="02086E"/>
                    </a:solidFill>
                    <a:cs typeface="+mn-ea"/>
                    <a:sym typeface="+mn-lt"/>
                  </a:rPr>
                  <a:t>（建议使用主题字体）</a:t>
                </a:r>
              </a:p>
            </p:txBody>
          </p:sp>
          <p:sp>
            <p:nvSpPr>
              <p:cNvPr id="12" name="îŝḻíḋé"/>
              <p:cNvSpPr txBox="1"/>
              <p:nvPr/>
            </p:nvSpPr>
            <p:spPr>
              <a:xfrm>
                <a:off x="2114348" y="1588630"/>
                <a:ext cx="1366740" cy="307776"/>
              </a:xfrm>
              <a:prstGeom prst="rect">
                <a:avLst/>
              </a:prstGeom>
              <a:noFill/>
            </p:spPr>
            <p:txBody>
              <a:bodyPr wrap="none" lIns="360000" anchor="b" anchorCtr="0">
                <a:noAutofit/>
              </a:bodyPr>
              <a:lstStyle/>
              <a:p>
                <a:r>
                  <a:rPr lang="zh-CN" altLang="en-US" sz="1600" b="1" dirty="0">
                    <a:solidFill>
                      <a:srgbClr val="02086E"/>
                    </a:solidFill>
                    <a:cs typeface="+mn-ea"/>
                    <a:sym typeface="+mn-lt"/>
                  </a:rPr>
                  <a:t>标题文本预设</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487" y="507807"/>
            <a:ext cx="10119266" cy="5842385"/>
          </a:xfrm>
          <a:prstGeom prst="rect">
            <a:avLst/>
          </a:prstGeom>
        </p:spPr>
      </p:pic>
      <p:sp>
        <p:nvSpPr>
          <p:cNvPr id="5" name="标题 1"/>
          <p:cNvSpPr txBox="1"/>
          <p:nvPr/>
        </p:nvSpPr>
        <p:spPr>
          <a:xfrm>
            <a:off x="2380077" y="1792606"/>
            <a:ext cx="1573674" cy="2533826"/>
          </a:xfrm>
          <a:prstGeom prst="rect">
            <a:avLst/>
          </a:prstGeom>
          <a:ln>
            <a:solidFill>
              <a:schemeClr val="accent1"/>
            </a:solidFill>
          </a:ln>
        </p:spPr>
        <p:txBody>
          <a:bodyPr vert="eaVert">
            <a:noAutofit/>
          </a:bodyPr>
          <a:lst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a:lstStyle>
          <a:p>
            <a:pPr algn="ctr"/>
            <a:r>
              <a:rPr lang="zh-CN" altLang="en-US" sz="8000" spc="600" dirty="0">
                <a:solidFill>
                  <a:schemeClr val="accent2"/>
                </a:solidFill>
                <a:latin typeface="+mn-lt"/>
                <a:ea typeface="+mn-ea"/>
                <a:cs typeface="+mn-ea"/>
                <a:sym typeface="+mn-lt"/>
              </a:rPr>
              <a:t>目录</a:t>
            </a:r>
          </a:p>
        </p:txBody>
      </p:sp>
      <p:grpSp>
        <p:nvGrpSpPr>
          <p:cNvPr id="6" name="组 1"/>
          <p:cNvGrpSpPr/>
          <p:nvPr/>
        </p:nvGrpSpPr>
        <p:grpSpPr>
          <a:xfrm>
            <a:off x="5517777" y="1636961"/>
            <a:ext cx="4570115" cy="690740"/>
            <a:chOff x="6921009" y="1620406"/>
            <a:chExt cx="4570115" cy="690740"/>
          </a:xfrm>
        </p:grpSpPr>
        <p:grpSp>
          <p:nvGrpSpPr>
            <p:cNvPr id="7" name="组 26"/>
            <p:cNvGrpSpPr/>
            <p:nvPr/>
          </p:nvGrpSpPr>
          <p:grpSpPr>
            <a:xfrm>
              <a:off x="6921009" y="1620406"/>
              <a:ext cx="694745" cy="690740"/>
              <a:chOff x="6161315" y="1175658"/>
              <a:chExt cx="897804" cy="892628"/>
            </a:xfrm>
          </p:grpSpPr>
          <p:sp>
            <p:nvSpPr>
              <p:cNvPr id="9" name="椭圆 8"/>
              <p:cNvSpPr/>
              <p:nvPr/>
            </p:nvSpPr>
            <p:spPr>
              <a:xfrm>
                <a:off x="6161315" y="1175658"/>
                <a:ext cx="892628" cy="892628"/>
              </a:xfrm>
              <a:prstGeom prst="ellipse">
                <a:avLst/>
              </a:prstGeom>
              <a:solidFill>
                <a:schemeClr val="accent2"/>
              </a:solidFill>
              <a:ln>
                <a:solidFill>
                  <a:srgbClr val="CDE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800" dirty="0">
                  <a:solidFill>
                    <a:schemeClr val="tx1"/>
                  </a:solidFill>
                  <a:cs typeface="+mn-ea"/>
                  <a:sym typeface="+mn-lt"/>
                </a:endParaRPr>
              </a:p>
            </p:txBody>
          </p:sp>
          <p:sp>
            <p:nvSpPr>
              <p:cNvPr id="10" name="椭圆 9"/>
              <p:cNvSpPr/>
              <p:nvPr/>
            </p:nvSpPr>
            <p:spPr>
              <a:xfrm>
                <a:off x="6237515" y="1251858"/>
                <a:ext cx="740228" cy="740228"/>
              </a:xfrm>
              <a:prstGeom prst="ellipse">
                <a:avLst/>
              </a:prstGeom>
              <a:noFill/>
              <a:ln>
                <a:solidFill>
                  <a:srgbClr val="CDE4F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800" dirty="0">
                  <a:solidFill>
                    <a:schemeClr val="tx1"/>
                  </a:solidFill>
                  <a:cs typeface="+mn-ea"/>
                  <a:sym typeface="+mn-lt"/>
                </a:endParaRPr>
              </a:p>
            </p:txBody>
          </p:sp>
          <p:sp>
            <p:nvSpPr>
              <p:cNvPr id="11" name="矩形 10"/>
              <p:cNvSpPr/>
              <p:nvPr/>
            </p:nvSpPr>
            <p:spPr>
              <a:xfrm>
                <a:off x="6248738" y="1282135"/>
                <a:ext cx="810381" cy="676146"/>
              </a:xfrm>
              <a:prstGeom prst="rect">
                <a:avLst/>
              </a:prstGeom>
            </p:spPr>
            <p:txBody>
              <a:bodyPr wrap="none">
                <a:spAutoFit/>
              </a:bodyPr>
              <a:lstStyle/>
              <a:p>
                <a:r>
                  <a:rPr lang="en-US" altLang="zh-CN" sz="2800" b="1" dirty="0">
                    <a:solidFill>
                      <a:schemeClr val="bg1"/>
                    </a:solidFill>
                    <a:cs typeface="+mn-ea"/>
                    <a:sym typeface="+mn-lt"/>
                  </a:rPr>
                  <a:t>01</a:t>
                </a:r>
                <a:endParaRPr lang="zh-CN" altLang="en-US" sz="2800" b="1" dirty="0">
                  <a:solidFill>
                    <a:schemeClr val="bg1"/>
                  </a:solidFill>
                  <a:cs typeface="+mn-ea"/>
                  <a:sym typeface="+mn-lt"/>
                </a:endParaRPr>
              </a:p>
            </p:txBody>
          </p:sp>
        </p:grpSp>
        <p:sp>
          <p:nvSpPr>
            <p:cNvPr id="8" name="文本框 7"/>
            <p:cNvSpPr txBox="1"/>
            <p:nvPr/>
          </p:nvSpPr>
          <p:spPr>
            <a:xfrm flipH="1">
              <a:off x="7875382" y="1679372"/>
              <a:ext cx="3615742" cy="523220"/>
            </a:xfrm>
            <a:prstGeom prst="rect">
              <a:avLst/>
            </a:prstGeom>
          </p:spPr>
          <p:txBody>
            <a:bodyPr wrap="square">
              <a:spAutoFit/>
            </a:bodyPr>
            <a:lstStyle>
              <a:defPPr>
                <a:defRPr lang="zh-CN"/>
              </a:defPPr>
              <a:lvl1pPr algn="ctr">
                <a:defRPr sz="4000">
                  <a:gradFill flip="none" rotWithShape="1">
                    <a:gsLst>
                      <a:gs pos="0">
                        <a:srgbClr val="62FFFF"/>
                      </a:gs>
                      <a:gs pos="100000">
                        <a:srgbClr val="0D69FF"/>
                      </a:gs>
                    </a:gsLst>
                    <a:lin ang="2700000" scaled="1"/>
                    <a:tileRect/>
                  </a:gradFill>
                  <a:latin typeface="Agency FB" panose="020B0503020202020204" pitchFamily="34" charset="0"/>
                </a:defRPr>
              </a:lvl1pPr>
            </a:lstStyle>
            <a:p>
              <a:pPr algn="l"/>
              <a:r>
                <a:rPr lang="zh-CN" altLang="en-US" sz="2800" dirty="0">
                  <a:solidFill>
                    <a:schemeClr val="tx1"/>
                  </a:solidFill>
                  <a:latin typeface="+mn-lt"/>
                  <a:cs typeface="+mn-ea"/>
                  <a:sym typeface="+mn-lt"/>
                </a:rPr>
                <a:t>活动流程介绍</a:t>
              </a:r>
              <a:endParaRPr lang="en-US" altLang="zh-CN" sz="2800" dirty="0">
                <a:solidFill>
                  <a:schemeClr val="tx1"/>
                </a:solidFill>
                <a:latin typeface="+mn-lt"/>
                <a:cs typeface="+mn-ea"/>
                <a:sym typeface="+mn-lt"/>
              </a:endParaRPr>
            </a:p>
          </p:txBody>
        </p:sp>
      </p:grpSp>
      <p:grpSp>
        <p:nvGrpSpPr>
          <p:cNvPr id="12" name="组 2"/>
          <p:cNvGrpSpPr/>
          <p:nvPr/>
        </p:nvGrpSpPr>
        <p:grpSpPr>
          <a:xfrm>
            <a:off x="5528933" y="2679360"/>
            <a:ext cx="4617368" cy="690740"/>
            <a:chOff x="6932165" y="2662805"/>
            <a:chExt cx="4617368" cy="690740"/>
          </a:xfrm>
        </p:grpSpPr>
        <p:grpSp>
          <p:nvGrpSpPr>
            <p:cNvPr id="13" name="组 28"/>
            <p:cNvGrpSpPr/>
            <p:nvPr/>
          </p:nvGrpSpPr>
          <p:grpSpPr>
            <a:xfrm>
              <a:off x="6932165" y="2662805"/>
              <a:ext cx="690740" cy="690740"/>
              <a:chOff x="6161315" y="1175658"/>
              <a:chExt cx="892628" cy="892628"/>
            </a:xfrm>
          </p:grpSpPr>
          <p:sp>
            <p:nvSpPr>
              <p:cNvPr id="15" name="椭圆 14"/>
              <p:cNvSpPr/>
              <p:nvPr/>
            </p:nvSpPr>
            <p:spPr>
              <a:xfrm>
                <a:off x="6161315" y="1175658"/>
                <a:ext cx="892628" cy="892628"/>
              </a:xfrm>
              <a:prstGeom prst="ellipse">
                <a:avLst/>
              </a:prstGeom>
              <a:solidFill>
                <a:schemeClr val="accent1"/>
              </a:solidFill>
              <a:ln>
                <a:solidFill>
                  <a:srgbClr val="CDE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dirty="0">
                  <a:solidFill>
                    <a:schemeClr val="tx1"/>
                  </a:solidFill>
                  <a:cs typeface="+mn-ea"/>
                  <a:sym typeface="+mn-lt"/>
                </a:endParaRPr>
              </a:p>
            </p:txBody>
          </p:sp>
          <p:sp>
            <p:nvSpPr>
              <p:cNvPr id="16" name="椭圆 15"/>
              <p:cNvSpPr/>
              <p:nvPr/>
            </p:nvSpPr>
            <p:spPr>
              <a:xfrm>
                <a:off x="6237515" y="1251858"/>
                <a:ext cx="740228" cy="740228"/>
              </a:xfrm>
              <a:prstGeom prst="ellipse">
                <a:avLst/>
              </a:prstGeom>
              <a:noFill/>
              <a:ln>
                <a:solidFill>
                  <a:srgbClr val="CDE4F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dirty="0">
                  <a:solidFill>
                    <a:schemeClr val="tx1"/>
                  </a:solidFill>
                  <a:cs typeface="+mn-ea"/>
                  <a:sym typeface="+mn-lt"/>
                </a:endParaRPr>
              </a:p>
            </p:txBody>
          </p:sp>
          <p:sp>
            <p:nvSpPr>
              <p:cNvPr id="17" name="矩形 16"/>
              <p:cNvSpPr/>
              <p:nvPr/>
            </p:nvSpPr>
            <p:spPr>
              <a:xfrm>
                <a:off x="6201407" y="1262027"/>
                <a:ext cx="810381" cy="676146"/>
              </a:xfrm>
              <a:prstGeom prst="rect">
                <a:avLst/>
              </a:prstGeom>
            </p:spPr>
            <p:txBody>
              <a:bodyPr wrap="none">
                <a:spAutoFit/>
              </a:bodyPr>
              <a:lstStyle/>
              <a:p>
                <a:r>
                  <a:rPr lang="en-US" altLang="zh-CN" sz="2800" b="1" dirty="0">
                    <a:solidFill>
                      <a:schemeClr val="bg1"/>
                    </a:solidFill>
                    <a:cs typeface="+mn-ea"/>
                    <a:sym typeface="+mn-lt"/>
                  </a:rPr>
                  <a:t>02</a:t>
                </a:r>
                <a:endParaRPr lang="zh-CN" altLang="en-US" sz="2800" b="1" dirty="0">
                  <a:solidFill>
                    <a:schemeClr val="bg1"/>
                  </a:solidFill>
                  <a:cs typeface="+mn-ea"/>
                  <a:sym typeface="+mn-lt"/>
                </a:endParaRPr>
              </a:p>
            </p:txBody>
          </p:sp>
        </p:grpSp>
        <p:sp>
          <p:nvSpPr>
            <p:cNvPr id="14" name="文本框 13"/>
            <p:cNvSpPr txBox="1"/>
            <p:nvPr/>
          </p:nvSpPr>
          <p:spPr>
            <a:xfrm flipH="1">
              <a:off x="7874826" y="2710399"/>
              <a:ext cx="3674707" cy="523220"/>
            </a:xfrm>
            <a:prstGeom prst="rect">
              <a:avLst/>
            </a:prstGeom>
          </p:spPr>
          <p:txBody>
            <a:bodyPr wrap="square">
              <a:spAutoFit/>
            </a:bodyPr>
            <a:lstStyle>
              <a:defPPr>
                <a:defRPr lang="zh-CN"/>
              </a:defPPr>
              <a:lvl1pPr algn="ctr">
                <a:defRPr sz="4000">
                  <a:gradFill flip="none" rotWithShape="1">
                    <a:gsLst>
                      <a:gs pos="0">
                        <a:srgbClr val="62FFFF"/>
                      </a:gs>
                      <a:gs pos="100000">
                        <a:srgbClr val="0D69FF"/>
                      </a:gs>
                    </a:gsLst>
                    <a:lin ang="2700000" scaled="1"/>
                    <a:tileRect/>
                  </a:gradFill>
                  <a:latin typeface="Agency FB" panose="020B0503020202020204" pitchFamily="34" charset="0"/>
                </a:defRPr>
              </a:lvl1pPr>
            </a:lstStyle>
            <a:p>
              <a:pPr algn="l"/>
              <a:r>
                <a:rPr lang="zh-CN" altLang="en-US" sz="2800" dirty="0">
                  <a:solidFill>
                    <a:schemeClr val="tx1"/>
                  </a:solidFill>
                  <a:latin typeface="+mn-lt"/>
                  <a:cs typeface="+mn-ea"/>
                  <a:sym typeface="+mn-lt"/>
                </a:rPr>
                <a:t>活动财务预算</a:t>
              </a:r>
              <a:endParaRPr lang="en-US" altLang="zh-CN" sz="2800" dirty="0">
                <a:solidFill>
                  <a:schemeClr val="tx1"/>
                </a:solidFill>
                <a:latin typeface="+mn-lt"/>
                <a:cs typeface="+mn-ea"/>
                <a:sym typeface="+mn-lt"/>
              </a:endParaRPr>
            </a:p>
          </p:txBody>
        </p:sp>
      </p:grpSp>
      <p:grpSp>
        <p:nvGrpSpPr>
          <p:cNvPr id="18" name="组 3"/>
          <p:cNvGrpSpPr/>
          <p:nvPr/>
        </p:nvGrpSpPr>
        <p:grpSpPr>
          <a:xfrm>
            <a:off x="5517779" y="3725437"/>
            <a:ext cx="4634098" cy="690740"/>
            <a:chOff x="6921011" y="3708882"/>
            <a:chExt cx="4634098" cy="690740"/>
          </a:xfrm>
        </p:grpSpPr>
        <p:grpSp>
          <p:nvGrpSpPr>
            <p:cNvPr id="19" name="组 32"/>
            <p:cNvGrpSpPr/>
            <p:nvPr/>
          </p:nvGrpSpPr>
          <p:grpSpPr>
            <a:xfrm>
              <a:off x="6921011" y="3708882"/>
              <a:ext cx="690740" cy="690740"/>
              <a:chOff x="6161315" y="1175658"/>
              <a:chExt cx="892628" cy="892628"/>
            </a:xfrm>
          </p:grpSpPr>
          <p:sp>
            <p:nvSpPr>
              <p:cNvPr id="21" name="椭圆 20"/>
              <p:cNvSpPr/>
              <p:nvPr/>
            </p:nvSpPr>
            <p:spPr>
              <a:xfrm>
                <a:off x="6161315" y="1175658"/>
                <a:ext cx="892628" cy="892628"/>
              </a:xfrm>
              <a:prstGeom prst="ellipse">
                <a:avLst/>
              </a:prstGeom>
              <a:solidFill>
                <a:schemeClr val="accent2"/>
              </a:solidFill>
              <a:ln>
                <a:solidFill>
                  <a:srgbClr val="CDE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dirty="0">
                  <a:solidFill>
                    <a:schemeClr val="tx1"/>
                  </a:solidFill>
                  <a:cs typeface="+mn-ea"/>
                  <a:sym typeface="+mn-lt"/>
                </a:endParaRPr>
              </a:p>
            </p:txBody>
          </p:sp>
          <p:sp>
            <p:nvSpPr>
              <p:cNvPr id="22" name="椭圆 21"/>
              <p:cNvSpPr/>
              <p:nvPr/>
            </p:nvSpPr>
            <p:spPr>
              <a:xfrm>
                <a:off x="6237515" y="1251858"/>
                <a:ext cx="740228" cy="740228"/>
              </a:xfrm>
              <a:prstGeom prst="ellipse">
                <a:avLst/>
              </a:prstGeom>
              <a:noFill/>
              <a:ln>
                <a:solidFill>
                  <a:srgbClr val="CDE4F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dirty="0">
                  <a:solidFill>
                    <a:schemeClr val="tx1"/>
                  </a:solidFill>
                  <a:cs typeface="+mn-ea"/>
                  <a:sym typeface="+mn-lt"/>
                </a:endParaRPr>
              </a:p>
            </p:txBody>
          </p:sp>
          <p:sp>
            <p:nvSpPr>
              <p:cNvPr id="23" name="矩形 22"/>
              <p:cNvSpPr/>
              <p:nvPr/>
            </p:nvSpPr>
            <p:spPr>
              <a:xfrm>
                <a:off x="6233357" y="1297600"/>
                <a:ext cx="810381" cy="676146"/>
              </a:xfrm>
              <a:prstGeom prst="rect">
                <a:avLst/>
              </a:prstGeom>
            </p:spPr>
            <p:txBody>
              <a:bodyPr wrap="none">
                <a:spAutoFit/>
              </a:bodyPr>
              <a:lstStyle/>
              <a:p>
                <a:r>
                  <a:rPr lang="en-US" altLang="zh-CN" sz="2800" b="1" dirty="0">
                    <a:solidFill>
                      <a:schemeClr val="bg1"/>
                    </a:solidFill>
                    <a:cs typeface="+mn-ea"/>
                    <a:sym typeface="+mn-lt"/>
                  </a:rPr>
                  <a:t>03</a:t>
                </a:r>
                <a:endParaRPr lang="zh-CN" altLang="en-US" sz="2800" b="1" dirty="0">
                  <a:solidFill>
                    <a:schemeClr val="bg1"/>
                  </a:solidFill>
                  <a:cs typeface="+mn-ea"/>
                  <a:sym typeface="+mn-lt"/>
                </a:endParaRPr>
              </a:p>
            </p:txBody>
          </p:sp>
        </p:grpSp>
        <p:sp>
          <p:nvSpPr>
            <p:cNvPr id="20" name="文本框 19"/>
            <p:cNvSpPr txBox="1"/>
            <p:nvPr/>
          </p:nvSpPr>
          <p:spPr>
            <a:xfrm flipH="1">
              <a:off x="7869249" y="3792642"/>
              <a:ext cx="3685860" cy="523220"/>
            </a:xfrm>
            <a:prstGeom prst="rect">
              <a:avLst/>
            </a:prstGeom>
          </p:spPr>
          <p:txBody>
            <a:bodyPr wrap="square">
              <a:spAutoFit/>
            </a:bodyPr>
            <a:lstStyle>
              <a:defPPr>
                <a:defRPr lang="zh-CN"/>
              </a:defPPr>
              <a:lvl1pPr algn="ctr">
                <a:defRPr sz="4000">
                  <a:gradFill flip="none" rotWithShape="1">
                    <a:gsLst>
                      <a:gs pos="0">
                        <a:srgbClr val="62FFFF"/>
                      </a:gs>
                      <a:gs pos="100000">
                        <a:srgbClr val="0D69FF"/>
                      </a:gs>
                    </a:gsLst>
                    <a:lin ang="2700000" scaled="1"/>
                    <a:tileRect/>
                  </a:gradFill>
                  <a:latin typeface="Agency FB" panose="020B0503020202020204" pitchFamily="34" charset="0"/>
                </a:defRPr>
              </a:lvl1pPr>
            </a:lstStyle>
            <a:p>
              <a:pPr algn="l"/>
              <a:r>
                <a:rPr lang="zh-CN" altLang="en-US" sz="2800" dirty="0">
                  <a:solidFill>
                    <a:schemeClr val="tx1"/>
                  </a:solidFill>
                  <a:latin typeface="+mn-lt"/>
                  <a:cs typeface="+mn-ea"/>
                  <a:sym typeface="+mn-lt"/>
                </a:rPr>
                <a:t>活动执行保障</a:t>
              </a:r>
              <a:endParaRPr lang="en-US" altLang="zh-CN" sz="2800" dirty="0">
                <a:solidFill>
                  <a:schemeClr val="tx1"/>
                </a:solidFill>
                <a:latin typeface="+mn-lt"/>
                <a:cs typeface="+mn-ea"/>
                <a:sym typeface="+mn-lt"/>
              </a:endParaRPr>
            </a:p>
          </p:txBody>
        </p:sp>
      </p:grpSp>
      <p:grpSp>
        <p:nvGrpSpPr>
          <p:cNvPr id="24" name="组 4"/>
          <p:cNvGrpSpPr/>
          <p:nvPr/>
        </p:nvGrpSpPr>
        <p:grpSpPr>
          <a:xfrm>
            <a:off x="5522248" y="4767836"/>
            <a:ext cx="4512774" cy="690740"/>
            <a:chOff x="6925480" y="4751281"/>
            <a:chExt cx="4512774" cy="690740"/>
          </a:xfrm>
        </p:grpSpPr>
        <p:grpSp>
          <p:nvGrpSpPr>
            <p:cNvPr id="25" name="组 36"/>
            <p:cNvGrpSpPr/>
            <p:nvPr/>
          </p:nvGrpSpPr>
          <p:grpSpPr>
            <a:xfrm>
              <a:off x="6925480" y="4751281"/>
              <a:ext cx="690740" cy="690740"/>
              <a:chOff x="6161315" y="1175658"/>
              <a:chExt cx="892628" cy="892628"/>
            </a:xfrm>
          </p:grpSpPr>
          <p:sp>
            <p:nvSpPr>
              <p:cNvPr id="27" name="椭圆 26"/>
              <p:cNvSpPr/>
              <p:nvPr/>
            </p:nvSpPr>
            <p:spPr>
              <a:xfrm>
                <a:off x="6161315" y="1175658"/>
                <a:ext cx="892628" cy="892628"/>
              </a:xfrm>
              <a:prstGeom prst="ellipse">
                <a:avLst/>
              </a:prstGeom>
              <a:solidFill>
                <a:schemeClr val="accent1"/>
              </a:solidFill>
              <a:ln>
                <a:solidFill>
                  <a:srgbClr val="CDE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dirty="0">
                  <a:solidFill>
                    <a:schemeClr val="tx1"/>
                  </a:solidFill>
                  <a:cs typeface="+mn-ea"/>
                  <a:sym typeface="+mn-lt"/>
                </a:endParaRPr>
              </a:p>
            </p:txBody>
          </p:sp>
          <p:sp>
            <p:nvSpPr>
              <p:cNvPr id="28" name="椭圆 27"/>
              <p:cNvSpPr/>
              <p:nvPr/>
            </p:nvSpPr>
            <p:spPr>
              <a:xfrm>
                <a:off x="6237515" y="1251858"/>
                <a:ext cx="740228" cy="740228"/>
              </a:xfrm>
              <a:prstGeom prst="ellipse">
                <a:avLst/>
              </a:prstGeom>
              <a:noFill/>
              <a:ln>
                <a:solidFill>
                  <a:srgbClr val="CDE4F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dirty="0">
                  <a:solidFill>
                    <a:schemeClr val="tx1"/>
                  </a:solidFill>
                  <a:cs typeface="+mn-ea"/>
                  <a:sym typeface="+mn-lt"/>
                </a:endParaRPr>
              </a:p>
            </p:txBody>
          </p:sp>
          <p:sp>
            <p:nvSpPr>
              <p:cNvPr id="29" name="矩形 28"/>
              <p:cNvSpPr/>
              <p:nvPr/>
            </p:nvSpPr>
            <p:spPr>
              <a:xfrm>
                <a:off x="6207974" y="1274494"/>
                <a:ext cx="810381" cy="676146"/>
              </a:xfrm>
              <a:prstGeom prst="rect">
                <a:avLst/>
              </a:prstGeom>
            </p:spPr>
            <p:txBody>
              <a:bodyPr wrap="none">
                <a:spAutoFit/>
              </a:bodyPr>
              <a:lstStyle/>
              <a:p>
                <a:r>
                  <a:rPr lang="en-US" altLang="zh-CN" sz="2800" b="1" dirty="0">
                    <a:solidFill>
                      <a:schemeClr val="bg1"/>
                    </a:solidFill>
                    <a:cs typeface="+mn-ea"/>
                    <a:sym typeface="+mn-lt"/>
                  </a:rPr>
                  <a:t>04</a:t>
                </a:r>
                <a:endParaRPr lang="zh-CN" altLang="en-US" sz="2800" b="1" dirty="0">
                  <a:solidFill>
                    <a:schemeClr val="bg1"/>
                  </a:solidFill>
                  <a:cs typeface="+mn-ea"/>
                  <a:sym typeface="+mn-lt"/>
                </a:endParaRPr>
              </a:p>
            </p:txBody>
          </p:sp>
        </p:grpSp>
        <p:sp>
          <p:nvSpPr>
            <p:cNvPr id="26" name="文本框 25"/>
            <p:cNvSpPr txBox="1"/>
            <p:nvPr/>
          </p:nvSpPr>
          <p:spPr>
            <a:xfrm flipH="1">
              <a:off x="7868421" y="4865301"/>
              <a:ext cx="3569833" cy="523220"/>
            </a:xfrm>
            <a:prstGeom prst="rect">
              <a:avLst/>
            </a:prstGeom>
          </p:spPr>
          <p:txBody>
            <a:bodyPr wrap="square">
              <a:spAutoFit/>
            </a:bodyPr>
            <a:lstStyle>
              <a:defPPr>
                <a:defRPr lang="zh-CN"/>
              </a:defPPr>
              <a:lvl1pPr algn="ctr">
                <a:defRPr sz="4000">
                  <a:gradFill flip="none" rotWithShape="1">
                    <a:gsLst>
                      <a:gs pos="0">
                        <a:srgbClr val="62FFFF"/>
                      </a:gs>
                      <a:gs pos="100000">
                        <a:srgbClr val="0D69FF"/>
                      </a:gs>
                    </a:gsLst>
                    <a:lin ang="2700000" scaled="1"/>
                    <a:tileRect/>
                  </a:gradFill>
                  <a:latin typeface="Agency FB" panose="020B0503020202020204" pitchFamily="34" charset="0"/>
                </a:defRPr>
              </a:lvl1pPr>
            </a:lstStyle>
            <a:p>
              <a:pPr algn="l"/>
              <a:r>
                <a:rPr lang="zh-CN" altLang="en-US" sz="2800" dirty="0">
                  <a:solidFill>
                    <a:schemeClr val="tx1"/>
                  </a:solidFill>
                  <a:latin typeface="+mn-lt"/>
                  <a:cs typeface="+mn-ea"/>
                  <a:sym typeface="+mn-lt"/>
                </a:rPr>
                <a:t>活动效果展望</a:t>
              </a:r>
              <a:endParaRPr lang="en-US" altLang="zh-CN" sz="2800" dirty="0">
                <a:solidFill>
                  <a:schemeClr val="tx1"/>
                </a:solidFill>
                <a:latin typeface="+mn-lt"/>
                <a:cs typeface="+mn-ea"/>
                <a:sym typeface="+mn-lt"/>
              </a:endParaRPr>
            </a:p>
          </p:txBody>
        </p:sp>
      </p:grpSp>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37680" t="16664" r="43750" b="52837"/>
          <a:stretch>
            <a:fillRect/>
          </a:stretch>
        </p:blipFill>
        <p:spPr>
          <a:xfrm>
            <a:off x="288882" y="5347148"/>
            <a:ext cx="1635209" cy="1510529"/>
          </a:xfrm>
          <a:prstGeom prst="rect">
            <a:avLst/>
          </a:prstGeom>
        </p:spPr>
      </p:pic>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l="37680" t="16664" r="43750" b="52837"/>
          <a:stretch>
            <a:fillRect/>
          </a:stretch>
        </p:blipFill>
        <p:spPr>
          <a:xfrm>
            <a:off x="10267908" y="0"/>
            <a:ext cx="1635209" cy="15105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p:tgtEl>
                                          <p:spTgt spid="6"/>
                                        </p:tgtEl>
                                        <p:attrNameLst>
                                          <p:attrName>ppt_y</p:attrName>
                                        </p:attrNameLst>
                                      </p:cBhvr>
                                      <p:tavLst>
                                        <p:tav tm="0">
                                          <p:val>
                                            <p:strVal val="#ppt_y+#ppt_h*1.125000"/>
                                          </p:val>
                                        </p:tav>
                                        <p:tav tm="100000">
                                          <p:val>
                                            <p:strVal val="#ppt_y"/>
                                          </p:val>
                                        </p:tav>
                                      </p:tavLst>
                                    </p:anim>
                                    <p:animEffect transition="in" filter="wipe(up)">
                                      <p:cBhvr>
                                        <p:cTn id="12" dur="750"/>
                                        <p:tgtEl>
                                          <p:spTgt spid="6"/>
                                        </p:tgtEl>
                                      </p:cBhvr>
                                    </p:animEffect>
                                  </p:childTnLst>
                                </p:cTn>
                              </p:par>
                            </p:childTnLst>
                          </p:cTn>
                        </p:par>
                        <p:par>
                          <p:cTn id="13" fill="hold">
                            <p:stCondLst>
                              <p:cond delay="2000"/>
                            </p:stCondLst>
                            <p:childTnLst>
                              <p:par>
                                <p:cTn id="14" presetID="1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750"/>
                                        <p:tgtEl>
                                          <p:spTgt spid="12"/>
                                        </p:tgtEl>
                                        <p:attrNameLst>
                                          <p:attrName>ppt_y</p:attrName>
                                        </p:attrNameLst>
                                      </p:cBhvr>
                                      <p:tavLst>
                                        <p:tav tm="0">
                                          <p:val>
                                            <p:strVal val="#ppt_y+#ppt_h*1.125000"/>
                                          </p:val>
                                        </p:tav>
                                        <p:tav tm="100000">
                                          <p:val>
                                            <p:strVal val="#ppt_y"/>
                                          </p:val>
                                        </p:tav>
                                      </p:tavLst>
                                    </p:anim>
                                    <p:animEffect transition="in" filter="wipe(up)">
                                      <p:cBhvr>
                                        <p:cTn id="17" dur="750"/>
                                        <p:tgtEl>
                                          <p:spTgt spid="12"/>
                                        </p:tgtEl>
                                      </p:cBhvr>
                                    </p:animEffect>
                                  </p:childTnLst>
                                </p:cTn>
                              </p:par>
                            </p:childTnLst>
                          </p:cTn>
                        </p:par>
                        <p:par>
                          <p:cTn id="18" fill="hold">
                            <p:stCondLst>
                              <p:cond delay="3000"/>
                            </p:stCondLst>
                            <p:childTnLst>
                              <p:par>
                                <p:cTn id="19" presetID="12" presetClass="entr" presetSubtype="4"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750"/>
                                        <p:tgtEl>
                                          <p:spTgt spid="18"/>
                                        </p:tgtEl>
                                        <p:attrNameLst>
                                          <p:attrName>ppt_y</p:attrName>
                                        </p:attrNameLst>
                                      </p:cBhvr>
                                      <p:tavLst>
                                        <p:tav tm="0">
                                          <p:val>
                                            <p:strVal val="#ppt_y+#ppt_h*1.125000"/>
                                          </p:val>
                                        </p:tav>
                                        <p:tav tm="100000">
                                          <p:val>
                                            <p:strVal val="#ppt_y"/>
                                          </p:val>
                                        </p:tav>
                                      </p:tavLst>
                                    </p:anim>
                                    <p:animEffect transition="in" filter="wipe(up)">
                                      <p:cBhvr>
                                        <p:cTn id="22" dur="750"/>
                                        <p:tgtEl>
                                          <p:spTgt spid="18"/>
                                        </p:tgtEl>
                                      </p:cBhvr>
                                    </p:animEffect>
                                  </p:childTnLst>
                                </p:cTn>
                              </p:par>
                            </p:childTnLst>
                          </p:cTn>
                        </p:par>
                        <p:par>
                          <p:cTn id="23" fill="hold">
                            <p:stCondLst>
                              <p:cond delay="4000"/>
                            </p:stCondLst>
                            <p:childTnLst>
                              <p:par>
                                <p:cTn id="24" presetID="1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750"/>
                                        <p:tgtEl>
                                          <p:spTgt spid="24"/>
                                        </p:tgtEl>
                                        <p:attrNameLst>
                                          <p:attrName>ppt_y</p:attrName>
                                        </p:attrNameLst>
                                      </p:cBhvr>
                                      <p:tavLst>
                                        <p:tav tm="0">
                                          <p:val>
                                            <p:strVal val="#ppt_y+#ppt_h*1.125000"/>
                                          </p:val>
                                        </p:tav>
                                        <p:tav tm="100000">
                                          <p:val>
                                            <p:strVal val="#ppt_y"/>
                                          </p:val>
                                        </p:tav>
                                      </p:tavLst>
                                    </p:anim>
                                    <p:animEffect transition="in" filter="wipe(up)">
                                      <p:cBhvr>
                                        <p:cTn id="27"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7038" y="3949123"/>
            <a:ext cx="4903998" cy="1065452"/>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37" y="3617692"/>
            <a:ext cx="2741211" cy="2958663"/>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167" y="682762"/>
            <a:ext cx="2676095" cy="1278135"/>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6708" y="4119561"/>
            <a:ext cx="2117666" cy="2456794"/>
          </a:xfrm>
          <a:prstGeom prst="rect">
            <a:avLst/>
          </a:prstGeom>
        </p:spPr>
      </p:pic>
      <p:sp>
        <p:nvSpPr>
          <p:cNvPr id="8" name="文本框 7"/>
          <p:cNvSpPr txBox="1"/>
          <p:nvPr/>
        </p:nvSpPr>
        <p:spPr>
          <a:xfrm>
            <a:off x="2539026" y="1951142"/>
            <a:ext cx="7605433" cy="2215991"/>
          </a:xfrm>
          <a:prstGeom prst="rect">
            <a:avLst/>
          </a:prstGeom>
          <a:noFill/>
        </p:spPr>
        <p:txBody>
          <a:bodyPr wrap="square" rtlCol="0">
            <a:spAutoFit/>
          </a:bodyPr>
          <a:lstStyle/>
          <a:p>
            <a:r>
              <a:rPr lang="zh-CN" altLang="en-US" sz="13800" dirty="0">
                <a:solidFill>
                  <a:schemeClr val="bg1"/>
                </a:solidFill>
                <a:latin typeface="方正正黑简体" panose="02000000000000000000" pitchFamily="2" charset="-122"/>
                <a:ea typeface="方正正黑简体" panose="02000000000000000000" pitchFamily="2" charset="-122"/>
                <a:cs typeface="+mn-ea"/>
                <a:sym typeface="+mn-lt"/>
              </a:rPr>
              <a:t>谢谢观赏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67" y="642402"/>
            <a:ext cx="10119266" cy="5842385"/>
          </a:xfrm>
          <a:prstGeom prst="rect">
            <a:avLst/>
          </a:prstGeom>
        </p:spPr>
      </p:pic>
      <p:sp>
        <p:nvSpPr>
          <p:cNvPr id="3" name="文本框 2"/>
          <p:cNvSpPr txBox="1"/>
          <p:nvPr>
            <p:custDataLst>
              <p:tags r:id="rId1"/>
            </p:custDataLst>
          </p:nvPr>
        </p:nvSpPr>
        <p:spPr>
          <a:xfrm>
            <a:off x="1671771" y="2240156"/>
            <a:ext cx="8848458" cy="132343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schemeClr val="accent2"/>
                </a:solidFill>
                <a:effectLst/>
                <a:uLnTx/>
                <a:uFillTx/>
                <a:cs typeface="+mn-ea"/>
                <a:sym typeface="+mn-lt"/>
              </a:rPr>
              <a:t>PART</a:t>
            </a:r>
            <a:r>
              <a:rPr kumimoji="0" lang="en-US" altLang="zh-CN" sz="8000" b="1" i="0" u="none" strike="noStrike" kern="1200" cap="none" spc="0" normalizeH="0" noProof="0" dirty="0">
                <a:ln>
                  <a:noFill/>
                </a:ln>
                <a:solidFill>
                  <a:schemeClr val="accent2"/>
                </a:solidFill>
                <a:effectLst/>
                <a:uLnTx/>
                <a:uFillTx/>
                <a:cs typeface="+mn-ea"/>
                <a:sym typeface="+mn-lt"/>
              </a:rPr>
              <a:t> 01</a:t>
            </a:r>
            <a:endParaRPr kumimoji="0" lang="zh-CN" altLang="en-US" sz="8000" b="1" i="0" u="none" strike="noStrike" kern="1200" cap="none" spc="0" normalizeH="0" baseline="0" noProof="0" dirty="0">
              <a:ln>
                <a:noFill/>
              </a:ln>
              <a:solidFill>
                <a:schemeClr val="accent2"/>
              </a:solidFill>
              <a:effectLst/>
              <a:uLnTx/>
              <a:uFillTx/>
              <a:cs typeface="+mn-ea"/>
              <a:sym typeface="+mn-lt"/>
            </a:endParaRPr>
          </a:p>
        </p:txBody>
      </p:sp>
      <p:sp>
        <p:nvSpPr>
          <p:cNvPr id="4" name="文本框 3"/>
          <p:cNvSpPr txBox="1"/>
          <p:nvPr/>
        </p:nvSpPr>
        <p:spPr>
          <a:xfrm>
            <a:off x="1421807" y="3563595"/>
            <a:ext cx="9348385" cy="95407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lvl="0">
              <a:defRPr/>
            </a:pPr>
            <a:r>
              <a:rPr lang="zh-CN" altLang="en-US" sz="5400" b="0" dirty="0">
                <a:solidFill>
                  <a:schemeClr val="accent1"/>
                </a:solidFill>
                <a:effectLst/>
                <a:latin typeface="+mn-lt"/>
                <a:ea typeface="+mn-ea"/>
                <a:cs typeface="+mn-ea"/>
                <a:sym typeface="+mn-lt"/>
              </a:rPr>
              <a:t>活动流程介绍</a:t>
            </a:r>
          </a:p>
        </p:txBody>
      </p:sp>
      <p:sp>
        <p:nvSpPr>
          <p:cNvPr id="5" name="Rectangle 15"/>
          <p:cNvSpPr>
            <a:spLocks noChangeArrowheads="1"/>
          </p:cNvSpPr>
          <p:nvPr/>
        </p:nvSpPr>
        <p:spPr bwMode="auto">
          <a:xfrm>
            <a:off x="4027227" y="4675438"/>
            <a:ext cx="4137544" cy="434478"/>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00" rtl="0" eaLnBrk="0" fontAlgn="base" latinLnBrk="0" hangingPunct="0">
              <a:lnSpc>
                <a:spcPct val="150000"/>
              </a:lnSpc>
              <a:spcBef>
                <a:spcPct val="0"/>
              </a:spcBef>
              <a:spcAft>
                <a:spcPct val="0"/>
              </a:spcAft>
              <a:buClrTx/>
              <a:buSzTx/>
              <a:buFontTx/>
              <a:buNone/>
              <a:defRPr/>
            </a:pP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Duis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aute</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irure</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dolor in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reprehenderit</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in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voluptate</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sint</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occaecat</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cupidatat</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non</a:t>
            </a:r>
          </a:p>
        </p:txBody>
      </p: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b="71896"/>
          <a:stretch>
            <a:fillRect/>
          </a:stretch>
        </p:blipFill>
        <p:spPr>
          <a:xfrm>
            <a:off x="0" y="322"/>
            <a:ext cx="12192000" cy="19271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67" y="642402"/>
            <a:ext cx="10119266" cy="5842385"/>
          </a:xfrm>
          <a:prstGeom prst="rect">
            <a:avLst/>
          </a:prstGeom>
        </p:spPr>
      </p:pic>
      <p:sp>
        <p:nvSpPr>
          <p:cNvPr id="4" name="文本框 3"/>
          <p:cNvSpPr txBox="1"/>
          <p:nvPr/>
        </p:nvSpPr>
        <p:spPr>
          <a:xfrm>
            <a:off x="1855274" y="4175356"/>
            <a:ext cx="1433414" cy="400110"/>
          </a:xfrm>
          <a:prstGeom prst="rect">
            <a:avLst/>
          </a:prstGeom>
          <a:noFill/>
        </p:spPr>
        <p:txBody>
          <a:bodyPr wrap="square" rtlCol="0">
            <a:spAutoFit/>
          </a:bodyPr>
          <a:lstStyle/>
          <a:p>
            <a:r>
              <a:rPr lang="zh-CN" altLang="en-US" sz="2000" b="1" spc="394" dirty="0">
                <a:cs typeface="+mn-ea"/>
                <a:sym typeface="+mn-lt"/>
              </a:rPr>
              <a:t>添加标题</a:t>
            </a:r>
          </a:p>
        </p:txBody>
      </p:sp>
      <p:sp>
        <p:nvSpPr>
          <p:cNvPr id="5" name="矩形 4"/>
          <p:cNvSpPr/>
          <p:nvPr/>
        </p:nvSpPr>
        <p:spPr>
          <a:xfrm>
            <a:off x="1183278" y="4595743"/>
            <a:ext cx="2777405" cy="625812"/>
          </a:xfrm>
          <a:prstGeom prst="rect">
            <a:avLst/>
          </a:prstGeom>
        </p:spPr>
        <p:txBody>
          <a:bodyPr wrap="square">
            <a:spAutoFit/>
          </a:bodyPr>
          <a:lstStyle/>
          <a:p>
            <a:pPr algn="ctr">
              <a:spcBef>
                <a:spcPts val="790"/>
              </a:spcBef>
            </a:pPr>
            <a:r>
              <a:rPr lang="zh-CN" altLang="en-US" sz="1400" spc="394" dirty="0">
                <a:cs typeface="+mn-ea"/>
                <a:sym typeface="+mn-lt"/>
              </a:rPr>
              <a:t>输入替换内容</a:t>
            </a:r>
            <a:endParaRPr lang="en-US" altLang="zh-CN" sz="1400" spc="394" dirty="0">
              <a:cs typeface="+mn-ea"/>
              <a:sym typeface="+mn-lt"/>
            </a:endParaRPr>
          </a:p>
          <a:p>
            <a:pPr algn="ctr">
              <a:spcBef>
                <a:spcPts val="790"/>
              </a:spcBef>
            </a:pPr>
            <a:r>
              <a:rPr lang="zh-CN" altLang="en-US" sz="1400" spc="394" dirty="0">
                <a:cs typeface="+mn-ea"/>
                <a:sym typeface="+mn-lt"/>
              </a:rPr>
              <a:t>输入替换内容</a:t>
            </a:r>
            <a:endParaRPr lang="en-US" altLang="zh-CN" sz="1400" spc="394" dirty="0">
              <a:cs typeface="+mn-ea"/>
              <a:sym typeface="+mn-lt"/>
            </a:endParaRPr>
          </a:p>
        </p:txBody>
      </p:sp>
      <p:sp>
        <p:nvSpPr>
          <p:cNvPr id="6" name="文本框 5"/>
          <p:cNvSpPr txBox="1"/>
          <p:nvPr/>
        </p:nvSpPr>
        <p:spPr>
          <a:xfrm>
            <a:off x="4236062" y="4175356"/>
            <a:ext cx="1433414" cy="400110"/>
          </a:xfrm>
          <a:prstGeom prst="rect">
            <a:avLst/>
          </a:prstGeom>
          <a:noFill/>
        </p:spPr>
        <p:txBody>
          <a:bodyPr wrap="square" rtlCol="0">
            <a:spAutoFit/>
          </a:bodyPr>
          <a:lstStyle/>
          <a:p>
            <a:r>
              <a:rPr lang="zh-CN" altLang="en-US" sz="2000" b="1" spc="394" dirty="0">
                <a:cs typeface="+mn-ea"/>
                <a:sym typeface="+mn-lt"/>
              </a:rPr>
              <a:t>添加标题</a:t>
            </a:r>
          </a:p>
        </p:txBody>
      </p:sp>
      <p:sp>
        <p:nvSpPr>
          <p:cNvPr id="7" name="矩形 6"/>
          <p:cNvSpPr/>
          <p:nvPr/>
        </p:nvSpPr>
        <p:spPr>
          <a:xfrm>
            <a:off x="3530788" y="4595743"/>
            <a:ext cx="2777405" cy="625812"/>
          </a:xfrm>
          <a:prstGeom prst="rect">
            <a:avLst/>
          </a:prstGeom>
        </p:spPr>
        <p:txBody>
          <a:bodyPr wrap="square">
            <a:spAutoFit/>
          </a:bodyPr>
          <a:lstStyle/>
          <a:p>
            <a:pPr algn="ctr">
              <a:spcBef>
                <a:spcPts val="790"/>
              </a:spcBef>
            </a:pPr>
            <a:r>
              <a:rPr lang="zh-CN" altLang="en-US" sz="1400" spc="394" dirty="0">
                <a:cs typeface="+mn-ea"/>
                <a:sym typeface="+mn-lt"/>
              </a:rPr>
              <a:t>输入替换内容</a:t>
            </a:r>
            <a:endParaRPr lang="en-US" altLang="zh-CN" sz="1400" spc="394" dirty="0">
              <a:cs typeface="+mn-ea"/>
              <a:sym typeface="+mn-lt"/>
            </a:endParaRPr>
          </a:p>
          <a:p>
            <a:pPr algn="ctr">
              <a:spcBef>
                <a:spcPts val="790"/>
              </a:spcBef>
            </a:pPr>
            <a:r>
              <a:rPr lang="zh-CN" altLang="en-US" sz="1400" spc="394" dirty="0">
                <a:cs typeface="+mn-ea"/>
                <a:sym typeface="+mn-lt"/>
              </a:rPr>
              <a:t>输入替换内容</a:t>
            </a:r>
            <a:endParaRPr lang="en-US" altLang="zh-CN" sz="1400" spc="394" dirty="0">
              <a:cs typeface="+mn-ea"/>
              <a:sym typeface="+mn-lt"/>
            </a:endParaRPr>
          </a:p>
        </p:txBody>
      </p:sp>
      <p:sp>
        <p:nvSpPr>
          <p:cNvPr id="8" name="文本框 7"/>
          <p:cNvSpPr txBox="1"/>
          <p:nvPr/>
        </p:nvSpPr>
        <p:spPr>
          <a:xfrm>
            <a:off x="6705843" y="4175900"/>
            <a:ext cx="1433414" cy="400110"/>
          </a:xfrm>
          <a:prstGeom prst="rect">
            <a:avLst/>
          </a:prstGeom>
          <a:noFill/>
        </p:spPr>
        <p:txBody>
          <a:bodyPr wrap="square" rtlCol="0">
            <a:spAutoFit/>
          </a:bodyPr>
          <a:lstStyle/>
          <a:p>
            <a:r>
              <a:rPr lang="zh-CN" altLang="en-US" sz="2000" b="1" spc="394" dirty="0">
                <a:cs typeface="+mn-ea"/>
                <a:sym typeface="+mn-lt"/>
              </a:rPr>
              <a:t>添加标题</a:t>
            </a:r>
          </a:p>
        </p:txBody>
      </p:sp>
      <p:sp>
        <p:nvSpPr>
          <p:cNvPr id="9" name="矩形 8"/>
          <p:cNvSpPr/>
          <p:nvPr/>
        </p:nvSpPr>
        <p:spPr>
          <a:xfrm>
            <a:off x="6033847" y="4597505"/>
            <a:ext cx="2777405" cy="625812"/>
          </a:xfrm>
          <a:prstGeom prst="rect">
            <a:avLst/>
          </a:prstGeom>
        </p:spPr>
        <p:txBody>
          <a:bodyPr wrap="square">
            <a:spAutoFit/>
          </a:bodyPr>
          <a:lstStyle/>
          <a:p>
            <a:pPr algn="ctr">
              <a:spcBef>
                <a:spcPts val="790"/>
              </a:spcBef>
            </a:pPr>
            <a:r>
              <a:rPr lang="zh-CN" altLang="en-US" sz="1400" spc="394" dirty="0">
                <a:cs typeface="+mn-ea"/>
                <a:sym typeface="+mn-lt"/>
              </a:rPr>
              <a:t>输入替换内容</a:t>
            </a:r>
            <a:endParaRPr lang="en-US" altLang="zh-CN" sz="1400" spc="394" dirty="0">
              <a:cs typeface="+mn-ea"/>
              <a:sym typeface="+mn-lt"/>
            </a:endParaRPr>
          </a:p>
          <a:p>
            <a:pPr algn="ctr">
              <a:spcBef>
                <a:spcPts val="790"/>
              </a:spcBef>
            </a:pPr>
            <a:r>
              <a:rPr lang="zh-CN" altLang="en-US" sz="1400" spc="394" dirty="0">
                <a:cs typeface="+mn-ea"/>
                <a:sym typeface="+mn-lt"/>
              </a:rPr>
              <a:t>输入替换内容</a:t>
            </a:r>
            <a:endParaRPr lang="en-US" altLang="zh-CN" sz="1400" spc="394" dirty="0">
              <a:cs typeface="+mn-ea"/>
              <a:sym typeface="+mn-lt"/>
            </a:endParaRPr>
          </a:p>
        </p:txBody>
      </p:sp>
      <p:sp>
        <p:nvSpPr>
          <p:cNvPr id="10" name="文本框 9"/>
          <p:cNvSpPr txBox="1"/>
          <p:nvPr/>
        </p:nvSpPr>
        <p:spPr>
          <a:xfrm>
            <a:off x="9114194" y="4175900"/>
            <a:ext cx="1433414" cy="400110"/>
          </a:xfrm>
          <a:prstGeom prst="rect">
            <a:avLst/>
          </a:prstGeom>
          <a:noFill/>
        </p:spPr>
        <p:txBody>
          <a:bodyPr wrap="square" rtlCol="0">
            <a:spAutoFit/>
          </a:bodyPr>
          <a:lstStyle/>
          <a:p>
            <a:r>
              <a:rPr lang="zh-CN" altLang="en-US" sz="2000" b="1" spc="394" dirty="0">
                <a:cs typeface="+mn-ea"/>
                <a:sym typeface="+mn-lt"/>
              </a:rPr>
              <a:t>添加标题</a:t>
            </a:r>
          </a:p>
        </p:txBody>
      </p:sp>
      <p:sp>
        <p:nvSpPr>
          <p:cNvPr id="11" name="矩形 10"/>
          <p:cNvSpPr/>
          <p:nvPr/>
        </p:nvSpPr>
        <p:spPr>
          <a:xfrm>
            <a:off x="8424286" y="4597505"/>
            <a:ext cx="2777405" cy="625812"/>
          </a:xfrm>
          <a:prstGeom prst="rect">
            <a:avLst/>
          </a:prstGeom>
        </p:spPr>
        <p:txBody>
          <a:bodyPr wrap="square">
            <a:spAutoFit/>
          </a:bodyPr>
          <a:lstStyle/>
          <a:p>
            <a:pPr algn="ctr">
              <a:spcBef>
                <a:spcPts val="790"/>
              </a:spcBef>
            </a:pPr>
            <a:r>
              <a:rPr lang="zh-CN" altLang="en-US" sz="1400" spc="394" dirty="0">
                <a:cs typeface="+mn-ea"/>
                <a:sym typeface="+mn-lt"/>
              </a:rPr>
              <a:t>输入替换内容</a:t>
            </a:r>
            <a:endParaRPr lang="en-US" altLang="zh-CN" sz="1400" spc="394" dirty="0">
              <a:cs typeface="+mn-ea"/>
              <a:sym typeface="+mn-lt"/>
            </a:endParaRPr>
          </a:p>
          <a:p>
            <a:pPr algn="ctr">
              <a:spcBef>
                <a:spcPts val="790"/>
              </a:spcBef>
            </a:pPr>
            <a:r>
              <a:rPr lang="zh-CN" altLang="en-US" sz="1400" spc="394" dirty="0">
                <a:cs typeface="+mn-ea"/>
                <a:sym typeface="+mn-lt"/>
              </a:rPr>
              <a:t>输入替换内容</a:t>
            </a:r>
            <a:endParaRPr lang="en-US" altLang="zh-CN" sz="1400" spc="394" dirty="0">
              <a:cs typeface="+mn-ea"/>
              <a:sym typeface="+mn-lt"/>
            </a:endParaRPr>
          </a:p>
        </p:txBody>
      </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37680" t="16664" r="43750" b="52837"/>
          <a:stretch>
            <a:fillRect/>
          </a:stretch>
        </p:blipFill>
        <p:spPr>
          <a:xfrm>
            <a:off x="1527768" y="1978985"/>
            <a:ext cx="1967864" cy="1817821"/>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37680" t="16664" r="43750" b="52837"/>
          <a:stretch>
            <a:fillRect/>
          </a:stretch>
        </p:blipFill>
        <p:spPr>
          <a:xfrm>
            <a:off x="3905693" y="1978985"/>
            <a:ext cx="1967864" cy="1817821"/>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37680" t="16664" r="43750" b="52837"/>
          <a:stretch>
            <a:fillRect/>
          </a:stretch>
        </p:blipFill>
        <p:spPr>
          <a:xfrm>
            <a:off x="6352287" y="1978985"/>
            <a:ext cx="1967864" cy="1817821"/>
          </a:xfrm>
          <a:prstGeom prst="rect">
            <a:avLst/>
          </a:prstGeom>
        </p:spPr>
      </p:pic>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l="37680" t="16664" r="43750" b="52837"/>
          <a:stretch>
            <a:fillRect/>
          </a:stretch>
        </p:blipFill>
        <p:spPr>
          <a:xfrm>
            <a:off x="8777708" y="1978985"/>
            <a:ext cx="1967864" cy="1817821"/>
          </a:xfrm>
          <a:prstGeom prst="rect">
            <a:avLst/>
          </a:prstGeom>
        </p:spPr>
      </p:pic>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b="71896"/>
          <a:stretch>
            <a:fillRect/>
          </a:stretch>
        </p:blipFill>
        <p:spPr>
          <a:xfrm>
            <a:off x="0" y="322"/>
            <a:ext cx="12192000" cy="19271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67" y="642402"/>
            <a:ext cx="10119266" cy="584238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227650" y="2420624"/>
            <a:ext cx="6562459" cy="3691036"/>
          </a:xfrm>
          <a:prstGeom prst="rect">
            <a:avLst/>
          </a:prstGeom>
        </p:spPr>
      </p:pic>
      <p:grpSp>
        <p:nvGrpSpPr>
          <p:cNvPr id="18" name="cdd0c75e-a766-4f70-9a47-25da6f53beb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036469" y="1744462"/>
            <a:ext cx="8642833" cy="3915613"/>
            <a:chOff x="1064828" y="1231403"/>
            <a:chExt cx="10778231" cy="4883049"/>
          </a:xfrm>
        </p:grpSpPr>
        <p:grpSp>
          <p:nvGrpSpPr>
            <p:cNvPr id="19" name="iṣľïďè"/>
            <p:cNvGrpSpPr/>
            <p:nvPr/>
          </p:nvGrpSpPr>
          <p:grpSpPr>
            <a:xfrm>
              <a:off x="1064828" y="1231403"/>
              <a:ext cx="3816424" cy="1550059"/>
              <a:chOff x="651104" y="731346"/>
              <a:chExt cx="3356665" cy="1550059"/>
            </a:xfrm>
          </p:grpSpPr>
          <p:sp>
            <p:nvSpPr>
              <p:cNvPr id="40" name="ïŝḻîďé"/>
              <p:cNvSpPr txBox="1"/>
              <p:nvPr/>
            </p:nvSpPr>
            <p:spPr>
              <a:xfrm>
                <a:off x="651104" y="731346"/>
                <a:ext cx="3356664" cy="728231"/>
              </a:xfrm>
              <a:prstGeom prst="rect">
                <a:avLst/>
              </a:prstGeom>
              <a:noFill/>
            </p:spPr>
            <p:txBody>
              <a:bodyPr wrap="square" lIns="72000">
                <a:normAutofit fontScale="77500" lnSpcReduction="20000"/>
              </a:bodyPr>
              <a:lstStyle/>
              <a:p>
                <a:pPr lvl="0">
                  <a:lnSpc>
                    <a:spcPct val="130000"/>
                  </a:lnSpc>
                </a:pPr>
                <a:r>
                  <a:rPr lang="zh-CN" altLang="en-US" b="1" dirty="0">
                    <a:solidFill>
                      <a:srgbClr val="02086E"/>
                    </a:solidFill>
                    <a:cs typeface="+mn-ea"/>
                    <a:sym typeface="+mn-lt"/>
                  </a:rPr>
                  <a:t>此部分内容作为文字排版占位显示（建议使用主题字体）</a:t>
                </a:r>
              </a:p>
            </p:txBody>
          </p:sp>
          <p:sp>
            <p:nvSpPr>
              <p:cNvPr id="41" name="iṧļide"/>
              <p:cNvSpPr/>
              <p:nvPr/>
            </p:nvSpPr>
            <p:spPr>
              <a:xfrm>
                <a:off x="651105" y="1583408"/>
                <a:ext cx="3356664" cy="697997"/>
              </a:xfrm>
              <a:prstGeom prst="rect">
                <a:avLst/>
              </a:prstGeom>
            </p:spPr>
            <p:txBody>
              <a:bodyPr wrap="square" lIns="72000">
                <a:normAutofit/>
              </a:bodyPr>
              <a:lstStyle/>
              <a:p>
                <a:pPr>
                  <a:lnSpc>
                    <a:spcPct val="120000"/>
                  </a:lnSpc>
                  <a:spcBef>
                    <a:spcPct val="0"/>
                  </a:spcBef>
                </a:pPr>
                <a:r>
                  <a:rPr lang="zh-CN" altLang="en-US" sz="1200" b="1" dirty="0">
                    <a:solidFill>
                      <a:srgbClr val="02086E"/>
                    </a:solidFill>
                    <a:cs typeface="+mn-ea"/>
                    <a:sym typeface="+mn-lt"/>
                  </a:rPr>
                  <a:t>此部分内容作为文字排版占位显示</a:t>
                </a:r>
                <a:br>
                  <a:rPr lang="zh-CN" altLang="en-US" sz="1200" b="1" dirty="0">
                    <a:solidFill>
                      <a:srgbClr val="02086E"/>
                    </a:solidFill>
                    <a:cs typeface="+mn-ea"/>
                    <a:sym typeface="+mn-lt"/>
                  </a:rPr>
                </a:br>
                <a:r>
                  <a:rPr lang="zh-CN" altLang="en-US" sz="1200" b="1" dirty="0">
                    <a:solidFill>
                      <a:srgbClr val="02086E"/>
                    </a:solidFill>
                    <a:cs typeface="+mn-ea"/>
                    <a:sym typeface="+mn-lt"/>
                  </a:rPr>
                  <a:t> （建议使用主题字体）</a:t>
                </a:r>
              </a:p>
            </p:txBody>
          </p:sp>
        </p:grpSp>
        <p:grpSp>
          <p:nvGrpSpPr>
            <p:cNvPr id="20" name="íślîḑê"/>
            <p:cNvGrpSpPr/>
            <p:nvPr/>
          </p:nvGrpSpPr>
          <p:grpSpPr>
            <a:xfrm>
              <a:off x="1085429" y="2958796"/>
              <a:ext cx="2067631" cy="1419270"/>
              <a:chOff x="6836681" y="2958796"/>
              <a:chExt cx="2067631" cy="1419270"/>
            </a:xfrm>
          </p:grpSpPr>
          <p:sp>
            <p:nvSpPr>
              <p:cNvPr id="37" name="ïṡḷïḍé"/>
              <p:cNvSpPr/>
              <p:nvPr/>
            </p:nvSpPr>
            <p:spPr bwMode="auto">
              <a:xfrm>
                <a:off x="6836681" y="3820667"/>
                <a:ext cx="2067631"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nchor="t" anchorCtr="0">
                <a:noAutofit/>
              </a:bodyPr>
              <a:lstStyle/>
              <a:p>
                <a:pPr eaLnBrk="1" hangingPunct="1">
                  <a:lnSpc>
                    <a:spcPct val="120000"/>
                  </a:lnSpc>
                  <a:spcBef>
                    <a:spcPct val="0"/>
                  </a:spcBef>
                  <a:buFontTx/>
                  <a:buNone/>
                </a:pPr>
                <a:r>
                  <a:rPr lang="zh-CN" altLang="en-US" sz="1000" b="1" dirty="0">
                    <a:solidFill>
                      <a:srgbClr val="02086E"/>
                    </a:solidFill>
                    <a:cs typeface="+mn-ea"/>
                    <a:sym typeface="+mn-lt"/>
                  </a:rPr>
                  <a:t>此部分内容作为文字排版占位显示</a:t>
                </a:r>
              </a:p>
            </p:txBody>
          </p:sp>
          <p:sp>
            <p:nvSpPr>
              <p:cNvPr id="38" name="iṣḻiďe"/>
              <p:cNvSpPr txBox="1"/>
              <p:nvPr/>
            </p:nvSpPr>
            <p:spPr bwMode="auto">
              <a:xfrm>
                <a:off x="6836681" y="3469528"/>
                <a:ext cx="2067631" cy="3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ormAutofit fontScale="70000" lnSpcReduction="20000"/>
              </a:bodyPr>
              <a:lstStyle/>
              <a:p>
                <a:pPr eaLnBrk="1" hangingPunct="1">
                  <a:lnSpc>
                    <a:spcPct val="110000"/>
                  </a:lnSpc>
                  <a:spcBef>
                    <a:spcPct val="0"/>
                  </a:spcBef>
                  <a:buFontTx/>
                  <a:buNone/>
                </a:pPr>
                <a:r>
                  <a:rPr lang="zh-CN" altLang="en-US" sz="1800" b="1" dirty="0">
                    <a:solidFill>
                      <a:srgbClr val="02086E"/>
                    </a:solidFill>
                    <a:cs typeface="+mn-ea"/>
                    <a:sym typeface="+mn-lt"/>
                  </a:rPr>
                  <a:t>标题文本预设</a:t>
                </a:r>
              </a:p>
            </p:txBody>
          </p:sp>
          <p:sp>
            <p:nvSpPr>
              <p:cNvPr id="39" name="íṣļíḍe"/>
              <p:cNvSpPr/>
              <p:nvPr/>
            </p:nvSpPr>
            <p:spPr bwMode="auto">
              <a:xfrm>
                <a:off x="6836681" y="2958796"/>
                <a:ext cx="461080" cy="439730"/>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accent1"/>
              </a:solidFill>
              <a:ln>
                <a:noFill/>
              </a:ln>
            </p:spPr>
            <p:txBody>
              <a:bodyPr anchor="ctr"/>
              <a:lstStyle/>
              <a:p>
                <a:pPr algn="ctr"/>
                <a:endParaRPr b="1" dirty="0">
                  <a:solidFill>
                    <a:srgbClr val="02086E"/>
                  </a:solidFill>
                  <a:cs typeface="+mn-ea"/>
                  <a:sym typeface="+mn-lt"/>
                </a:endParaRPr>
              </a:p>
            </p:txBody>
          </p:sp>
        </p:grpSp>
        <p:grpSp>
          <p:nvGrpSpPr>
            <p:cNvPr id="21" name="ïṧḻïḑe"/>
            <p:cNvGrpSpPr/>
            <p:nvPr/>
          </p:nvGrpSpPr>
          <p:grpSpPr>
            <a:xfrm>
              <a:off x="3719736" y="2972415"/>
              <a:ext cx="1953604" cy="1432066"/>
              <a:chOff x="9470988" y="2972415"/>
              <a:chExt cx="1953604" cy="1432066"/>
            </a:xfrm>
          </p:grpSpPr>
          <p:sp>
            <p:nvSpPr>
              <p:cNvPr id="34" name="i$ḷïḍe"/>
              <p:cNvSpPr/>
              <p:nvPr/>
            </p:nvSpPr>
            <p:spPr bwMode="auto">
              <a:xfrm>
                <a:off x="9470988" y="3847082"/>
                <a:ext cx="1953604"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t" anchorCtr="0">
                <a:noAutofit/>
              </a:bodyPr>
              <a:lstStyle/>
              <a:p>
                <a:pPr eaLnBrk="1" hangingPunct="1">
                  <a:lnSpc>
                    <a:spcPct val="120000"/>
                  </a:lnSpc>
                  <a:spcBef>
                    <a:spcPct val="0"/>
                  </a:spcBef>
                  <a:buFontTx/>
                  <a:buNone/>
                </a:pPr>
                <a:r>
                  <a:rPr lang="zh-CN" altLang="en-US" sz="1000" b="1" dirty="0">
                    <a:solidFill>
                      <a:srgbClr val="02086E"/>
                    </a:solidFill>
                    <a:cs typeface="+mn-ea"/>
                    <a:sym typeface="+mn-lt"/>
                  </a:rPr>
                  <a:t>此部分内容作为文字排版占位显示</a:t>
                </a:r>
              </a:p>
            </p:txBody>
          </p:sp>
          <p:sp>
            <p:nvSpPr>
              <p:cNvPr id="35" name="ïSľïďè"/>
              <p:cNvSpPr txBox="1"/>
              <p:nvPr/>
            </p:nvSpPr>
            <p:spPr bwMode="auto">
              <a:xfrm>
                <a:off x="9470988" y="3537755"/>
                <a:ext cx="1953604" cy="3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ormAutofit fontScale="70000" lnSpcReduction="20000"/>
              </a:bodyPr>
              <a:lstStyle/>
              <a:p>
                <a:pPr eaLnBrk="1" hangingPunct="1">
                  <a:lnSpc>
                    <a:spcPct val="110000"/>
                  </a:lnSpc>
                  <a:spcBef>
                    <a:spcPct val="0"/>
                  </a:spcBef>
                  <a:buFontTx/>
                  <a:buNone/>
                </a:pPr>
                <a:r>
                  <a:rPr lang="zh-CN" altLang="en-US" sz="1800" b="1" dirty="0">
                    <a:solidFill>
                      <a:srgbClr val="02086E"/>
                    </a:solidFill>
                    <a:cs typeface="+mn-ea"/>
                    <a:sym typeface="+mn-lt"/>
                  </a:rPr>
                  <a:t>标题文本预设</a:t>
                </a:r>
              </a:p>
            </p:txBody>
          </p:sp>
          <p:sp>
            <p:nvSpPr>
              <p:cNvPr id="36" name="i$ḻíḑè"/>
              <p:cNvSpPr/>
              <p:nvPr/>
            </p:nvSpPr>
            <p:spPr bwMode="auto">
              <a:xfrm>
                <a:off x="9470988" y="2972415"/>
                <a:ext cx="461080" cy="460328"/>
              </a:xfrm>
              <a:custGeom>
                <a:avLst/>
                <a:gdLst>
                  <a:gd name="connsiteX0" fmla="*/ 139649 w 606580"/>
                  <a:gd name="connsiteY0" fmla="*/ 323260 h 605592"/>
                  <a:gd name="connsiteX1" fmla="*/ 274852 w 606580"/>
                  <a:gd name="connsiteY1" fmla="*/ 323260 h 605592"/>
                  <a:gd name="connsiteX2" fmla="*/ 274852 w 606580"/>
                  <a:gd name="connsiteY2" fmla="*/ 349440 h 605592"/>
                  <a:gd name="connsiteX3" fmla="*/ 139649 w 606580"/>
                  <a:gd name="connsiteY3" fmla="*/ 349440 h 605592"/>
                  <a:gd name="connsiteX4" fmla="*/ 66294 w 606580"/>
                  <a:gd name="connsiteY4" fmla="*/ 26233 h 605592"/>
                  <a:gd name="connsiteX5" fmla="*/ 66294 w 606580"/>
                  <a:gd name="connsiteY5" fmla="*/ 375703 h 605592"/>
                  <a:gd name="connsiteX6" fmla="*/ 540286 w 606580"/>
                  <a:gd name="connsiteY6" fmla="*/ 375703 h 605592"/>
                  <a:gd name="connsiteX7" fmla="*/ 540286 w 606580"/>
                  <a:gd name="connsiteY7" fmla="*/ 26233 h 605592"/>
                  <a:gd name="connsiteX8" fmla="*/ 39925 w 606580"/>
                  <a:gd name="connsiteY8" fmla="*/ 0 h 605592"/>
                  <a:gd name="connsiteX9" fmla="*/ 566655 w 606580"/>
                  <a:gd name="connsiteY9" fmla="*/ 0 h 605592"/>
                  <a:gd name="connsiteX10" fmla="*/ 566655 w 606580"/>
                  <a:gd name="connsiteY10" fmla="*/ 375703 h 605592"/>
                  <a:gd name="connsiteX11" fmla="*/ 606580 w 606580"/>
                  <a:gd name="connsiteY11" fmla="*/ 375703 h 605592"/>
                  <a:gd name="connsiteX12" fmla="*/ 606580 w 606580"/>
                  <a:gd name="connsiteY12" fmla="*/ 401936 h 605592"/>
                  <a:gd name="connsiteX13" fmla="*/ 373716 w 606580"/>
                  <a:gd name="connsiteY13" fmla="*/ 401936 h 605592"/>
                  <a:gd name="connsiteX14" fmla="*/ 413269 w 606580"/>
                  <a:gd name="connsiteY14" fmla="*/ 600587 h 605592"/>
                  <a:gd name="connsiteX15" fmla="*/ 387364 w 606580"/>
                  <a:gd name="connsiteY15" fmla="*/ 605592 h 605592"/>
                  <a:gd name="connsiteX16" fmla="*/ 346790 w 606580"/>
                  <a:gd name="connsiteY16" fmla="*/ 401936 h 605592"/>
                  <a:gd name="connsiteX17" fmla="*/ 316521 w 606580"/>
                  <a:gd name="connsiteY17" fmla="*/ 401936 h 605592"/>
                  <a:gd name="connsiteX18" fmla="*/ 316521 w 606580"/>
                  <a:gd name="connsiteY18" fmla="*/ 551828 h 605592"/>
                  <a:gd name="connsiteX19" fmla="*/ 290059 w 606580"/>
                  <a:gd name="connsiteY19" fmla="*/ 551828 h 605592"/>
                  <a:gd name="connsiteX20" fmla="*/ 290059 w 606580"/>
                  <a:gd name="connsiteY20" fmla="*/ 401936 h 605592"/>
                  <a:gd name="connsiteX21" fmla="*/ 247163 w 606580"/>
                  <a:gd name="connsiteY21" fmla="*/ 401936 h 605592"/>
                  <a:gd name="connsiteX22" fmla="*/ 206588 w 606580"/>
                  <a:gd name="connsiteY22" fmla="*/ 605592 h 605592"/>
                  <a:gd name="connsiteX23" fmla="*/ 180591 w 606580"/>
                  <a:gd name="connsiteY23" fmla="*/ 600494 h 605592"/>
                  <a:gd name="connsiteX24" fmla="*/ 220237 w 606580"/>
                  <a:gd name="connsiteY24" fmla="*/ 401936 h 605592"/>
                  <a:gd name="connsiteX25" fmla="*/ 0 w 606580"/>
                  <a:gd name="connsiteY25" fmla="*/ 401936 h 605592"/>
                  <a:gd name="connsiteX26" fmla="*/ 0 w 606580"/>
                  <a:gd name="connsiteY26" fmla="*/ 375703 h 605592"/>
                  <a:gd name="connsiteX27" fmla="*/ 39925 w 606580"/>
                  <a:gd name="connsiteY27" fmla="*/ 375703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5592">
                    <a:moveTo>
                      <a:pt x="139649" y="323260"/>
                    </a:moveTo>
                    <a:lnTo>
                      <a:pt x="274852" y="323260"/>
                    </a:lnTo>
                    <a:lnTo>
                      <a:pt x="274852" y="349440"/>
                    </a:lnTo>
                    <a:lnTo>
                      <a:pt x="139649" y="349440"/>
                    </a:lnTo>
                    <a:close/>
                    <a:moveTo>
                      <a:pt x="66294" y="26233"/>
                    </a:moveTo>
                    <a:lnTo>
                      <a:pt x="66294" y="375703"/>
                    </a:lnTo>
                    <a:lnTo>
                      <a:pt x="540286" y="375703"/>
                    </a:lnTo>
                    <a:lnTo>
                      <a:pt x="540286" y="26233"/>
                    </a:lnTo>
                    <a:close/>
                    <a:moveTo>
                      <a:pt x="39925" y="0"/>
                    </a:moveTo>
                    <a:lnTo>
                      <a:pt x="566655" y="0"/>
                    </a:lnTo>
                    <a:lnTo>
                      <a:pt x="566655" y="375703"/>
                    </a:lnTo>
                    <a:lnTo>
                      <a:pt x="606580" y="375703"/>
                    </a:lnTo>
                    <a:lnTo>
                      <a:pt x="606580" y="401936"/>
                    </a:lnTo>
                    <a:lnTo>
                      <a:pt x="373716" y="401936"/>
                    </a:lnTo>
                    <a:lnTo>
                      <a:pt x="413269" y="600587"/>
                    </a:lnTo>
                    <a:lnTo>
                      <a:pt x="387364" y="605592"/>
                    </a:lnTo>
                    <a:lnTo>
                      <a:pt x="346790" y="401936"/>
                    </a:lnTo>
                    <a:lnTo>
                      <a:pt x="316521" y="401936"/>
                    </a:lnTo>
                    <a:lnTo>
                      <a:pt x="316521" y="551828"/>
                    </a:lnTo>
                    <a:lnTo>
                      <a:pt x="290059" y="551828"/>
                    </a:lnTo>
                    <a:lnTo>
                      <a:pt x="290059" y="401936"/>
                    </a:lnTo>
                    <a:lnTo>
                      <a:pt x="247163" y="401936"/>
                    </a:lnTo>
                    <a:lnTo>
                      <a:pt x="206588" y="605592"/>
                    </a:lnTo>
                    <a:lnTo>
                      <a:pt x="180591" y="600494"/>
                    </a:lnTo>
                    <a:lnTo>
                      <a:pt x="220237" y="401936"/>
                    </a:lnTo>
                    <a:lnTo>
                      <a:pt x="0" y="401936"/>
                    </a:lnTo>
                    <a:lnTo>
                      <a:pt x="0" y="375703"/>
                    </a:lnTo>
                    <a:lnTo>
                      <a:pt x="39925" y="375703"/>
                    </a:lnTo>
                    <a:close/>
                  </a:path>
                </a:pathLst>
              </a:custGeom>
              <a:solidFill>
                <a:schemeClr val="accent2"/>
              </a:solidFill>
              <a:ln>
                <a:noFill/>
              </a:ln>
            </p:spPr>
            <p:txBody>
              <a:bodyPr anchor="ctr"/>
              <a:lstStyle/>
              <a:p>
                <a:pPr algn="ctr"/>
                <a:endParaRPr b="1" dirty="0">
                  <a:solidFill>
                    <a:srgbClr val="02086E"/>
                  </a:solidFill>
                  <a:cs typeface="+mn-ea"/>
                  <a:sym typeface="+mn-lt"/>
                </a:endParaRPr>
              </a:p>
            </p:txBody>
          </p:sp>
        </p:grpSp>
        <p:grpSp>
          <p:nvGrpSpPr>
            <p:cNvPr id="22" name="išľíḍè"/>
            <p:cNvGrpSpPr/>
            <p:nvPr/>
          </p:nvGrpSpPr>
          <p:grpSpPr>
            <a:xfrm>
              <a:off x="1085429" y="4693454"/>
              <a:ext cx="2067631" cy="1415132"/>
              <a:chOff x="6836681" y="4693454"/>
              <a:chExt cx="2067631" cy="1415132"/>
            </a:xfrm>
          </p:grpSpPr>
          <p:sp>
            <p:nvSpPr>
              <p:cNvPr id="31" name="ï$1ïdè"/>
              <p:cNvSpPr/>
              <p:nvPr/>
            </p:nvSpPr>
            <p:spPr bwMode="auto">
              <a:xfrm>
                <a:off x="6836681" y="5551187"/>
                <a:ext cx="2067631"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t" anchorCtr="0">
                <a:noAutofit/>
              </a:bodyPr>
              <a:lstStyle/>
              <a:p>
                <a:pPr eaLnBrk="1" hangingPunct="1">
                  <a:lnSpc>
                    <a:spcPct val="120000"/>
                  </a:lnSpc>
                  <a:spcBef>
                    <a:spcPct val="0"/>
                  </a:spcBef>
                  <a:buFontTx/>
                  <a:buNone/>
                </a:pPr>
                <a:r>
                  <a:rPr lang="zh-CN" altLang="en-US" sz="1000" b="1" dirty="0">
                    <a:solidFill>
                      <a:srgbClr val="02086E"/>
                    </a:solidFill>
                    <a:cs typeface="+mn-ea"/>
                    <a:sym typeface="+mn-lt"/>
                  </a:rPr>
                  <a:t>此部分内容作为文字排版占位显示</a:t>
                </a:r>
              </a:p>
            </p:txBody>
          </p:sp>
          <p:sp>
            <p:nvSpPr>
              <p:cNvPr id="32" name="íšḷïḋe"/>
              <p:cNvSpPr txBox="1"/>
              <p:nvPr/>
            </p:nvSpPr>
            <p:spPr bwMode="auto">
              <a:xfrm>
                <a:off x="6836681" y="5200048"/>
                <a:ext cx="2067631" cy="3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ormAutofit fontScale="70000" lnSpcReduction="20000"/>
              </a:bodyPr>
              <a:lstStyle/>
              <a:p>
                <a:pPr eaLnBrk="1" hangingPunct="1">
                  <a:lnSpc>
                    <a:spcPct val="110000"/>
                  </a:lnSpc>
                  <a:spcBef>
                    <a:spcPct val="0"/>
                  </a:spcBef>
                  <a:buFontTx/>
                  <a:buNone/>
                </a:pPr>
                <a:r>
                  <a:rPr lang="zh-CN" altLang="en-US" sz="1800" b="1" dirty="0">
                    <a:solidFill>
                      <a:srgbClr val="02086E"/>
                    </a:solidFill>
                    <a:cs typeface="+mn-ea"/>
                    <a:sym typeface="+mn-lt"/>
                  </a:rPr>
                  <a:t>标题文本预设</a:t>
                </a:r>
              </a:p>
            </p:txBody>
          </p:sp>
          <p:sp>
            <p:nvSpPr>
              <p:cNvPr id="33" name="iṧľíḓê"/>
              <p:cNvSpPr/>
              <p:nvPr/>
            </p:nvSpPr>
            <p:spPr bwMode="auto">
              <a:xfrm>
                <a:off x="6836681" y="4693454"/>
                <a:ext cx="461080" cy="460374"/>
              </a:xfrm>
              <a:custGeom>
                <a:avLst/>
                <a:gdLst>
                  <a:gd name="connsiteX0" fmla="*/ 424725 w 607004"/>
                  <a:gd name="connsiteY0" fmla="*/ 67461 h 606075"/>
                  <a:gd name="connsiteX1" fmla="*/ 522693 w 607004"/>
                  <a:gd name="connsiteY1" fmla="*/ 67461 h 606075"/>
                  <a:gd name="connsiteX2" fmla="*/ 539544 w 607004"/>
                  <a:gd name="connsiteY2" fmla="*/ 84287 h 606075"/>
                  <a:gd name="connsiteX3" fmla="*/ 539544 w 607004"/>
                  <a:gd name="connsiteY3" fmla="*/ 182109 h 606075"/>
                  <a:gd name="connsiteX4" fmla="*/ 522693 w 607004"/>
                  <a:gd name="connsiteY4" fmla="*/ 198935 h 606075"/>
                  <a:gd name="connsiteX5" fmla="*/ 505843 w 607004"/>
                  <a:gd name="connsiteY5" fmla="*/ 182109 h 606075"/>
                  <a:gd name="connsiteX6" fmla="*/ 505843 w 607004"/>
                  <a:gd name="connsiteY6" fmla="*/ 124830 h 606075"/>
                  <a:gd name="connsiteX7" fmla="*/ 332046 w 607004"/>
                  <a:gd name="connsiteY7" fmla="*/ 298457 h 606075"/>
                  <a:gd name="connsiteX8" fmla="*/ 308204 w 607004"/>
                  <a:gd name="connsiteY8" fmla="*/ 298457 h 606075"/>
                  <a:gd name="connsiteX9" fmla="*/ 233450 w 607004"/>
                  <a:gd name="connsiteY9" fmla="*/ 223905 h 606075"/>
                  <a:gd name="connsiteX10" fmla="*/ 96134 w 607004"/>
                  <a:gd name="connsiteY10" fmla="*/ 361017 h 606075"/>
                  <a:gd name="connsiteX11" fmla="*/ 72381 w 607004"/>
                  <a:gd name="connsiteY11" fmla="*/ 361106 h 606075"/>
                  <a:gd name="connsiteX12" fmla="*/ 72381 w 607004"/>
                  <a:gd name="connsiteY12" fmla="*/ 337210 h 606075"/>
                  <a:gd name="connsiteX13" fmla="*/ 221529 w 607004"/>
                  <a:gd name="connsiteY13" fmla="*/ 188105 h 606075"/>
                  <a:gd name="connsiteX14" fmla="*/ 245461 w 607004"/>
                  <a:gd name="connsiteY14" fmla="*/ 188105 h 606075"/>
                  <a:gd name="connsiteX15" fmla="*/ 320125 w 607004"/>
                  <a:gd name="connsiteY15" fmla="*/ 262658 h 606075"/>
                  <a:gd name="connsiteX16" fmla="*/ 481911 w 607004"/>
                  <a:gd name="connsiteY16" fmla="*/ 101113 h 606075"/>
                  <a:gd name="connsiteX17" fmla="*/ 424725 w 607004"/>
                  <a:gd name="connsiteY17" fmla="*/ 101113 h 606075"/>
                  <a:gd name="connsiteX18" fmla="*/ 407875 w 607004"/>
                  <a:gd name="connsiteY18" fmla="*/ 84287 h 606075"/>
                  <a:gd name="connsiteX19" fmla="*/ 424725 w 607004"/>
                  <a:gd name="connsiteY19" fmla="*/ 67461 h 606075"/>
                  <a:gd name="connsiteX20" fmla="*/ 33697 w 607004"/>
                  <a:gd name="connsiteY20" fmla="*/ 33647 h 606075"/>
                  <a:gd name="connsiteX21" fmla="*/ 33697 w 607004"/>
                  <a:gd name="connsiteY21" fmla="*/ 399644 h 606075"/>
                  <a:gd name="connsiteX22" fmla="*/ 573307 w 607004"/>
                  <a:gd name="connsiteY22" fmla="*/ 399644 h 606075"/>
                  <a:gd name="connsiteX23" fmla="*/ 573307 w 607004"/>
                  <a:gd name="connsiteY23" fmla="*/ 33647 h 606075"/>
                  <a:gd name="connsiteX24" fmla="*/ 16849 w 607004"/>
                  <a:gd name="connsiteY24" fmla="*/ 0 h 606075"/>
                  <a:gd name="connsiteX25" fmla="*/ 590155 w 607004"/>
                  <a:gd name="connsiteY25" fmla="*/ 0 h 606075"/>
                  <a:gd name="connsiteX26" fmla="*/ 607004 w 607004"/>
                  <a:gd name="connsiteY26" fmla="*/ 16823 h 606075"/>
                  <a:gd name="connsiteX27" fmla="*/ 607004 w 607004"/>
                  <a:gd name="connsiteY27" fmla="*/ 416468 h 606075"/>
                  <a:gd name="connsiteX28" fmla="*/ 590155 w 607004"/>
                  <a:gd name="connsiteY28" fmla="*/ 433291 h 606075"/>
                  <a:gd name="connsiteX29" fmla="*/ 320396 w 607004"/>
                  <a:gd name="connsiteY29" fmla="*/ 433291 h 606075"/>
                  <a:gd name="connsiteX30" fmla="*/ 320396 w 607004"/>
                  <a:gd name="connsiteY30" fmla="*/ 503448 h 606075"/>
                  <a:gd name="connsiteX31" fmla="*/ 456441 w 607004"/>
                  <a:gd name="connsiteY31" fmla="*/ 577990 h 606075"/>
                  <a:gd name="connsiteX32" fmla="*/ 455276 w 607004"/>
                  <a:gd name="connsiteY32" fmla="*/ 601704 h 606075"/>
                  <a:gd name="connsiteX33" fmla="*/ 431526 w 607004"/>
                  <a:gd name="connsiteY33" fmla="*/ 600540 h 606075"/>
                  <a:gd name="connsiteX34" fmla="*/ 320396 w 607004"/>
                  <a:gd name="connsiteY34" fmla="*/ 537184 h 606075"/>
                  <a:gd name="connsiteX35" fmla="*/ 320396 w 607004"/>
                  <a:gd name="connsiteY35" fmla="*/ 589175 h 606075"/>
                  <a:gd name="connsiteX36" fmla="*/ 303547 w 607004"/>
                  <a:gd name="connsiteY36" fmla="*/ 605999 h 606075"/>
                  <a:gd name="connsiteX37" fmla="*/ 286698 w 607004"/>
                  <a:gd name="connsiteY37" fmla="*/ 589175 h 606075"/>
                  <a:gd name="connsiteX38" fmla="*/ 286698 w 607004"/>
                  <a:gd name="connsiteY38" fmla="*/ 537184 h 606075"/>
                  <a:gd name="connsiteX39" fmla="*/ 175568 w 607004"/>
                  <a:gd name="connsiteY39" fmla="*/ 600540 h 606075"/>
                  <a:gd name="connsiteX40" fmla="*/ 151729 w 607004"/>
                  <a:gd name="connsiteY40" fmla="*/ 601704 h 606075"/>
                  <a:gd name="connsiteX41" fmla="*/ 150564 w 607004"/>
                  <a:gd name="connsiteY41" fmla="*/ 577990 h 606075"/>
                  <a:gd name="connsiteX42" fmla="*/ 286698 w 607004"/>
                  <a:gd name="connsiteY42" fmla="*/ 503448 h 606075"/>
                  <a:gd name="connsiteX43" fmla="*/ 286698 w 607004"/>
                  <a:gd name="connsiteY43" fmla="*/ 433291 h 606075"/>
                  <a:gd name="connsiteX44" fmla="*/ 16849 w 607004"/>
                  <a:gd name="connsiteY44" fmla="*/ 433291 h 606075"/>
                  <a:gd name="connsiteX45" fmla="*/ 0 w 607004"/>
                  <a:gd name="connsiteY45" fmla="*/ 416468 h 606075"/>
                  <a:gd name="connsiteX46" fmla="*/ 0 w 607004"/>
                  <a:gd name="connsiteY46" fmla="*/ 16823 h 606075"/>
                  <a:gd name="connsiteX47" fmla="*/ 16849 w 607004"/>
                  <a:gd name="connsiteY47" fmla="*/ 0 h 60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004" h="606075">
                    <a:moveTo>
                      <a:pt x="424725" y="67461"/>
                    </a:moveTo>
                    <a:lnTo>
                      <a:pt x="522693" y="67461"/>
                    </a:lnTo>
                    <a:cubicBezTo>
                      <a:pt x="532015" y="67461"/>
                      <a:pt x="539544" y="74979"/>
                      <a:pt x="539544" y="84287"/>
                    </a:cubicBezTo>
                    <a:lnTo>
                      <a:pt x="539544" y="182109"/>
                    </a:lnTo>
                    <a:cubicBezTo>
                      <a:pt x="539544" y="191417"/>
                      <a:pt x="532015" y="198935"/>
                      <a:pt x="522693" y="198935"/>
                    </a:cubicBezTo>
                    <a:cubicBezTo>
                      <a:pt x="513372" y="198935"/>
                      <a:pt x="505843" y="191417"/>
                      <a:pt x="505843" y="182109"/>
                    </a:cubicBezTo>
                    <a:lnTo>
                      <a:pt x="505843" y="124830"/>
                    </a:lnTo>
                    <a:lnTo>
                      <a:pt x="332046" y="298457"/>
                    </a:lnTo>
                    <a:cubicBezTo>
                      <a:pt x="325772" y="304811"/>
                      <a:pt x="314478" y="304811"/>
                      <a:pt x="308204" y="298457"/>
                    </a:cubicBezTo>
                    <a:lnTo>
                      <a:pt x="233450" y="223905"/>
                    </a:lnTo>
                    <a:lnTo>
                      <a:pt x="96134" y="361017"/>
                    </a:lnTo>
                    <a:cubicBezTo>
                      <a:pt x="92907" y="364328"/>
                      <a:pt x="80717" y="369340"/>
                      <a:pt x="72381" y="361106"/>
                    </a:cubicBezTo>
                    <a:cubicBezTo>
                      <a:pt x="65838" y="354394"/>
                      <a:pt x="65838" y="343833"/>
                      <a:pt x="72381" y="337210"/>
                    </a:cubicBezTo>
                    <a:lnTo>
                      <a:pt x="221529" y="188105"/>
                    </a:lnTo>
                    <a:cubicBezTo>
                      <a:pt x="227893" y="181751"/>
                      <a:pt x="239097" y="181751"/>
                      <a:pt x="245461" y="188105"/>
                    </a:cubicBezTo>
                    <a:lnTo>
                      <a:pt x="320125" y="262658"/>
                    </a:lnTo>
                    <a:lnTo>
                      <a:pt x="481911" y="101113"/>
                    </a:lnTo>
                    <a:lnTo>
                      <a:pt x="424725" y="101113"/>
                    </a:lnTo>
                    <a:cubicBezTo>
                      <a:pt x="415404" y="101113"/>
                      <a:pt x="407875" y="93595"/>
                      <a:pt x="407875" y="84287"/>
                    </a:cubicBezTo>
                    <a:cubicBezTo>
                      <a:pt x="407875" y="74979"/>
                      <a:pt x="415404" y="67461"/>
                      <a:pt x="424725" y="67461"/>
                    </a:cubicBezTo>
                    <a:close/>
                    <a:moveTo>
                      <a:pt x="33697" y="33647"/>
                    </a:moveTo>
                    <a:lnTo>
                      <a:pt x="33697" y="399644"/>
                    </a:lnTo>
                    <a:lnTo>
                      <a:pt x="573307" y="399644"/>
                    </a:lnTo>
                    <a:lnTo>
                      <a:pt x="573307" y="33647"/>
                    </a:lnTo>
                    <a:close/>
                    <a:moveTo>
                      <a:pt x="16849" y="0"/>
                    </a:moveTo>
                    <a:lnTo>
                      <a:pt x="590155" y="0"/>
                    </a:lnTo>
                    <a:cubicBezTo>
                      <a:pt x="599476" y="0"/>
                      <a:pt x="607004" y="7517"/>
                      <a:pt x="607004" y="16823"/>
                    </a:cubicBezTo>
                    <a:lnTo>
                      <a:pt x="607004" y="416468"/>
                    </a:lnTo>
                    <a:cubicBezTo>
                      <a:pt x="607004" y="425774"/>
                      <a:pt x="599476" y="433291"/>
                      <a:pt x="590155" y="433291"/>
                    </a:cubicBezTo>
                    <a:lnTo>
                      <a:pt x="320396" y="433291"/>
                    </a:lnTo>
                    <a:lnTo>
                      <a:pt x="320396" y="503448"/>
                    </a:lnTo>
                    <a:cubicBezTo>
                      <a:pt x="369598" y="508191"/>
                      <a:pt x="416290" y="533694"/>
                      <a:pt x="456441" y="577990"/>
                    </a:cubicBezTo>
                    <a:cubicBezTo>
                      <a:pt x="462714" y="584791"/>
                      <a:pt x="462176" y="595529"/>
                      <a:pt x="455276" y="601704"/>
                    </a:cubicBezTo>
                    <a:cubicBezTo>
                      <a:pt x="448375" y="607968"/>
                      <a:pt x="437710" y="607431"/>
                      <a:pt x="431526" y="600540"/>
                    </a:cubicBezTo>
                    <a:cubicBezTo>
                      <a:pt x="398008" y="563672"/>
                      <a:pt x="359919" y="541927"/>
                      <a:pt x="320396" y="537184"/>
                    </a:cubicBezTo>
                    <a:lnTo>
                      <a:pt x="320396" y="589175"/>
                    </a:lnTo>
                    <a:cubicBezTo>
                      <a:pt x="320396" y="598482"/>
                      <a:pt x="312868" y="605999"/>
                      <a:pt x="303547" y="605999"/>
                    </a:cubicBezTo>
                    <a:cubicBezTo>
                      <a:pt x="294226" y="605999"/>
                      <a:pt x="286698" y="598482"/>
                      <a:pt x="286698" y="589175"/>
                    </a:cubicBezTo>
                    <a:lnTo>
                      <a:pt x="286698" y="537184"/>
                    </a:lnTo>
                    <a:cubicBezTo>
                      <a:pt x="247086" y="542106"/>
                      <a:pt x="208997" y="563672"/>
                      <a:pt x="175568" y="600540"/>
                    </a:cubicBezTo>
                    <a:cubicBezTo>
                      <a:pt x="172162" y="604209"/>
                      <a:pt x="159436" y="608415"/>
                      <a:pt x="151729" y="601704"/>
                    </a:cubicBezTo>
                    <a:cubicBezTo>
                      <a:pt x="144828" y="595619"/>
                      <a:pt x="144380" y="584880"/>
                      <a:pt x="150564" y="577990"/>
                    </a:cubicBezTo>
                    <a:cubicBezTo>
                      <a:pt x="190714" y="533605"/>
                      <a:pt x="237407" y="508191"/>
                      <a:pt x="286698" y="503448"/>
                    </a:cubicBezTo>
                    <a:lnTo>
                      <a:pt x="286698" y="433291"/>
                    </a:lnTo>
                    <a:lnTo>
                      <a:pt x="16849" y="433291"/>
                    </a:lnTo>
                    <a:cubicBezTo>
                      <a:pt x="7528" y="433291"/>
                      <a:pt x="0" y="425774"/>
                      <a:pt x="0" y="416468"/>
                    </a:cubicBezTo>
                    <a:lnTo>
                      <a:pt x="0" y="16823"/>
                    </a:lnTo>
                    <a:cubicBezTo>
                      <a:pt x="0" y="7517"/>
                      <a:pt x="7528" y="0"/>
                      <a:pt x="16849" y="0"/>
                    </a:cubicBezTo>
                    <a:close/>
                  </a:path>
                </a:pathLst>
              </a:custGeom>
              <a:solidFill>
                <a:schemeClr val="accent3"/>
              </a:solidFill>
              <a:ln>
                <a:noFill/>
              </a:ln>
            </p:spPr>
            <p:txBody>
              <a:bodyPr anchor="ctr"/>
              <a:lstStyle/>
              <a:p>
                <a:pPr algn="ctr"/>
                <a:endParaRPr b="1" dirty="0">
                  <a:solidFill>
                    <a:srgbClr val="02086E"/>
                  </a:solidFill>
                  <a:cs typeface="+mn-ea"/>
                  <a:sym typeface="+mn-lt"/>
                </a:endParaRPr>
              </a:p>
            </p:txBody>
          </p:sp>
        </p:grpSp>
        <p:grpSp>
          <p:nvGrpSpPr>
            <p:cNvPr id="23" name="ïsļíḍê"/>
            <p:cNvGrpSpPr/>
            <p:nvPr/>
          </p:nvGrpSpPr>
          <p:grpSpPr>
            <a:xfrm>
              <a:off x="3719736" y="4673122"/>
              <a:ext cx="1953604" cy="1441330"/>
              <a:chOff x="9470988" y="4758096"/>
              <a:chExt cx="1953604" cy="1441330"/>
            </a:xfrm>
          </p:grpSpPr>
          <p:sp>
            <p:nvSpPr>
              <p:cNvPr id="28" name="íSḻîďè"/>
              <p:cNvSpPr/>
              <p:nvPr/>
            </p:nvSpPr>
            <p:spPr bwMode="auto">
              <a:xfrm>
                <a:off x="9470988" y="5642027"/>
                <a:ext cx="1953604"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t" anchorCtr="0">
                <a:noAutofit/>
              </a:bodyPr>
              <a:lstStyle/>
              <a:p>
                <a:pPr eaLnBrk="1" hangingPunct="1">
                  <a:lnSpc>
                    <a:spcPct val="120000"/>
                  </a:lnSpc>
                  <a:spcBef>
                    <a:spcPct val="0"/>
                  </a:spcBef>
                  <a:buFontTx/>
                  <a:buNone/>
                </a:pPr>
                <a:r>
                  <a:rPr lang="zh-CN" altLang="en-US" sz="1000" b="1" dirty="0">
                    <a:solidFill>
                      <a:srgbClr val="02086E"/>
                    </a:solidFill>
                    <a:cs typeface="+mn-ea"/>
                    <a:sym typeface="+mn-lt"/>
                  </a:rPr>
                  <a:t>此部分内容作为文字排版占位显示</a:t>
                </a:r>
              </a:p>
            </p:txBody>
          </p:sp>
          <p:sp>
            <p:nvSpPr>
              <p:cNvPr id="29" name="isļîďê"/>
              <p:cNvSpPr txBox="1"/>
              <p:nvPr/>
            </p:nvSpPr>
            <p:spPr bwMode="auto">
              <a:xfrm>
                <a:off x="9470988" y="5290888"/>
                <a:ext cx="1953604" cy="3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ormAutofit fontScale="70000" lnSpcReduction="20000"/>
              </a:bodyPr>
              <a:lstStyle/>
              <a:p>
                <a:pPr eaLnBrk="1" hangingPunct="1">
                  <a:lnSpc>
                    <a:spcPct val="110000"/>
                  </a:lnSpc>
                  <a:spcBef>
                    <a:spcPct val="0"/>
                  </a:spcBef>
                  <a:buFontTx/>
                  <a:buNone/>
                </a:pPr>
                <a:r>
                  <a:rPr lang="zh-CN" altLang="en-US" sz="1800" b="1" dirty="0">
                    <a:solidFill>
                      <a:srgbClr val="02086E"/>
                    </a:solidFill>
                    <a:cs typeface="+mn-ea"/>
                    <a:sym typeface="+mn-lt"/>
                  </a:rPr>
                  <a:t>标题文本预设</a:t>
                </a:r>
              </a:p>
            </p:txBody>
          </p:sp>
          <p:sp>
            <p:nvSpPr>
              <p:cNvPr id="30" name="íş1iḋe"/>
              <p:cNvSpPr/>
              <p:nvPr/>
            </p:nvSpPr>
            <p:spPr bwMode="auto">
              <a:xfrm>
                <a:off x="9470988" y="4758096"/>
                <a:ext cx="461080" cy="460366"/>
              </a:xfrm>
              <a:custGeom>
                <a:avLst/>
                <a:gdLst>
                  <a:gd name="connsiteX0" fmla="*/ 12438 w 608556"/>
                  <a:gd name="connsiteY0" fmla="*/ 316909 h 607614"/>
                  <a:gd name="connsiteX1" fmla="*/ 596024 w 608556"/>
                  <a:gd name="connsiteY1" fmla="*/ 316909 h 607614"/>
                  <a:gd name="connsiteX2" fmla="*/ 608556 w 608556"/>
                  <a:gd name="connsiteY2" fmla="*/ 329424 h 607614"/>
                  <a:gd name="connsiteX3" fmla="*/ 596024 w 608556"/>
                  <a:gd name="connsiteY3" fmla="*/ 341846 h 607614"/>
                  <a:gd name="connsiteX4" fmla="*/ 316764 w 608556"/>
                  <a:gd name="connsiteY4" fmla="*/ 341846 h 607614"/>
                  <a:gd name="connsiteX5" fmla="*/ 316764 w 608556"/>
                  <a:gd name="connsiteY5" fmla="*/ 500244 h 607614"/>
                  <a:gd name="connsiteX6" fmla="*/ 414495 w 608556"/>
                  <a:gd name="connsiteY6" fmla="*/ 585795 h 607614"/>
                  <a:gd name="connsiteX7" fmla="*/ 415618 w 608556"/>
                  <a:gd name="connsiteY7" fmla="*/ 603353 h 607614"/>
                  <a:gd name="connsiteX8" fmla="*/ 406265 w 608556"/>
                  <a:gd name="connsiteY8" fmla="*/ 607556 h 607614"/>
                  <a:gd name="connsiteX9" fmla="*/ 398035 w 608556"/>
                  <a:gd name="connsiteY9" fmla="*/ 604474 h 607614"/>
                  <a:gd name="connsiteX10" fmla="*/ 316764 w 608556"/>
                  <a:gd name="connsiteY10" fmla="*/ 533400 h 607614"/>
                  <a:gd name="connsiteX11" fmla="*/ 316764 w 608556"/>
                  <a:gd name="connsiteY11" fmla="*/ 594107 h 607614"/>
                  <a:gd name="connsiteX12" fmla="*/ 304231 w 608556"/>
                  <a:gd name="connsiteY12" fmla="*/ 606622 h 607614"/>
                  <a:gd name="connsiteX13" fmla="*/ 291793 w 608556"/>
                  <a:gd name="connsiteY13" fmla="*/ 594107 h 607614"/>
                  <a:gd name="connsiteX14" fmla="*/ 291793 w 608556"/>
                  <a:gd name="connsiteY14" fmla="*/ 533400 h 607614"/>
                  <a:gd name="connsiteX15" fmla="*/ 210521 w 608556"/>
                  <a:gd name="connsiteY15" fmla="*/ 604474 h 607614"/>
                  <a:gd name="connsiteX16" fmla="*/ 192938 w 608556"/>
                  <a:gd name="connsiteY16" fmla="*/ 603353 h 607614"/>
                  <a:gd name="connsiteX17" fmla="*/ 194061 w 608556"/>
                  <a:gd name="connsiteY17" fmla="*/ 585795 h 607614"/>
                  <a:gd name="connsiteX18" fmla="*/ 291793 w 608556"/>
                  <a:gd name="connsiteY18" fmla="*/ 500244 h 607614"/>
                  <a:gd name="connsiteX19" fmla="*/ 291793 w 608556"/>
                  <a:gd name="connsiteY19" fmla="*/ 341846 h 607614"/>
                  <a:gd name="connsiteX20" fmla="*/ 12438 w 608556"/>
                  <a:gd name="connsiteY20" fmla="*/ 341846 h 607614"/>
                  <a:gd name="connsiteX21" fmla="*/ 0 w 608556"/>
                  <a:gd name="connsiteY21" fmla="*/ 329424 h 607614"/>
                  <a:gd name="connsiteX22" fmla="*/ 12438 w 608556"/>
                  <a:gd name="connsiteY22" fmla="*/ 316909 h 607614"/>
                  <a:gd name="connsiteX23" fmla="*/ 278583 w 608556"/>
                  <a:gd name="connsiteY23" fmla="*/ 124789 h 607614"/>
                  <a:gd name="connsiteX24" fmla="*/ 278583 w 608556"/>
                  <a:gd name="connsiteY24" fmla="*/ 169701 h 607614"/>
                  <a:gd name="connsiteX25" fmla="*/ 317489 w 608556"/>
                  <a:gd name="connsiteY25" fmla="*/ 150466 h 607614"/>
                  <a:gd name="connsiteX26" fmla="*/ 260252 w 608556"/>
                  <a:gd name="connsiteY26" fmla="*/ 90708 h 607614"/>
                  <a:gd name="connsiteX27" fmla="*/ 272972 w 608556"/>
                  <a:gd name="connsiteY27" fmla="*/ 91268 h 607614"/>
                  <a:gd name="connsiteX28" fmla="*/ 349287 w 608556"/>
                  <a:gd name="connsiteY28" fmla="*/ 141596 h 607614"/>
                  <a:gd name="connsiteX29" fmla="*/ 354898 w 608556"/>
                  <a:gd name="connsiteY29" fmla="*/ 152801 h 607614"/>
                  <a:gd name="connsiteX30" fmla="*/ 347977 w 608556"/>
                  <a:gd name="connsiteY30" fmla="*/ 163165 h 607614"/>
                  <a:gd name="connsiteX31" fmla="*/ 271662 w 608556"/>
                  <a:gd name="connsiteY31" fmla="*/ 201075 h 607614"/>
                  <a:gd name="connsiteX32" fmla="*/ 266051 w 608556"/>
                  <a:gd name="connsiteY32" fmla="*/ 202382 h 607614"/>
                  <a:gd name="connsiteX33" fmla="*/ 259504 w 608556"/>
                  <a:gd name="connsiteY33" fmla="*/ 200515 h 607614"/>
                  <a:gd name="connsiteX34" fmla="*/ 253612 w 608556"/>
                  <a:gd name="connsiteY34" fmla="*/ 189870 h 607614"/>
                  <a:gd name="connsiteX35" fmla="*/ 253612 w 608556"/>
                  <a:gd name="connsiteY35" fmla="*/ 101632 h 607614"/>
                  <a:gd name="connsiteX36" fmla="*/ 260252 w 608556"/>
                  <a:gd name="connsiteY36" fmla="*/ 90708 h 607614"/>
                  <a:gd name="connsiteX37" fmla="*/ 87934 w 608556"/>
                  <a:gd name="connsiteY37" fmla="*/ 24932 h 607614"/>
                  <a:gd name="connsiteX38" fmla="*/ 87934 w 608556"/>
                  <a:gd name="connsiteY38" fmla="*/ 265656 h 607614"/>
                  <a:gd name="connsiteX39" fmla="*/ 520692 w 608556"/>
                  <a:gd name="connsiteY39" fmla="*/ 265656 h 607614"/>
                  <a:gd name="connsiteX40" fmla="*/ 520692 w 608556"/>
                  <a:gd name="connsiteY40" fmla="*/ 24932 h 607614"/>
                  <a:gd name="connsiteX41" fmla="*/ 75310 w 608556"/>
                  <a:gd name="connsiteY41" fmla="*/ 0 h 607614"/>
                  <a:gd name="connsiteX42" fmla="*/ 533035 w 608556"/>
                  <a:gd name="connsiteY42" fmla="*/ 0 h 607614"/>
                  <a:gd name="connsiteX43" fmla="*/ 545471 w 608556"/>
                  <a:gd name="connsiteY43" fmla="*/ 12419 h 607614"/>
                  <a:gd name="connsiteX44" fmla="*/ 545471 w 608556"/>
                  <a:gd name="connsiteY44" fmla="*/ 278076 h 607614"/>
                  <a:gd name="connsiteX45" fmla="*/ 533035 w 608556"/>
                  <a:gd name="connsiteY45" fmla="*/ 290588 h 607614"/>
                  <a:gd name="connsiteX46" fmla="*/ 75310 w 608556"/>
                  <a:gd name="connsiteY46" fmla="*/ 290588 h 607614"/>
                  <a:gd name="connsiteX47" fmla="*/ 62874 w 608556"/>
                  <a:gd name="connsiteY47" fmla="*/ 278076 h 607614"/>
                  <a:gd name="connsiteX48" fmla="*/ 62874 w 608556"/>
                  <a:gd name="connsiteY48" fmla="*/ 12419 h 607614"/>
                  <a:gd name="connsiteX49" fmla="*/ 75310 w 608556"/>
                  <a:gd name="connsiteY49" fmla="*/ 0 h 60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8556" h="607614">
                    <a:moveTo>
                      <a:pt x="12438" y="316909"/>
                    </a:moveTo>
                    <a:lnTo>
                      <a:pt x="596024" y="316909"/>
                    </a:lnTo>
                    <a:cubicBezTo>
                      <a:pt x="602945" y="316909"/>
                      <a:pt x="608556" y="322513"/>
                      <a:pt x="608556" y="329424"/>
                    </a:cubicBezTo>
                    <a:cubicBezTo>
                      <a:pt x="608556" y="336242"/>
                      <a:pt x="602945" y="341846"/>
                      <a:pt x="596024" y="341846"/>
                    </a:cubicBezTo>
                    <a:lnTo>
                      <a:pt x="316764" y="341846"/>
                    </a:lnTo>
                    <a:lnTo>
                      <a:pt x="316764" y="500244"/>
                    </a:lnTo>
                    <a:lnTo>
                      <a:pt x="414495" y="585795"/>
                    </a:lnTo>
                    <a:cubicBezTo>
                      <a:pt x="419639" y="590278"/>
                      <a:pt x="420107" y="598123"/>
                      <a:pt x="415618" y="603353"/>
                    </a:cubicBezTo>
                    <a:cubicBezTo>
                      <a:pt x="413280" y="606061"/>
                      <a:pt x="409726" y="607556"/>
                      <a:pt x="406265" y="607556"/>
                    </a:cubicBezTo>
                    <a:cubicBezTo>
                      <a:pt x="403273" y="607556"/>
                      <a:pt x="400373" y="606622"/>
                      <a:pt x="398035" y="604474"/>
                    </a:cubicBezTo>
                    <a:lnTo>
                      <a:pt x="316764" y="533400"/>
                    </a:lnTo>
                    <a:lnTo>
                      <a:pt x="316764" y="594107"/>
                    </a:lnTo>
                    <a:cubicBezTo>
                      <a:pt x="316764" y="601018"/>
                      <a:pt x="311152" y="606622"/>
                      <a:pt x="304231" y="606622"/>
                    </a:cubicBezTo>
                    <a:cubicBezTo>
                      <a:pt x="297404" y="606622"/>
                      <a:pt x="291793" y="601018"/>
                      <a:pt x="291793" y="594107"/>
                    </a:cubicBezTo>
                    <a:lnTo>
                      <a:pt x="291793" y="533400"/>
                    </a:lnTo>
                    <a:lnTo>
                      <a:pt x="210521" y="604474"/>
                    </a:lnTo>
                    <a:cubicBezTo>
                      <a:pt x="205377" y="609050"/>
                      <a:pt x="197427" y="608583"/>
                      <a:pt x="192938" y="603353"/>
                    </a:cubicBezTo>
                    <a:cubicBezTo>
                      <a:pt x="188262" y="598216"/>
                      <a:pt x="188823" y="590278"/>
                      <a:pt x="194061" y="585795"/>
                    </a:cubicBezTo>
                    <a:lnTo>
                      <a:pt x="291793" y="500244"/>
                    </a:lnTo>
                    <a:lnTo>
                      <a:pt x="291793" y="341846"/>
                    </a:lnTo>
                    <a:lnTo>
                      <a:pt x="12438" y="341846"/>
                    </a:lnTo>
                    <a:cubicBezTo>
                      <a:pt x="5611" y="341846"/>
                      <a:pt x="0" y="336242"/>
                      <a:pt x="0" y="329424"/>
                    </a:cubicBezTo>
                    <a:cubicBezTo>
                      <a:pt x="0" y="322513"/>
                      <a:pt x="5611" y="316909"/>
                      <a:pt x="12438" y="316909"/>
                    </a:cubicBezTo>
                    <a:close/>
                    <a:moveTo>
                      <a:pt x="278583" y="124789"/>
                    </a:moveTo>
                    <a:lnTo>
                      <a:pt x="278583" y="169701"/>
                    </a:lnTo>
                    <a:lnTo>
                      <a:pt x="317489" y="150466"/>
                    </a:lnTo>
                    <a:close/>
                    <a:moveTo>
                      <a:pt x="260252" y="90708"/>
                    </a:moveTo>
                    <a:cubicBezTo>
                      <a:pt x="264180" y="88560"/>
                      <a:pt x="269231" y="88653"/>
                      <a:pt x="272972" y="91268"/>
                    </a:cubicBezTo>
                    <a:lnTo>
                      <a:pt x="349287" y="141596"/>
                    </a:lnTo>
                    <a:cubicBezTo>
                      <a:pt x="353028" y="144117"/>
                      <a:pt x="355085" y="148319"/>
                      <a:pt x="354898" y="152801"/>
                    </a:cubicBezTo>
                    <a:cubicBezTo>
                      <a:pt x="354618" y="157283"/>
                      <a:pt x="351999" y="161111"/>
                      <a:pt x="347977" y="163165"/>
                    </a:cubicBezTo>
                    <a:lnTo>
                      <a:pt x="271662" y="201075"/>
                    </a:lnTo>
                    <a:cubicBezTo>
                      <a:pt x="269979" y="202009"/>
                      <a:pt x="267921" y="202382"/>
                      <a:pt x="266051" y="202382"/>
                    </a:cubicBezTo>
                    <a:cubicBezTo>
                      <a:pt x="263806" y="202382"/>
                      <a:pt x="261468" y="201728"/>
                      <a:pt x="259504" y="200515"/>
                    </a:cubicBezTo>
                    <a:cubicBezTo>
                      <a:pt x="255857" y="198274"/>
                      <a:pt x="253612" y="194259"/>
                      <a:pt x="253612" y="189870"/>
                    </a:cubicBezTo>
                    <a:lnTo>
                      <a:pt x="253612" y="101632"/>
                    </a:lnTo>
                    <a:cubicBezTo>
                      <a:pt x="253612" y="97057"/>
                      <a:pt x="256137" y="92762"/>
                      <a:pt x="260252" y="90708"/>
                    </a:cubicBezTo>
                    <a:close/>
                    <a:moveTo>
                      <a:pt x="87934" y="24932"/>
                    </a:moveTo>
                    <a:lnTo>
                      <a:pt x="87934" y="265656"/>
                    </a:lnTo>
                    <a:lnTo>
                      <a:pt x="520692" y="265656"/>
                    </a:lnTo>
                    <a:lnTo>
                      <a:pt x="520692" y="24932"/>
                    </a:lnTo>
                    <a:close/>
                    <a:moveTo>
                      <a:pt x="75310" y="0"/>
                    </a:moveTo>
                    <a:lnTo>
                      <a:pt x="533035" y="0"/>
                    </a:lnTo>
                    <a:cubicBezTo>
                      <a:pt x="539861" y="0"/>
                      <a:pt x="545471" y="5603"/>
                      <a:pt x="545471" y="12419"/>
                    </a:cubicBezTo>
                    <a:lnTo>
                      <a:pt x="545471" y="278076"/>
                    </a:lnTo>
                    <a:cubicBezTo>
                      <a:pt x="545471" y="284985"/>
                      <a:pt x="540048" y="290588"/>
                      <a:pt x="533035" y="290588"/>
                    </a:cubicBezTo>
                    <a:lnTo>
                      <a:pt x="75310" y="290588"/>
                    </a:lnTo>
                    <a:cubicBezTo>
                      <a:pt x="68484" y="290588"/>
                      <a:pt x="62874" y="284985"/>
                      <a:pt x="62874" y="278076"/>
                    </a:cubicBezTo>
                    <a:lnTo>
                      <a:pt x="62874" y="12419"/>
                    </a:lnTo>
                    <a:cubicBezTo>
                      <a:pt x="62874" y="5603"/>
                      <a:pt x="68484" y="0"/>
                      <a:pt x="75310" y="0"/>
                    </a:cubicBezTo>
                    <a:close/>
                  </a:path>
                </a:pathLst>
              </a:custGeom>
              <a:solidFill>
                <a:schemeClr val="accent4"/>
              </a:solidFill>
              <a:ln>
                <a:noFill/>
              </a:ln>
            </p:spPr>
            <p:txBody>
              <a:bodyPr anchor="ctr"/>
              <a:lstStyle/>
              <a:p>
                <a:pPr algn="ctr"/>
                <a:endParaRPr b="1" dirty="0">
                  <a:solidFill>
                    <a:srgbClr val="02086E"/>
                  </a:solidFill>
                  <a:cs typeface="+mn-ea"/>
                  <a:sym typeface="+mn-lt"/>
                </a:endParaRPr>
              </a:p>
            </p:txBody>
          </p:sp>
        </p:grpSp>
        <p:cxnSp>
          <p:nvCxnSpPr>
            <p:cNvPr id="24" name="直接连接符 23"/>
            <p:cNvCxnSpPr/>
            <p:nvPr/>
          </p:nvCxnSpPr>
          <p:spPr>
            <a:xfrm>
              <a:off x="1064828" y="4446293"/>
              <a:ext cx="4704408" cy="0"/>
            </a:xfrm>
            <a:prstGeom prst="line">
              <a:avLst/>
            </a:prstGeom>
            <a:ln w="3175" cap="rnd">
              <a:solidFill>
                <a:srgbClr val="A81819"/>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258978" y="2958797"/>
              <a:ext cx="0" cy="3149790"/>
            </a:xfrm>
            <a:prstGeom prst="line">
              <a:avLst/>
            </a:prstGeom>
            <a:ln w="3175" cap="rnd">
              <a:solidFill>
                <a:srgbClr val="A81819"/>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64828" y="2708920"/>
              <a:ext cx="10455659" cy="0"/>
            </a:xfrm>
            <a:prstGeom prst="line">
              <a:avLst/>
            </a:prstGeom>
            <a:ln w="3175" cap="rnd">
              <a:solidFill>
                <a:srgbClr val="A81819"/>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7" name="ísḻiďe"/>
            <p:cNvSpPr/>
            <p:nvPr/>
          </p:nvSpPr>
          <p:spPr>
            <a:xfrm>
              <a:off x="6456991" y="2374588"/>
              <a:ext cx="5386068" cy="334331"/>
            </a:xfrm>
            <a:prstGeom prst="rect">
              <a:avLst/>
            </a:prstGeom>
            <a:solidFill>
              <a:srgbClr val="A8181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77500" lnSpcReduction="20000"/>
            </a:bodyPr>
            <a:lstStyle/>
            <a:p>
              <a:pPr marL="0" marR="0" lvl="0" indent="0" defTabSz="914400" rtl="0" eaLnBrk="1" fontAlgn="auto" latinLnBrk="0" hangingPunct="1">
                <a:lnSpc>
                  <a:spcPct val="110000"/>
                </a:lnSpc>
                <a:buClrTx/>
                <a:buSzTx/>
                <a:buFontTx/>
                <a:buNone/>
                <a:defRPr/>
              </a:pPr>
              <a:r>
                <a:rPr kumimoji="0" lang="zh-CN" altLang="en-US" sz="1600" b="1" i="0" u="none" strike="noStrike" kern="1200" cap="none" spc="0" normalizeH="0" baseline="0" noProof="0" dirty="0">
                  <a:ln>
                    <a:noFill/>
                  </a:ln>
                  <a:solidFill>
                    <a:schemeClr val="bg1"/>
                  </a:solidFill>
                  <a:effectLst/>
                  <a:uLnTx/>
                  <a:uFillTx/>
                  <a:cs typeface="+mn-ea"/>
                  <a:sym typeface="+mn-lt"/>
                </a:rPr>
                <a:t>标题文本预设</a:t>
              </a:r>
            </a:p>
          </p:txBody>
        </p:sp>
      </p:grpSp>
      <p:pic>
        <p:nvPicPr>
          <p:cNvPr id="42" name="图片 41"/>
          <p:cNvPicPr>
            <a:picLocks noChangeAspect="1"/>
          </p:cNvPicPr>
          <p:nvPr/>
        </p:nvPicPr>
        <p:blipFill rotWithShape="1">
          <a:blip r:embed="rId5" cstate="print">
            <a:extLst>
              <a:ext uri="{28A0092B-C50C-407E-A947-70E740481C1C}">
                <a14:useLocalDpi xmlns:a14="http://schemas.microsoft.com/office/drawing/2010/main" val="0"/>
              </a:ext>
            </a:extLst>
          </a:blip>
          <a:srcRect b="71896"/>
          <a:stretch>
            <a:fillRect/>
          </a:stretch>
        </p:blipFill>
        <p:spPr>
          <a:xfrm>
            <a:off x="0" y="322"/>
            <a:ext cx="12192000" cy="19271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67" y="642402"/>
            <a:ext cx="10119266" cy="5842385"/>
          </a:xfrm>
          <a:prstGeom prst="rect">
            <a:avLst/>
          </a:prstGeom>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b="71896"/>
          <a:stretch>
            <a:fillRect/>
          </a:stretch>
        </p:blipFill>
        <p:spPr>
          <a:xfrm>
            <a:off x="0" y="322"/>
            <a:ext cx="12192000" cy="1927185"/>
          </a:xfrm>
          <a:prstGeom prst="rect">
            <a:avLst/>
          </a:prstGeom>
        </p:spPr>
      </p:pic>
      <p:grpSp>
        <p:nvGrpSpPr>
          <p:cNvPr id="4" name="8a9fa115-9a58-48e6-92e9-398c64d8b36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293198" y="2216763"/>
            <a:ext cx="9919376" cy="3448170"/>
            <a:chOff x="943130" y="2417390"/>
            <a:chExt cx="10544020" cy="3665308"/>
          </a:xfrm>
        </p:grpSpPr>
        <p:grpSp>
          <p:nvGrpSpPr>
            <p:cNvPr id="5" name="ïŝḻíde"/>
            <p:cNvGrpSpPr/>
            <p:nvPr/>
          </p:nvGrpSpPr>
          <p:grpSpPr>
            <a:xfrm>
              <a:off x="3601678" y="2417390"/>
              <a:ext cx="4843681" cy="2233157"/>
              <a:chOff x="2534384" y="1878746"/>
              <a:chExt cx="6419413" cy="2959640"/>
            </a:xfrm>
          </p:grpSpPr>
          <p:grpSp>
            <p:nvGrpSpPr>
              <p:cNvPr id="25" name="iśḻïḍé"/>
              <p:cNvGrpSpPr/>
              <p:nvPr/>
            </p:nvGrpSpPr>
            <p:grpSpPr>
              <a:xfrm>
                <a:off x="3631384" y="2809037"/>
                <a:ext cx="2021118" cy="2029349"/>
                <a:chOff x="3631384" y="2809037"/>
                <a:chExt cx="2021118" cy="2029349"/>
              </a:xfrm>
              <a:solidFill>
                <a:schemeClr val="accent6"/>
              </a:solidFill>
            </p:grpSpPr>
            <p:sp>
              <p:nvSpPr>
                <p:cNvPr id="34" name="íŝ1iḓê"/>
                <p:cNvSpPr/>
                <p:nvPr/>
              </p:nvSpPr>
              <p:spPr bwMode="auto">
                <a:xfrm>
                  <a:off x="3631384" y="2856374"/>
                  <a:ext cx="2021118" cy="1982012"/>
                </a:xfrm>
                <a:custGeom>
                  <a:avLst/>
                  <a:gdLst>
                    <a:gd name="T0" fmla="*/ 321 w 350"/>
                    <a:gd name="T1" fmla="*/ 184 h 343"/>
                    <a:gd name="T2" fmla="*/ 176 w 350"/>
                    <a:gd name="T3" fmla="*/ 314 h 343"/>
                    <a:gd name="T4" fmla="*/ 30 w 350"/>
                    <a:gd name="T5" fmla="*/ 167 h 343"/>
                    <a:gd name="T6" fmla="*/ 122 w 350"/>
                    <a:gd name="T7" fmla="*/ 31 h 343"/>
                    <a:gd name="T8" fmla="*/ 125 w 350"/>
                    <a:gd name="T9" fmla="*/ 7 h 343"/>
                    <a:gd name="T10" fmla="*/ 125 w 350"/>
                    <a:gd name="T11" fmla="*/ 0 h 343"/>
                    <a:gd name="T12" fmla="*/ 0 w 350"/>
                    <a:gd name="T13" fmla="*/ 167 h 343"/>
                    <a:gd name="T14" fmla="*/ 176 w 350"/>
                    <a:gd name="T15" fmla="*/ 343 h 343"/>
                    <a:gd name="T16" fmla="*/ 350 w 350"/>
                    <a:gd name="T17" fmla="*/ 189 h 343"/>
                    <a:gd name="T18" fmla="*/ 321 w 350"/>
                    <a:gd name="T19" fmla="*/ 18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0" h="343">
                      <a:moveTo>
                        <a:pt x="321" y="184"/>
                      </a:moveTo>
                      <a:cubicBezTo>
                        <a:pt x="313" y="257"/>
                        <a:pt x="251" y="314"/>
                        <a:pt x="176" y="314"/>
                      </a:cubicBezTo>
                      <a:cubicBezTo>
                        <a:pt x="95" y="314"/>
                        <a:pt x="30" y="248"/>
                        <a:pt x="30" y="167"/>
                      </a:cubicBezTo>
                      <a:cubicBezTo>
                        <a:pt x="30" y="106"/>
                        <a:pt x="68" y="53"/>
                        <a:pt x="122" y="31"/>
                      </a:cubicBezTo>
                      <a:cubicBezTo>
                        <a:pt x="124" y="23"/>
                        <a:pt x="125" y="16"/>
                        <a:pt x="125" y="7"/>
                      </a:cubicBezTo>
                      <a:cubicBezTo>
                        <a:pt x="125" y="0"/>
                        <a:pt x="125" y="0"/>
                        <a:pt x="125" y="0"/>
                      </a:cubicBezTo>
                      <a:cubicBezTo>
                        <a:pt x="52" y="21"/>
                        <a:pt x="0" y="89"/>
                        <a:pt x="0" y="167"/>
                      </a:cubicBezTo>
                      <a:cubicBezTo>
                        <a:pt x="0" y="265"/>
                        <a:pt x="79" y="343"/>
                        <a:pt x="176" y="343"/>
                      </a:cubicBezTo>
                      <a:cubicBezTo>
                        <a:pt x="266" y="343"/>
                        <a:pt x="340" y="276"/>
                        <a:pt x="350" y="189"/>
                      </a:cubicBezTo>
                      <a:cubicBezTo>
                        <a:pt x="340" y="188"/>
                        <a:pt x="330" y="187"/>
                        <a:pt x="321" y="18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dirty="0">
                    <a:solidFill>
                      <a:srgbClr val="02086E"/>
                    </a:solidFill>
                    <a:cs typeface="+mn-ea"/>
                    <a:sym typeface="+mn-lt"/>
                  </a:endParaRPr>
                </a:p>
              </p:txBody>
            </p:sp>
            <p:sp>
              <p:nvSpPr>
                <p:cNvPr id="35" name="îṡlîḋè"/>
                <p:cNvSpPr/>
                <p:nvPr/>
              </p:nvSpPr>
              <p:spPr bwMode="auto">
                <a:xfrm>
                  <a:off x="4600779" y="2809037"/>
                  <a:ext cx="1051722" cy="885011"/>
                </a:xfrm>
                <a:custGeom>
                  <a:avLst/>
                  <a:gdLst>
                    <a:gd name="T0" fmla="*/ 0 w 182"/>
                    <a:gd name="T1" fmla="*/ 29 h 153"/>
                    <a:gd name="T2" fmla="*/ 8 w 182"/>
                    <a:gd name="T3" fmla="*/ 29 h 153"/>
                    <a:gd name="T4" fmla="*/ 151 w 182"/>
                    <a:gd name="T5" fmla="*/ 145 h 153"/>
                    <a:gd name="T6" fmla="*/ 182 w 182"/>
                    <a:gd name="T7" fmla="*/ 153 h 153"/>
                    <a:gd name="T8" fmla="*/ 8 w 182"/>
                    <a:gd name="T9" fmla="*/ 0 h 153"/>
                    <a:gd name="T10" fmla="*/ 0 w 182"/>
                    <a:gd name="T11" fmla="*/ 0 h 153"/>
                    <a:gd name="T12" fmla="*/ 1 w 182"/>
                    <a:gd name="T13" fmla="*/ 15 h 153"/>
                    <a:gd name="T14" fmla="*/ 0 w 182"/>
                    <a:gd name="T15" fmla="*/ 29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3">
                      <a:moveTo>
                        <a:pt x="0" y="29"/>
                      </a:moveTo>
                      <a:cubicBezTo>
                        <a:pt x="8" y="29"/>
                        <a:pt x="8" y="29"/>
                        <a:pt x="8" y="29"/>
                      </a:cubicBezTo>
                      <a:cubicBezTo>
                        <a:pt x="78" y="29"/>
                        <a:pt x="137" y="79"/>
                        <a:pt x="151" y="145"/>
                      </a:cubicBezTo>
                      <a:cubicBezTo>
                        <a:pt x="161" y="149"/>
                        <a:pt x="171" y="152"/>
                        <a:pt x="182" y="153"/>
                      </a:cubicBezTo>
                      <a:cubicBezTo>
                        <a:pt x="171" y="67"/>
                        <a:pt x="97" y="0"/>
                        <a:pt x="8" y="0"/>
                      </a:cubicBezTo>
                      <a:cubicBezTo>
                        <a:pt x="0" y="0"/>
                        <a:pt x="0" y="0"/>
                        <a:pt x="0" y="0"/>
                      </a:cubicBezTo>
                      <a:cubicBezTo>
                        <a:pt x="1" y="5"/>
                        <a:pt x="1" y="10"/>
                        <a:pt x="1" y="15"/>
                      </a:cubicBezTo>
                      <a:cubicBezTo>
                        <a:pt x="1" y="20"/>
                        <a:pt x="1" y="24"/>
                        <a:pt x="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dirty="0">
                    <a:solidFill>
                      <a:srgbClr val="02086E"/>
                    </a:solidFill>
                    <a:cs typeface="+mn-ea"/>
                    <a:sym typeface="+mn-lt"/>
                  </a:endParaRPr>
                </a:p>
              </p:txBody>
            </p:sp>
          </p:grpSp>
          <p:sp>
            <p:nvSpPr>
              <p:cNvPr id="26" name="ïṣlîďé"/>
              <p:cNvSpPr/>
              <p:nvPr/>
            </p:nvSpPr>
            <p:spPr bwMode="auto">
              <a:xfrm>
                <a:off x="2534384" y="1878746"/>
                <a:ext cx="2027292" cy="2029351"/>
              </a:xfrm>
              <a:custGeom>
                <a:avLst/>
                <a:gdLst>
                  <a:gd name="T0" fmla="*/ 183 w 351"/>
                  <a:gd name="T1" fmla="*/ 336 h 351"/>
                  <a:gd name="T2" fmla="*/ 184 w 351"/>
                  <a:gd name="T3" fmla="*/ 322 h 351"/>
                  <a:gd name="T4" fmla="*/ 176 w 351"/>
                  <a:gd name="T5" fmla="*/ 322 h 351"/>
                  <a:gd name="T6" fmla="*/ 29 w 351"/>
                  <a:gd name="T7" fmla="*/ 176 h 351"/>
                  <a:gd name="T8" fmla="*/ 176 w 351"/>
                  <a:gd name="T9" fmla="*/ 29 h 351"/>
                  <a:gd name="T10" fmla="*/ 322 w 351"/>
                  <a:gd name="T11" fmla="*/ 176 h 351"/>
                  <a:gd name="T12" fmla="*/ 229 w 351"/>
                  <a:gd name="T13" fmla="*/ 312 h 351"/>
                  <a:gd name="T14" fmla="*/ 227 w 351"/>
                  <a:gd name="T15" fmla="*/ 336 h 351"/>
                  <a:gd name="T16" fmla="*/ 227 w 351"/>
                  <a:gd name="T17" fmla="*/ 344 h 351"/>
                  <a:gd name="T18" fmla="*/ 351 w 351"/>
                  <a:gd name="T19" fmla="*/ 176 h 351"/>
                  <a:gd name="T20" fmla="*/ 176 w 351"/>
                  <a:gd name="T21" fmla="*/ 0 h 351"/>
                  <a:gd name="T22" fmla="*/ 0 w 351"/>
                  <a:gd name="T23" fmla="*/ 176 h 351"/>
                  <a:gd name="T24" fmla="*/ 176 w 351"/>
                  <a:gd name="T25" fmla="*/ 351 h 351"/>
                  <a:gd name="T26" fmla="*/ 184 w 351"/>
                  <a:gd name="T27" fmla="*/ 351 h 351"/>
                  <a:gd name="T28" fmla="*/ 183 w 351"/>
                  <a:gd name="T29" fmla="*/ 33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1" h="351">
                    <a:moveTo>
                      <a:pt x="183" y="336"/>
                    </a:moveTo>
                    <a:cubicBezTo>
                      <a:pt x="183" y="331"/>
                      <a:pt x="183" y="326"/>
                      <a:pt x="184" y="322"/>
                    </a:cubicBezTo>
                    <a:cubicBezTo>
                      <a:pt x="176" y="322"/>
                      <a:pt x="176" y="322"/>
                      <a:pt x="176" y="322"/>
                    </a:cubicBezTo>
                    <a:cubicBezTo>
                      <a:pt x="95" y="322"/>
                      <a:pt x="29" y="256"/>
                      <a:pt x="29" y="176"/>
                    </a:cubicBezTo>
                    <a:cubicBezTo>
                      <a:pt x="29" y="94"/>
                      <a:pt x="95" y="29"/>
                      <a:pt x="176" y="29"/>
                    </a:cubicBezTo>
                    <a:cubicBezTo>
                      <a:pt x="256" y="29"/>
                      <a:pt x="322" y="94"/>
                      <a:pt x="322" y="176"/>
                    </a:cubicBezTo>
                    <a:cubicBezTo>
                      <a:pt x="322" y="237"/>
                      <a:pt x="283" y="290"/>
                      <a:pt x="229" y="312"/>
                    </a:cubicBezTo>
                    <a:cubicBezTo>
                      <a:pt x="228" y="320"/>
                      <a:pt x="227" y="328"/>
                      <a:pt x="227" y="336"/>
                    </a:cubicBezTo>
                    <a:cubicBezTo>
                      <a:pt x="227" y="344"/>
                      <a:pt x="227" y="344"/>
                      <a:pt x="227" y="344"/>
                    </a:cubicBezTo>
                    <a:cubicBezTo>
                      <a:pt x="299" y="322"/>
                      <a:pt x="351" y="255"/>
                      <a:pt x="351" y="176"/>
                    </a:cubicBezTo>
                    <a:cubicBezTo>
                      <a:pt x="351" y="79"/>
                      <a:pt x="273" y="0"/>
                      <a:pt x="176" y="0"/>
                    </a:cubicBezTo>
                    <a:cubicBezTo>
                      <a:pt x="78" y="0"/>
                      <a:pt x="0" y="79"/>
                      <a:pt x="0" y="176"/>
                    </a:cubicBezTo>
                    <a:cubicBezTo>
                      <a:pt x="0" y="273"/>
                      <a:pt x="78" y="351"/>
                      <a:pt x="176" y="351"/>
                    </a:cubicBezTo>
                    <a:cubicBezTo>
                      <a:pt x="184" y="351"/>
                      <a:pt x="184" y="351"/>
                      <a:pt x="184" y="351"/>
                    </a:cubicBezTo>
                    <a:cubicBezTo>
                      <a:pt x="183" y="346"/>
                      <a:pt x="183" y="341"/>
                      <a:pt x="183" y="336"/>
                    </a:cubicBezTo>
                  </a:path>
                </a:pathLst>
              </a:custGeom>
              <a:solidFill>
                <a:schemeClr val="accent1"/>
              </a:solidFill>
              <a:ln>
                <a:noFill/>
              </a:ln>
            </p:spPr>
            <p:txBody>
              <a:bodyPr anchor="ctr"/>
              <a:lstStyle/>
              <a:p>
                <a:pPr algn="ctr"/>
                <a:endParaRPr b="1" dirty="0">
                  <a:solidFill>
                    <a:srgbClr val="02086E"/>
                  </a:solidFill>
                  <a:cs typeface="+mn-ea"/>
                  <a:sym typeface="+mn-lt"/>
                </a:endParaRPr>
              </a:p>
            </p:txBody>
          </p:sp>
          <p:grpSp>
            <p:nvGrpSpPr>
              <p:cNvPr id="27" name="îš1íḋè"/>
              <p:cNvGrpSpPr/>
              <p:nvPr/>
            </p:nvGrpSpPr>
            <p:grpSpPr>
              <a:xfrm>
                <a:off x="4738677" y="1878746"/>
                <a:ext cx="2021118" cy="2029351"/>
                <a:chOff x="4738677" y="1878746"/>
                <a:chExt cx="2021118" cy="2029351"/>
              </a:xfrm>
              <a:solidFill>
                <a:schemeClr val="accent2"/>
              </a:solidFill>
            </p:grpSpPr>
            <p:sp>
              <p:nvSpPr>
                <p:cNvPr id="32" name="îSḻíḓe"/>
                <p:cNvSpPr/>
                <p:nvPr/>
              </p:nvSpPr>
              <p:spPr bwMode="auto">
                <a:xfrm>
                  <a:off x="4738677" y="1878746"/>
                  <a:ext cx="2021118" cy="1988187"/>
                </a:xfrm>
                <a:custGeom>
                  <a:avLst/>
                  <a:gdLst>
                    <a:gd name="T0" fmla="*/ 29 w 350"/>
                    <a:gd name="T1" fmla="*/ 159 h 344"/>
                    <a:gd name="T2" fmla="*/ 174 w 350"/>
                    <a:gd name="T3" fmla="*/ 29 h 344"/>
                    <a:gd name="T4" fmla="*/ 320 w 350"/>
                    <a:gd name="T5" fmla="*/ 176 h 344"/>
                    <a:gd name="T6" fmla="*/ 228 w 350"/>
                    <a:gd name="T7" fmla="*/ 312 h 344"/>
                    <a:gd name="T8" fmla="*/ 225 w 350"/>
                    <a:gd name="T9" fmla="*/ 336 h 344"/>
                    <a:gd name="T10" fmla="*/ 225 w 350"/>
                    <a:gd name="T11" fmla="*/ 344 h 344"/>
                    <a:gd name="T12" fmla="*/ 350 w 350"/>
                    <a:gd name="T13" fmla="*/ 176 h 344"/>
                    <a:gd name="T14" fmla="*/ 174 w 350"/>
                    <a:gd name="T15" fmla="*/ 0 h 344"/>
                    <a:gd name="T16" fmla="*/ 0 w 350"/>
                    <a:gd name="T17" fmla="*/ 154 h 344"/>
                    <a:gd name="T18" fmla="*/ 29 w 350"/>
                    <a:gd name="T19" fmla="*/ 15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0" h="344">
                      <a:moveTo>
                        <a:pt x="29" y="159"/>
                      </a:moveTo>
                      <a:cubicBezTo>
                        <a:pt x="37" y="86"/>
                        <a:pt x="99" y="29"/>
                        <a:pt x="174" y="29"/>
                      </a:cubicBezTo>
                      <a:cubicBezTo>
                        <a:pt x="255" y="29"/>
                        <a:pt x="320" y="94"/>
                        <a:pt x="320" y="176"/>
                      </a:cubicBezTo>
                      <a:cubicBezTo>
                        <a:pt x="320" y="237"/>
                        <a:pt x="282" y="290"/>
                        <a:pt x="228" y="312"/>
                      </a:cubicBezTo>
                      <a:cubicBezTo>
                        <a:pt x="226" y="320"/>
                        <a:pt x="225" y="328"/>
                        <a:pt x="225" y="336"/>
                      </a:cubicBezTo>
                      <a:cubicBezTo>
                        <a:pt x="225" y="344"/>
                        <a:pt x="225" y="344"/>
                        <a:pt x="225" y="344"/>
                      </a:cubicBezTo>
                      <a:cubicBezTo>
                        <a:pt x="298" y="322"/>
                        <a:pt x="350" y="255"/>
                        <a:pt x="350" y="176"/>
                      </a:cubicBezTo>
                      <a:cubicBezTo>
                        <a:pt x="350" y="79"/>
                        <a:pt x="271" y="0"/>
                        <a:pt x="174" y="0"/>
                      </a:cubicBezTo>
                      <a:cubicBezTo>
                        <a:pt x="84" y="0"/>
                        <a:pt x="10" y="67"/>
                        <a:pt x="0" y="154"/>
                      </a:cubicBezTo>
                      <a:cubicBezTo>
                        <a:pt x="10" y="155"/>
                        <a:pt x="20" y="157"/>
                        <a:pt x="29" y="159"/>
                      </a:cubicBezTo>
                    </a:path>
                  </a:pathLst>
                </a:custGeom>
                <a:grpFill/>
                <a:ln>
                  <a:noFill/>
                </a:ln>
              </p:spPr>
              <p:txBody>
                <a:bodyPr anchor="ctr"/>
                <a:lstStyle/>
                <a:p>
                  <a:pPr algn="ctr"/>
                  <a:endParaRPr b="1" dirty="0">
                    <a:solidFill>
                      <a:srgbClr val="02086E"/>
                    </a:solidFill>
                    <a:cs typeface="+mn-ea"/>
                    <a:sym typeface="+mn-lt"/>
                  </a:endParaRPr>
                </a:p>
              </p:txBody>
            </p:sp>
            <p:sp>
              <p:nvSpPr>
                <p:cNvPr id="33" name="í$ḻîḓè"/>
                <p:cNvSpPr/>
                <p:nvPr/>
              </p:nvSpPr>
              <p:spPr bwMode="auto">
                <a:xfrm>
                  <a:off x="4738677" y="3023086"/>
                  <a:ext cx="1051722" cy="885011"/>
                </a:xfrm>
                <a:custGeom>
                  <a:avLst/>
                  <a:gdLst>
                    <a:gd name="T0" fmla="*/ 181 w 182"/>
                    <a:gd name="T1" fmla="*/ 138 h 153"/>
                    <a:gd name="T2" fmla="*/ 182 w 182"/>
                    <a:gd name="T3" fmla="*/ 124 h 153"/>
                    <a:gd name="T4" fmla="*/ 174 w 182"/>
                    <a:gd name="T5" fmla="*/ 124 h 153"/>
                    <a:gd name="T6" fmla="*/ 31 w 182"/>
                    <a:gd name="T7" fmla="*/ 8 h 153"/>
                    <a:gd name="T8" fmla="*/ 0 w 182"/>
                    <a:gd name="T9" fmla="*/ 0 h 153"/>
                    <a:gd name="T10" fmla="*/ 174 w 182"/>
                    <a:gd name="T11" fmla="*/ 153 h 153"/>
                    <a:gd name="T12" fmla="*/ 182 w 182"/>
                    <a:gd name="T13" fmla="*/ 153 h 153"/>
                    <a:gd name="T14" fmla="*/ 181 w 182"/>
                    <a:gd name="T15" fmla="*/ 138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3">
                      <a:moveTo>
                        <a:pt x="181" y="138"/>
                      </a:moveTo>
                      <a:cubicBezTo>
                        <a:pt x="181" y="133"/>
                        <a:pt x="181" y="128"/>
                        <a:pt x="182" y="124"/>
                      </a:cubicBezTo>
                      <a:cubicBezTo>
                        <a:pt x="174" y="124"/>
                        <a:pt x="174" y="124"/>
                        <a:pt x="174" y="124"/>
                      </a:cubicBezTo>
                      <a:cubicBezTo>
                        <a:pt x="104" y="124"/>
                        <a:pt x="45" y="75"/>
                        <a:pt x="31" y="8"/>
                      </a:cubicBezTo>
                      <a:cubicBezTo>
                        <a:pt x="21" y="4"/>
                        <a:pt x="11" y="2"/>
                        <a:pt x="0" y="0"/>
                      </a:cubicBezTo>
                      <a:cubicBezTo>
                        <a:pt x="11" y="86"/>
                        <a:pt x="85" y="153"/>
                        <a:pt x="174" y="153"/>
                      </a:cubicBezTo>
                      <a:cubicBezTo>
                        <a:pt x="182" y="153"/>
                        <a:pt x="182" y="153"/>
                        <a:pt x="182" y="153"/>
                      </a:cubicBezTo>
                      <a:cubicBezTo>
                        <a:pt x="181" y="148"/>
                        <a:pt x="181" y="143"/>
                        <a:pt x="181" y="13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dirty="0">
                    <a:solidFill>
                      <a:srgbClr val="02086E"/>
                    </a:solidFill>
                    <a:cs typeface="+mn-ea"/>
                    <a:sym typeface="+mn-lt"/>
                  </a:endParaRPr>
                </a:p>
              </p:txBody>
            </p:sp>
          </p:grpSp>
          <p:grpSp>
            <p:nvGrpSpPr>
              <p:cNvPr id="28" name="íṣ1ïḑè"/>
              <p:cNvGrpSpPr/>
              <p:nvPr/>
            </p:nvGrpSpPr>
            <p:grpSpPr>
              <a:xfrm>
                <a:off x="5829504" y="2809037"/>
                <a:ext cx="2021118" cy="2029349"/>
                <a:chOff x="5829504" y="2809037"/>
                <a:chExt cx="2021118" cy="2029349"/>
              </a:xfrm>
              <a:solidFill>
                <a:schemeClr val="accent5"/>
              </a:solidFill>
            </p:grpSpPr>
            <p:sp>
              <p:nvSpPr>
                <p:cNvPr id="30" name="işļiḋe"/>
                <p:cNvSpPr/>
                <p:nvPr/>
              </p:nvSpPr>
              <p:spPr bwMode="auto">
                <a:xfrm>
                  <a:off x="5829504" y="2856374"/>
                  <a:ext cx="2021118" cy="1982012"/>
                </a:xfrm>
                <a:custGeom>
                  <a:avLst/>
                  <a:gdLst>
                    <a:gd name="T0" fmla="*/ 321 w 350"/>
                    <a:gd name="T1" fmla="*/ 184 h 343"/>
                    <a:gd name="T2" fmla="*/ 175 w 350"/>
                    <a:gd name="T3" fmla="*/ 314 h 343"/>
                    <a:gd name="T4" fmla="*/ 30 w 350"/>
                    <a:gd name="T5" fmla="*/ 167 h 343"/>
                    <a:gd name="T6" fmla="*/ 122 w 350"/>
                    <a:gd name="T7" fmla="*/ 31 h 343"/>
                    <a:gd name="T8" fmla="*/ 124 w 350"/>
                    <a:gd name="T9" fmla="*/ 7 h 343"/>
                    <a:gd name="T10" fmla="*/ 124 w 350"/>
                    <a:gd name="T11" fmla="*/ 0 h 343"/>
                    <a:gd name="T12" fmla="*/ 0 w 350"/>
                    <a:gd name="T13" fmla="*/ 167 h 343"/>
                    <a:gd name="T14" fmla="*/ 175 w 350"/>
                    <a:gd name="T15" fmla="*/ 343 h 343"/>
                    <a:gd name="T16" fmla="*/ 350 w 350"/>
                    <a:gd name="T17" fmla="*/ 189 h 343"/>
                    <a:gd name="T18" fmla="*/ 321 w 350"/>
                    <a:gd name="T19" fmla="*/ 18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0" h="343">
                      <a:moveTo>
                        <a:pt x="321" y="184"/>
                      </a:moveTo>
                      <a:cubicBezTo>
                        <a:pt x="312" y="257"/>
                        <a:pt x="251" y="314"/>
                        <a:pt x="175" y="314"/>
                      </a:cubicBezTo>
                      <a:cubicBezTo>
                        <a:pt x="95" y="314"/>
                        <a:pt x="30" y="248"/>
                        <a:pt x="30" y="167"/>
                      </a:cubicBezTo>
                      <a:cubicBezTo>
                        <a:pt x="30" y="106"/>
                        <a:pt x="68" y="53"/>
                        <a:pt x="122" y="31"/>
                      </a:cubicBezTo>
                      <a:cubicBezTo>
                        <a:pt x="123" y="23"/>
                        <a:pt x="124" y="16"/>
                        <a:pt x="124" y="7"/>
                      </a:cubicBezTo>
                      <a:cubicBezTo>
                        <a:pt x="124" y="0"/>
                        <a:pt x="124" y="0"/>
                        <a:pt x="124" y="0"/>
                      </a:cubicBezTo>
                      <a:cubicBezTo>
                        <a:pt x="52" y="21"/>
                        <a:pt x="0" y="89"/>
                        <a:pt x="0" y="167"/>
                      </a:cubicBezTo>
                      <a:cubicBezTo>
                        <a:pt x="0" y="265"/>
                        <a:pt x="78" y="343"/>
                        <a:pt x="175" y="343"/>
                      </a:cubicBezTo>
                      <a:cubicBezTo>
                        <a:pt x="265" y="343"/>
                        <a:pt x="340" y="276"/>
                        <a:pt x="350" y="189"/>
                      </a:cubicBezTo>
                      <a:cubicBezTo>
                        <a:pt x="340" y="188"/>
                        <a:pt x="330" y="187"/>
                        <a:pt x="321" y="18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dirty="0">
                    <a:solidFill>
                      <a:srgbClr val="02086E"/>
                    </a:solidFill>
                    <a:cs typeface="+mn-ea"/>
                    <a:sym typeface="+mn-lt"/>
                  </a:endParaRPr>
                </a:p>
              </p:txBody>
            </p:sp>
            <p:sp>
              <p:nvSpPr>
                <p:cNvPr id="31" name="íṩľîḍé"/>
                <p:cNvSpPr/>
                <p:nvPr/>
              </p:nvSpPr>
              <p:spPr bwMode="auto">
                <a:xfrm>
                  <a:off x="6800958" y="2809037"/>
                  <a:ext cx="1049664" cy="885011"/>
                </a:xfrm>
                <a:custGeom>
                  <a:avLst/>
                  <a:gdLst>
                    <a:gd name="T0" fmla="*/ 1 w 182"/>
                    <a:gd name="T1" fmla="*/ 15 h 153"/>
                    <a:gd name="T2" fmla="*/ 0 w 182"/>
                    <a:gd name="T3" fmla="*/ 29 h 153"/>
                    <a:gd name="T4" fmla="*/ 7 w 182"/>
                    <a:gd name="T5" fmla="*/ 29 h 153"/>
                    <a:gd name="T6" fmla="*/ 151 w 182"/>
                    <a:gd name="T7" fmla="*/ 146 h 153"/>
                    <a:gd name="T8" fmla="*/ 182 w 182"/>
                    <a:gd name="T9" fmla="*/ 153 h 153"/>
                    <a:gd name="T10" fmla="*/ 7 w 182"/>
                    <a:gd name="T11" fmla="*/ 0 h 153"/>
                    <a:gd name="T12" fmla="*/ 0 w 182"/>
                    <a:gd name="T13" fmla="*/ 0 h 153"/>
                    <a:gd name="T14" fmla="*/ 1 w 182"/>
                    <a:gd name="T15" fmla="*/ 15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3">
                      <a:moveTo>
                        <a:pt x="1" y="15"/>
                      </a:moveTo>
                      <a:cubicBezTo>
                        <a:pt x="1" y="20"/>
                        <a:pt x="1" y="24"/>
                        <a:pt x="0" y="29"/>
                      </a:cubicBezTo>
                      <a:cubicBezTo>
                        <a:pt x="7" y="29"/>
                        <a:pt x="7" y="29"/>
                        <a:pt x="7" y="29"/>
                      </a:cubicBezTo>
                      <a:cubicBezTo>
                        <a:pt x="78" y="29"/>
                        <a:pt x="137" y="79"/>
                        <a:pt x="151" y="146"/>
                      </a:cubicBezTo>
                      <a:cubicBezTo>
                        <a:pt x="161" y="149"/>
                        <a:pt x="171" y="152"/>
                        <a:pt x="182" y="153"/>
                      </a:cubicBezTo>
                      <a:cubicBezTo>
                        <a:pt x="171" y="67"/>
                        <a:pt x="96" y="0"/>
                        <a:pt x="7" y="0"/>
                      </a:cubicBezTo>
                      <a:cubicBezTo>
                        <a:pt x="0" y="0"/>
                        <a:pt x="0" y="0"/>
                        <a:pt x="0" y="0"/>
                      </a:cubicBezTo>
                      <a:cubicBezTo>
                        <a:pt x="1" y="5"/>
                        <a:pt x="1" y="10"/>
                        <a:pt x="1" y="1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dirty="0">
                    <a:solidFill>
                      <a:srgbClr val="02086E"/>
                    </a:solidFill>
                    <a:cs typeface="+mn-ea"/>
                    <a:sym typeface="+mn-lt"/>
                  </a:endParaRPr>
                </a:p>
              </p:txBody>
            </p:sp>
          </p:grpSp>
          <p:sp>
            <p:nvSpPr>
              <p:cNvPr id="29" name="ïşļïďê"/>
              <p:cNvSpPr/>
              <p:nvPr/>
            </p:nvSpPr>
            <p:spPr bwMode="auto">
              <a:xfrm>
                <a:off x="6938854" y="1878746"/>
                <a:ext cx="2014943" cy="2029351"/>
              </a:xfrm>
              <a:custGeom>
                <a:avLst/>
                <a:gdLst>
                  <a:gd name="T0" fmla="*/ 174 w 349"/>
                  <a:gd name="T1" fmla="*/ 0 h 351"/>
                  <a:gd name="T2" fmla="*/ 0 w 349"/>
                  <a:gd name="T3" fmla="*/ 154 h 351"/>
                  <a:gd name="T4" fmla="*/ 28 w 349"/>
                  <a:gd name="T5" fmla="*/ 159 h 351"/>
                  <a:gd name="T6" fmla="*/ 174 w 349"/>
                  <a:gd name="T7" fmla="*/ 29 h 351"/>
                  <a:gd name="T8" fmla="*/ 320 w 349"/>
                  <a:gd name="T9" fmla="*/ 176 h 351"/>
                  <a:gd name="T10" fmla="*/ 174 w 349"/>
                  <a:gd name="T11" fmla="*/ 322 h 351"/>
                  <a:gd name="T12" fmla="*/ 30 w 349"/>
                  <a:gd name="T13" fmla="*/ 206 h 351"/>
                  <a:gd name="T14" fmla="*/ 0 w 349"/>
                  <a:gd name="T15" fmla="*/ 198 h 351"/>
                  <a:gd name="T16" fmla="*/ 174 w 349"/>
                  <a:gd name="T17" fmla="*/ 351 h 351"/>
                  <a:gd name="T18" fmla="*/ 349 w 349"/>
                  <a:gd name="T19" fmla="*/ 176 h 351"/>
                  <a:gd name="T20" fmla="*/ 174 w 349"/>
                  <a:gd name="T21"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1">
                    <a:moveTo>
                      <a:pt x="174" y="0"/>
                    </a:moveTo>
                    <a:cubicBezTo>
                      <a:pt x="84" y="0"/>
                      <a:pt x="10" y="67"/>
                      <a:pt x="0" y="154"/>
                    </a:cubicBezTo>
                    <a:cubicBezTo>
                      <a:pt x="10" y="155"/>
                      <a:pt x="20" y="157"/>
                      <a:pt x="28" y="159"/>
                    </a:cubicBezTo>
                    <a:cubicBezTo>
                      <a:pt x="37" y="86"/>
                      <a:pt x="99" y="29"/>
                      <a:pt x="174" y="29"/>
                    </a:cubicBezTo>
                    <a:cubicBezTo>
                      <a:pt x="255" y="29"/>
                      <a:pt x="320" y="94"/>
                      <a:pt x="320" y="176"/>
                    </a:cubicBezTo>
                    <a:cubicBezTo>
                      <a:pt x="320" y="256"/>
                      <a:pt x="255" y="322"/>
                      <a:pt x="174" y="322"/>
                    </a:cubicBezTo>
                    <a:cubicBezTo>
                      <a:pt x="104" y="322"/>
                      <a:pt x="45" y="273"/>
                      <a:pt x="30" y="206"/>
                    </a:cubicBezTo>
                    <a:cubicBezTo>
                      <a:pt x="21" y="202"/>
                      <a:pt x="11" y="200"/>
                      <a:pt x="0" y="198"/>
                    </a:cubicBezTo>
                    <a:cubicBezTo>
                      <a:pt x="11" y="284"/>
                      <a:pt x="85" y="351"/>
                      <a:pt x="174" y="351"/>
                    </a:cubicBezTo>
                    <a:cubicBezTo>
                      <a:pt x="271" y="351"/>
                      <a:pt x="349" y="273"/>
                      <a:pt x="349" y="176"/>
                    </a:cubicBezTo>
                    <a:cubicBezTo>
                      <a:pt x="349" y="79"/>
                      <a:pt x="271" y="0"/>
                      <a:pt x="174" y="0"/>
                    </a:cubicBezTo>
                  </a:path>
                </a:pathLst>
              </a:custGeom>
              <a:solidFill>
                <a:schemeClr val="accent4"/>
              </a:solidFill>
              <a:ln>
                <a:noFill/>
              </a:ln>
            </p:spPr>
            <p:txBody>
              <a:bodyPr anchor="ctr"/>
              <a:lstStyle/>
              <a:p>
                <a:pPr algn="ctr"/>
                <a:endParaRPr b="1" dirty="0">
                  <a:solidFill>
                    <a:srgbClr val="02086E"/>
                  </a:solidFill>
                  <a:cs typeface="+mn-ea"/>
                  <a:sym typeface="+mn-lt"/>
                </a:endParaRPr>
              </a:p>
            </p:txBody>
          </p:sp>
        </p:grpSp>
        <p:grpSp>
          <p:nvGrpSpPr>
            <p:cNvPr id="6" name="íśľïde"/>
            <p:cNvGrpSpPr/>
            <p:nvPr/>
          </p:nvGrpSpPr>
          <p:grpSpPr>
            <a:xfrm>
              <a:off x="9029821" y="3139323"/>
              <a:ext cx="2457329" cy="835777"/>
              <a:chOff x="9029821" y="3139323"/>
              <a:chExt cx="2457329" cy="835777"/>
            </a:xfrm>
          </p:grpSpPr>
          <p:sp>
            <p:nvSpPr>
              <p:cNvPr id="23" name="ïṧļïḑè"/>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000" b="1" dirty="0">
                    <a:solidFill>
                      <a:srgbClr val="02086E"/>
                    </a:solidFill>
                    <a:cs typeface="+mn-ea"/>
                    <a:sym typeface="+mn-lt"/>
                  </a:rPr>
                  <a:t>此部分内容作为文字排版占位显示</a:t>
                </a:r>
                <a:br>
                  <a:rPr lang="zh-CN" altLang="en-US" sz="1000" b="1" dirty="0">
                    <a:solidFill>
                      <a:srgbClr val="02086E"/>
                    </a:solidFill>
                    <a:cs typeface="+mn-ea"/>
                    <a:sym typeface="+mn-lt"/>
                  </a:rPr>
                </a:br>
                <a:r>
                  <a:rPr lang="zh-CN" altLang="en-US" sz="1000" b="1" dirty="0">
                    <a:solidFill>
                      <a:srgbClr val="02086E"/>
                    </a:solidFill>
                    <a:cs typeface="+mn-ea"/>
                    <a:sym typeface="+mn-lt"/>
                  </a:rPr>
                  <a:t>（建议使用主题字体）</a:t>
                </a:r>
              </a:p>
            </p:txBody>
          </p:sp>
          <p:sp>
            <p:nvSpPr>
              <p:cNvPr id="24" name="ïṧliḋè"/>
              <p:cNvSpPr/>
              <p:nvPr/>
            </p:nvSpPr>
            <p:spPr>
              <a:xfrm>
                <a:off x="9029821" y="3139323"/>
                <a:ext cx="2457329" cy="246221"/>
              </a:xfrm>
              <a:prstGeom prst="rect">
                <a:avLst/>
              </a:prstGeom>
            </p:spPr>
            <p:txBody>
              <a:bodyPr wrap="none" lIns="72000" tIns="0" rIns="72000" bIns="0">
                <a:normAutofit lnSpcReduction="10000"/>
              </a:bodyPr>
              <a:lstStyle/>
              <a:p>
                <a:pPr lvl="0" defTabSz="914400">
                  <a:defRPr/>
                </a:pPr>
                <a:r>
                  <a:rPr lang="zh-CN" altLang="en-US" sz="1600" b="1" dirty="0">
                    <a:solidFill>
                      <a:srgbClr val="02086E"/>
                    </a:solidFill>
                    <a:cs typeface="+mn-ea"/>
                    <a:sym typeface="+mn-lt"/>
                  </a:rPr>
                  <a:t>标题文本预设</a:t>
                </a:r>
              </a:p>
            </p:txBody>
          </p:sp>
        </p:grpSp>
        <p:grpSp>
          <p:nvGrpSpPr>
            <p:cNvPr id="7" name="íṧḷîďè"/>
            <p:cNvGrpSpPr/>
            <p:nvPr/>
          </p:nvGrpSpPr>
          <p:grpSpPr>
            <a:xfrm>
              <a:off x="943130" y="3459743"/>
              <a:ext cx="2407615" cy="835777"/>
              <a:chOff x="943130" y="3459743"/>
              <a:chExt cx="2407615" cy="835777"/>
            </a:xfrm>
          </p:grpSpPr>
          <p:sp>
            <p:nvSpPr>
              <p:cNvPr id="21" name="işļíḑê"/>
              <p:cNvSpPr txBox="1"/>
              <p:nvPr/>
            </p:nvSpPr>
            <p:spPr>
              <a:xfrm>
                <a:off x="943130" y="3705964"/>
                <a:ext cx="2407615" cy="589556"/>
              </a:xfrm>
              <a:prstGeom prst="rect">
                <a:avLst/>
              </a:prstGeom>
              <a:noFill/>
            </p:spPr>
            <p:txBody>
              <a:bodyPr wrap="square" lIns="72000" tIns="0" rIns="72000" bIns="0" anchor="ctr" anchorCtr="0">
                <a:normAutofit/>
              </a:bodyPr>
              <a:lstStyle/>
              <a:p>
                <a:pPr algn="r" defTabSz="914400">
                  <a:lnSpc>
                    <a:spcPct val="120000"/>
                  </a:lnSpc>
                  <a:defRPr/>
                </a:pPr>
                <a:r>
                  <a:rPr lang="zh-CN" altLang="en-US" sz="1000" b="1" dirty="0">
                    <a:solidFill>
                      <a:srgbClr val="02086E"/>
                    </a:solidFill>
                    <a:cs typeface="+mn-ea"/>
                    <a:sym typeface="+mn-lt"/>
                  </a:rPr>
                  <a:t>此部分内容作为文字排版占位显示</a:t>
                </a:r>
                <a:br>
                  <a:rPr lang="zh-CN" altLang="en-US" sz="1000" b="1" dirty="0">
                    <a:solidFill>
                      <a:srgbClr val="02086E"/>
                    </a:solidFill>
                    <a:cs typeface="+mn-ea"/>
                    <a:sym typeface="+mn-lt"/>
                  </a:rPr>
                </a:br>
                <a:r>
                  <a:rPr lang="zh-CN" altLang="en-US" sz="1000" b="1" dirty="0">
                    <a:solidFill>
                      <a:srgbClr val="02086E"/>
                    </a:solidFill>
                    <a:cs typeface="+mn-ea"/>
                    <a:sym typeface="+mn-lt"/>
                  </a:rPr>
                  <a:t>（建议使用主题字体）</a:t>
                </a:r>
              </a:p>
            </p:txBody>
          </p:sp>
          <p:sp>
            <p:nvSpPr>
              <p:cNvPr id="22" name="íṣliďé"/>
              <p:cNvSpPr/>
              <p:nvPr/>
            </p:nvSpPr>
            <p:spPr>
              <a:xfrm>
                <a:off x="943130" y="3459743"/>
                <a:ext cx="2407615" cy="246221"/>
              </a:xfrm>
              <a:prstGeom prst="rect">
                <a:avLst/>
              </a:prstGeom>
            </p:spPr>
            <p:txBody>
              <a:bodyPr wrap="none" lIns="72000" tIns="0" rIns="72000" bIns="0">
                <a:normAutofit lnSpcReduction="10000"/>
              </a:bodyPr>
              <a:lstStyle/>
              <a:p>
                <a:pPr lvl="0" algn="r" defTabSz="914400">
                  <a:defRPr/>
                </a:pPr>
                <a:r>
                  <a:rPr lang="zh-CN" altLang="en-US" sz="1600" b="1" dirty="0">
                    <a:solidFill>
                      <a:srgbClr val="02086E"/>
                    </a:solidFill>
                    <a:cs typeface="+mn-ea"/>
                    <a:sym typeface="+mn-lt"/>
                  </a:rPr>
                  <a:t>标题文本预设</a:t>
                </a:r>
              </a:p>
            </p:txBody>
          </p:sp>
        </p:grpSp>
        <p:grpSp>
          <p:nvGrpSpPr>
            <p:cNvPr id="8" name="iŝḷîḍé"/>
            <p:cNvGrpSpPr/>
            <p:nvPr/>
          </p:nvGrpSpPr>
          <p:grpSpPr>
            <a:xfrm>
              <a:off x="6448655" y="5246921"/>
              <a:ext cx="2457329" cy="835777"/>
              <a:chOff x="9029821" y="3139323"/>
              <a:chExt cx="2457329" cy="835777"/>
            </a:xfrm>
          </p:grpSpPr>
          <p:sp>
            <p:nvSpPr>
              <p:cNvPr id="19" name="ïṡliďè"/>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000" b="1" dirty="0">
                    <a:solidFill>
                      <a:srgbClr val="02086E"/>
                    </a:solidFill>
                    <a:cs typeface="+mn-ea"/>
                    <a:sym typeface="+mn-lt"/>
                  </a:rPr>
                  <a:t>此部分内容作为文字排版占位显示</a:t>
                </a:r>
                <a:br>
                  <a:rPr lang="zh-CN" altLang="en-US" sz="1000" b="1" dirty="0">
                    <a:solidFill>
                      <a:srgbClr val="02086E"/>
                    </a:solidFill>
                    <a:cs typeface="+mn-ea"/>
                    <a:sym typeface="+mn-lt"/>
                  </a:rPr>
                </a:br>
                <a:r>
                  <a:rPr lang="zh-CN" altLang="en-US" sz="1000" b="1" dirty="0">
                    <a:solidFill>
                      <a:srgbClr val="02086E"/>
                    </a:solidFill>
                    <a:cs typeface="+mn-ea"/>
                    <a:sym typeface="+mn-lt"/>
                  </a:rPr>
                  <a:t>（建议使用主题字体）</a:t>
                </a:r>
              </a:p>
            </p:txBody>
          </p:sp>
          <p:sp>
            <p:nvSpPr>
              <p:cNvPr id="20" name="íṡḻïḑé"/>
              <p:cNvSpPr/>
              <p:nvPr/>
            </p:nvSpPr>
            <p:spPr>
              <a:xfrm>
                <a:off x="9029821" y="3139323"/>
                <a:ext cx="2457329" cy="246221"/>
              </a:xfrm>
              <a:prstGeom prst="rect">
                <a:avLst/>
              </a:prstGeom>
            </p:spPr>
            <p:txBody>
              <a:bodyPr wrap="none" lIns="72000" tIns="0" rIns="72000" bIns="0">
                <a:normAutofit lnSpcReduction="10000"/>
              </a:bodyPr>
              <a:lstStyle/>
              <a:p>
                <a:pPr lvl="0" defTabSz="914400">
                  <a:defRPr/>
                </a:pPr>
                <a:r>
                  <a:rPr lang="zh-CN" altLang="en-US" sz="1600" b="1" dirty="0">
                    <a:solidFill>
                      <a:srgbClr val="02086E"/>
                    </a:solidFill>
                    <a:cs typeface="+mn-ea"/>
                    <a:sym typeface="+mn-lt"/>
                  </a:rPr>
                  <a:t>标题文本预设</a:t>
                </a:r>
              </a:p>
            </p:txBody>
          </p:sp>
        </p:grpSp>
        <p:grpSp>
          <p:nvGrpSpPr>
            <p:cNvPr id="9" name="íSḻíḓê"/>
            <p:cNvGrpSpPr/>
            <p:nvPr/>
          </p:nvGrpSpPr>
          <p:grpSpPr>
            <a:xfrm>
              <a:off x="3326423" y="5246921"/>
              <a:ext cx="2407615" cy="835777"/>
              <a:chOff x="609599" y="3139323"/>
              <a:chExt cx="2407615" cy="835777"/>
            </a:xfrm>
          </p:grpSpPr>
          <p:sp>
            <p:nvSpPr>
              <p:cNvPr id="17" name="ïşľíde"/>
              <p:cNvSpPr txBox="1"/>
              <p:nvPr/>
            </p:nvSpPr>
            <p:spPr>
              <a:xfrm>
                <a:off x="609599" y="3385544"/>
                <a:ext cx="2407615" cy="589556"/>
              </a:xfrm>
              <a:prstGeom prst="rect">
                <a:avLst/>
              </a:prstGeom>
              <a:noFill/>
            </p:spPr>
            <p:txBody>
              <a:bodyPr wrap="square" lIns="72000" tIns="0" rIns="72000" bIns="0" anchor="ctr" anchorCtr="0">
                <a:normAutofit/>
              </a:bodyPr>
              <a:lstStyle/>
              <a:p>
                <a:pPr algn="r" defTabSz="914400">
                  <a:lnSpc>
                    <a:spcPct val="120000"/>
                  </a:lnSpc>
                  <a:defRPr/>
                </a:pPr>
                <a:r>
                  <a:rPr lang="zh-CN" altLang="en-US" sz="1000" b="1" dirty="0">
                    <a:solidFill>
                      <a:srgbClr val="02086E"/>
                    </a:solidFill>
                    <a:cs typeface="+mn-ea"/>
                    <a:sym typeface="+mn-lt"/>
                  </a:rPr>
                  <a:t>此部分内容作为文字排版占位显示</a:t>
                </a:r>
                <a:br>
                  <a:rPr lang="zh-CN" altLang="en-US" sz="1000" b="1" dirty="0">
                    <a:solidFill>
                      <a:srgbClr val="02086E"/>
                    </a:solidFill>
                    <a:cs typeface="+mn-ea"/>
                    <a:sym typeface="+mn-lt"/>
                  </a:rPr>
                </a:br>
                <a:r>
                  <a:rPr lang="zh-CN" altLang="en-US" sz="1000" b="1" dirty="0">
                    <a:solidFill>
                      <a:srgbClr val="02086E"/>
                    </a:solidFill>
                    <a:cs typeface="+mn-ea"/>
                    <a:sym typeface="+mn-lt"/>
                  </a:rPr>
                  <a:t>（建议使用主题字体）</a:t>
                </a:r>
              </a:p>
            </p:txBody>
          </p:sp>
          <p:sp>
            <p:nvSpPr>
              <p:cNvPr id="18" name="îṧḷiḑê"/>
              <p:cNvSpPr/>
              <p:nvPr/>
            </p:nvSpPr>
            <p:spPr>
              <a:xfrm>
                <a:off x="609599" y="3139323"/>
                <a:ext cx="2407615" cy="246221"/>
              </a:xfrm>
              <a:prstGeom prst="rect">
                <a:avLst/>
              </a:prstGeom>
            </p:spPr>
            <p:txBody>
              <a:bodyPr wrap="none" lIns="72000" tIns="0" rIns="72000" bIns="0">
                <a:normAutofit lnSpcReduction="10000"/>
              </a:bodyPr>
              <a:lstStyle/>
              <a:p>
                <a:pPr lvl="0" algn="r" defTabSz="914400">
                  <a:defRPr/>
                </a:pPr>
                <a:r>
                  <a:rPr lang="zh-CN" altLang="en-US" sz="1600" b="1" dirty="0">
                    <a:solidFill>
                      <a:srgbClr val="02086E"/>
                    </a:solidFill>
                    <a:cs typeface="+mn-ea"/>
                    <a:sym typeface="+mn-lt"/>
                  </a:rPr>
                  <a:t>标题文本预设</a:t>
                </a:r>
              </a:p>
            </p:txBody>
          </p:sp>
        </p:grpSp>
        <p:sp>
          <p:nvSpPr>
            <p:cNvPr id="10" name="ïṧliḍê"/>
            <p:cNvSpPr/>
            <p:nvPr/>
          </p:nvSpPr>
          <p:spPr>
            <a:xfrm>
              <a:off x="4115780" y="2952513"/>
              <a:ext cx="355891" cy="30075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A81819"/>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02086E"/>
                </a:solidFill>
                <a:cs typeface="+mn-ea"/>
                <a:sym typeface="+mn-lt"/>
              </a:endParaRPr>
            </a:p>
          </p:txBody>
        </p:sp>
        <p:sp>
          <p:nvSpPr>
            <p:cNvPr id="11" name="íşḻiďe"/>
            <p:cNvSpPr/>
            <p:nvPr/>
          </p:nvSpPr>
          <p:spPr>
            <a:xfrm>
              <a:off x="5849454" y="2952513"/>
              <a:ext cx="355891" cy="30075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A81819"/>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02086E"/>
                </a:solidFill>
                <a:cs typeface="+mn-ea"/>
                <a:sym typeface="+mn-lt"/>
              </a:endParaRPr>
            </a:p>
          </p:txBody>
        </p:sp>
        <p:sp>
          <p:nvSpPr>
            <p:cNvPr id="12" name="iṧḻïḓê"/>
            <p:cNvSpPr/>
            <p:nvPr/>
          </p:nvSpPr>
          <p:spPr>
            <a:xfrm>
              <a:off x="4961589" y="3845681"/>
              <a:ext cx="355891" cy="30075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A81819"/>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02086E"/>
                </a:solidFill>
                <a:cs typeface="+mn-ea"/>
                <a:sym typeface="+mn-lt"/>
              </a:endParaRPr>
            </a:p>
          </p:txBody>
        </p:sp>
        <p:sp>
          <p:nvSpPr>
            <p:cNvPr id="13" name="î$liḑé"/>
            <p:cNvSpPr/>
            <p:nvPr/>
          </p:nvSpPr>
          <p:spPr>
            <a:xfrm>
              <a:off x="7583128" y="2952513"/>
              <a:ext cx="355891" cy="30075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A81819"/>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02086E"/>
                </a:solidFill>
                <a:cs typeface="+mn-ea"/>
                <a:sym typeface="+mn-lt"/>
              </a:endParaRPr>
            </a:p>
          </p:txBody>
        </p:sp>
        <p:sp>
          <p:nvSpPr>
            <p:cNvPr id="14" name="ísļiḑe"/>
            <p:cNvSpPr/>
            <p:nvPr/>
          </p:nvSpPr>
          <p:spPr>
            <a:xfrm>
              <a:off x="6695263" y="3845681"/>
              <a:ext cx="355891" cy="30075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A81819"/>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02086E"/>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67" y="642402"/>
            <a:ext cx="10119266" cy="5842385"/>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3" name="文本框 2"/>
          <p:cNvSpPr txBox="1"/>
          <p:nvPr>
            <p:custDataLst>
              <p:tags r:id="rId1"/>
            </p:custDataLst>
          </p:nvPr>
        </p:nvSpPr>
        <p:spPr>
          <a:xfrm>
            <a:off x="1671771" y="2240156"/>
            <a:ext cx="8848458" cy="132343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schemeClr val="accent2"/>
                </a:solidFill>
                <a:effectLst/>
                <a:uLnTx/>
                <a:uFillTx/>
                <a:cs typeface="+mn-ea"/>
                <a:sym typeface="+mn-lt"/>
              </a:rPr>
              <a:t>PART</a:t>
            </a:r>
            <a:r>
              <a:rPr kumimoji="0" lang="en-US" altLang="zh-CN" sz="8000" b="1" i="0" u="none" strike="noStrike" kern="1200" cap="none" spc="0" normalizeH="0" noProof="0" dirty="0">
                <a:ln>
                  <a:noFill/>
                </a:ln>
                <a:solidFill>
                  <a:schemeClr val="accent2"/>
                </a:solidFill>
                <a:effectLst/>
                <a:uLnTx/>
                <a:uFillTx/>
                <a:cs typeface="+mn-ea"/>
                <a:sym typeface="+mn-lt"/>
              </a:rPr>
              <a:t> </a:t>
            </a:r>
            <a:r>
              <a:rPr lang="en-US" altLang="zh-CN" sz="8000" b="1" dirty="0">
                <a:solidFill>
                  <a:schemeClr val="accent2"/>
                </a:solidFill>
                <a:cs typeface="+mn-ea"/>
                <a:sym typeface="+mn-lt"/>
              </a:rPr>
              <a:t>02</a:t>
            </a:r>
            <a:endParaRPr kumimoji="0" lang="zh-CN" altLang="en-US" sz="8000" b="1" i="0" u="none" strike="noStrike" kern="1200" cap="none" spc="0" normalizeH="0" baseline="0" noProof="0" dirty="0">
              <a:ln>
                <a:noFill/>
              </a:ln>
              <a:solidFill>
                <a:schemeClr val="accent2"/>
              </a:solidFill>
              <a:effectLst/>
              <a:uLnTx/>
              <a:uFillTx/>
              <a:cs typeface="+mn-ea"/>
              <a:sym typeface="+mn-lt"/>
            </a:endParaRPr>
          </a:p>
        </p:txBody>
      </p:sp>
      <p:sp>
        <p:nvSpPr>
          <p:cNvPr id="4" name="文本框 3"/>
          <p:cNvSpPr txBox="1"/>
          <p:nvPr/>
        </p:nvSpPr>
        <p:spPr>
          <a:xfrm>
            <a:off x="1421807" y="3563595"/>
            <a:ext cx="9348385" cy="95407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lvl="0">
              <a:defRPr/>
            </a:pPr>
            <a:r>
              <a:rPr lang="zh-CN" altLang="en-US" sz="5400" b="0" dirty="0">
                <a:solidFill>
                  <a:schemeClr val="accent1"/>
                </a:solidFill>
                <a:effectLst/>
                <a:latin typeface="+mn-lt"/>
                <a:ea typeface="+mn-ea"/>
                <a:cs typeface="+mn-ea"/>
                <a:sym typeface="+mn-lt"/>
              </a:rPr>
              <a:t>活动财务预算</a:t>
            </a:r>
          </a:p>
        </p:txBody>
      </p:sp>
      <p:sp>
        <p:nvSpPr>
          <p:cNvPr id="5" name="Rectangle 15"/>
          <p:cNvSpPr>
            <a:spLocks noChangeArrowheads="1"/>
          </p:cNvSpPr>
          <p:nvPr/>
        </p:nvSpPr>
        <p:spPr bwMode="auto">
          <a:xfrm>
            <a:off x="4027227" y="4675438"/>
            <a:ext cx="4137544" cy="434478"/>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00" rtl="0" eaLnBrk="0" fontAlgn="base" latinLnBrk="0" hangingPunct="0">
              <a:lnSpc>
                <a:spcPct val="150000"/>
              </a:lnSpc>
              <a:spcBef>
                <a:spcPct val="0"/>
              </a:spcBef>
              <a:spcAft>
                <a:spcPct val="0"/>
              </a:spcAft>
              <a:buClrTx/>
              <a:buSzTx/>
              <a:buFontTx/>
              <a:buNone/>
              <a:defRPr/>
            </a:pP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Duis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aute</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irure</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dolor in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reprehenderit</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in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voluptate</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sint</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occaecat</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a:t>
            </a:r>
            <a:r>
              <a:rPr kumimoji="0" lang="en-US" altLang="en-US" sz="1000" b="0" i="0" u="none" strike="noStrike" kern="1200" cap="none" spc="0" normalizeH="0" baseline="0" noProof="0" dirty="0" err="1">
                <a:ln>
                  <a:noFill/>
                </a:ln>
                <a:solidFill>
                  <a:schemeClr val="accent1"/>
                </a:solidFill>
                <a:effectLst/>
                <a:uLnTx/>
                <a:uFillTx/>
                <a:latin typeface="+mn-lt"/>
                <a:cs typeface="+mn-ea"/>
                <a:sym typeface="+mn-lt"/>
              </a:rPr>
              <a:t>cupidatat</a:t>
            </a:r>
            <a:r>
              <a:rPr kumimoji="0" lang="en-US" altLang="en-US" sz="1000" b="0" i="0" u="none" strike="noStrike" kern="1200" cap="none" spc="0" normalizeH="0" baseline="0" noProof="0" dirty="0">
                <a:ln>
                  <a:noFill/>
                </a:ln>
                <a:solidFill>
                  <a:schemeClr val="accent1"/>
                </a:solidFill>
                <a:effectLst/>
                <a:uLnTx/>
                <a:uFillTx/>
                <a:latin typeface="+mn-lt"/>
                <a:cs typeface="+mn-ea"/>
                <a:sym typeface="+mn-lt"/>
              </a:rPr>
              <a:t> non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67" y="642402"/>
            <a:ext cx="10119266" cy="5842385"/>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71896"/>
          <a:stretch>
            <a:fillRect/>
          </a:stretch>
        </p:blipFill>
        <p:spPr>
          <a:xfrm>
            <a:off x="0" y="322"/>
            <a:ext cx="12192000" cy="1927185"/>
          </a:xfrm>
          <a:prstGeom prst="rect">
            <a:avLst/>
          </a:prstGeom>
        </p:spPr>
      </p:pic>
      <p:grpSp>
        <p:nvGrpSpPr>
          <p:cNvPr id="5" name="组合 4"/>
          <p:cNvGrpSpPr/>
          <p:nvPr/>
        </p:nvGrpSpPr>
        <p:grpSpPr>
          <a:xfrm>
            <a:off x="8198335" y="1719913"/>
            <a:ext cx="2370126" cy="950299"/>
            <a:chOff x="874713" y="3336911"/>
            <a:chExt cx="2370126" cy="950299"/>
          </a:xfrm>
        </p:grpSpPr>
        <p:sp>
          <p:nvSpPr>
            <p:cNvPr id="6" name="矩形 5"/>
            <p:cNvSpPr/>
            <p:nvPr/>
          </p:nvSpPr>
          <p:spPr>
            <a:xfrm>
              <a:off x="874713" y="3677812"/>
              <a:ext cx="237012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cs typeface="+mn-ea"/>
                  <a:sym typeface="+mn-lt"/>
                </a:rPr>
                <a:t>用户可以在投影仪或者计算机上进行演示也可以</a:t>
              </a:r>
            </a:p>
          </p:txBody>
        </p:sp>
        <p:sp>
          <p:nvSpPr>
            <p:cNvPr id="7" name="矩形 6"/>
            <p:cNvSpPr/>
            <p:nvPr/>
          </p:nvSpPr>
          <p:spPr>
            <a:xfrm>
              <a:off x="874713" y="3336911"/>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cs typeface="+mn-ea"/>
                  <a:sym typeface="+mn-lt"/>
                </a:rPr>
                <a:t>标题文字添加</a:t>
              </a:r>
            </a:p>
          </p:txBody>
        </p:sp>
      </p:grpSp>
      <p:grpSp>
        <p:nvGrpSpPr>
          <p:cNvPr id="8" name="组合 7"/>
          <p:cNvGrpSpPr/>
          <p:nvPr/>
        </p:nvGrpSpPr>
        <p:grpSpPr>
          <a:xfrm>
            <a:off x="1790264" y="1719913"/>
            <a:ext cx="2350812" cy="950299"/>
            <a:chOff x="1377127" y="3336911"/>
            <a:chExt cx="2350812" cy="950299"/>
          </a:xfrm>
        </p:grpSpPr>
        <p:sp>
          <p:nvSpPr>
            <p:cNvPr id="9" name="矩形 8"/>
            <p:cNvSpPr/>
            <p:nvPr/>
          </p:nvSpPr>
          <p:spPr>
            <a:xfrm>
              <a:off x="1377127" y="3677812"/>
              <a:ext cx="2350812"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cs typeface="+mn-ea"/>
                  <a:sym typeface="+mn-lt"/>
                </a:rPr>
                <a:t>用户可以在投影仪或者计算机上进行演示也可以</a:t>
              </a:r>
            </a:p>
          </p:txBody>
        </p:sp>
        <p:sp>
          <p:nvSpPr>
            <p:cNvPr id="10" name="矩形 9"/>
            <p:cNvSpPr/>
            <p:nvPr/>
          </p:nvSpPr>
          <p:spPr>
            <a:xfrm>
              <a:off x="1485965" y="3336911"/>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cs typeface="+mn-ea"/>
                  <a:sym typeface="+mn-lt"/>
                </a:rPr>
                <a:t>标题文字添加</a:t>
              </a:r>
            </a:p>
          </p:txBody>
        </p:sp>
      </p:grpSp>
      <p:grpSp>
        <p:nvGrpSpPr>
          <p:cNvPr id="11" name="组合 10"/>
          <p:cNvGrpSpPr/>
          <p:nvPr/>
        </p:nvGrpSpPr>
        <p:grpSpPr>
          <a:xfrm>
            <a:off x="8198335" y="3232810"/>
            <a:ext cx="2370126" cy="950299"/>
            <a:chOff x="874713" y="3336911"/>
            <a:chExt cx="2370126" cy="950299"/>
          </a:xfrm>
        </p:grpSpPr>
        <p:sp>
          <p:nvSpPr>
            <p:cNvPr id="12" name="矩形 11"/>
            <p:cNvSpPr/>
            <p:nvPr/>
          </p:nvSpPr>
          <p:spPr>
            <a:xfrm>
              <a:off x="874713" y="3677812"/>
              <a:ext cx="237012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cs typeface="+mn-ea"/>
                  <a:sym typeface="+mn-lt"/>
                </a:rPr>
                <a:t>用户可以在投影仪或者计算机上进行演示也可以</a:t>
              </a:r>
            </a:p>
          </p:txBody>
        </p:sp>
        <p:sp>
          <p:nvSpPr>
            <p:cNvPr id="13" name="矩形 12"/>
            <p:cNvSpPr/>
            <p:nvPr/>
          </p:nvSpPr>
          <p:spPr>
            <a:xfrm>
              <a:off x="874713" y="3336911"/>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cs typeface="+mn-ea"/>
                  <a:sym typeface="+mn-lt"/>
                </a:rPr>
                <a:t>标题文字添加</a:t>
              </a:r>
            </a:p>
          </p:txBody>
        </p:sp>
      </p:grpSp>
      <p:grpSp>
        <p:nvGrpSpPr>
          <p:cNvPr id="14" name="组合 13"/>
          <p:cNvGrpSpPr/>
          <p:nvPr/>
        </p:nvGrpSpPr>
        <p:grpSpPr>
          <a:xfrm>
            <a:off x="1790264" y="3232810"/>
            <a:ext cx="2350812" cy="950299"/>
            <a:chOff x="1377127" y="3336911"/>
            <a:chExt cx="2350812" cy="950299"/>
          </a:xfrm>
        </p:grpSpPr>
        <p:sp>
          <p:nvSpPr>
            <p:cNvPr id="17" name="矩形 16"/>
            <p:cNvSpPr/>
            <p:nvPr/>
          </p:nvSpPr>
          <p:spPr>
            <a:xfrm>
              <a:off x="1377127" y="3677812"/>
              <a:ext cx="2350812"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cs typeface="+mn-ea"/>
                  <a:sym typeface="+mn-lt"/>
                </a:rPr>
                <a:t>用户可以在投影仪或者计算机上进行演示也可以</a:t>
              </a:r>
            </a:p>
          </p:txBody>
        </p:sp>
        <p:sp>
          <p:nvSpPr>
            <p:cNvPr id="18" name="矩形 17"/>
            <p:cNvSpPr/>
            <p:nvPr/>
          </p:nvSpPr>
          <p:spPr>
            <a:xfrm>
              <a:off x="1485965" y="3336911"/>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cs typeface="+mn-ea"/>
                  <a:sym typeface="+mn-lt"/>
                </a:rPr>
                <a:t>标题文字添加</a:t>
              </a:r>
            </a:p>
          </p:txBody>
        </p:sp>
      </p:grpSp>
      <p:grpSp>
        <p:nvGrpSpPr>
          <p:cNvPr id="19" name="组合 18"/>
          <p:cNvGrpSpPr/>
          <p:nvPr/>
        </p:nvGrpSpPr>
        <p:grpSpPr>
          <a:xfrm>
            <a:off x="8198335" y="4992407"/>
            <a:ext cx="2370126" cy="950299"/>
            <a:chOff x="874713" y="3336911"/>
            <a:chExt cx="2370126" cy="950299"/>
          </a:xfrm>
        </p:grpSpPr>
        <p:sp>
          <p:nvSpPr>
            <p:cNvPr id="20" name="矩形 19"/>
            <p:cNvSpPr/>
            <p:nvPr/>
          </p:nvSpPr>
          <p:spPr>
            <a:xfrm>
              <a:off x="874713" y="3677812"/>
              <a:ext cx="237012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cs typeface="+mn-ea"/>
                  <a:sym typeface="+mn-lt"/>
                </a:rPr>
                <a:t>用户可以在投影仪或者计算机上进行演示也可以</a:t>
              </a:r>
            </a:p>
          </p:txBody>
        </p:sp>
        <p:sp>
          <p:nvSpPr>
            <p:cNvPr id="21" name="矩形 20"/>
            <p:cNvSpPr/>
            <p:nvPr/>
          </p:nvSpPr>
          <p:spPr>
            <a:xfrm>
              <a:off x="874713" y="3336911"/>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cs typeface="+mn-ea"/>
                  <a:sym typeface="+mn-lt"/>
                </a:rPr>
                <a:t>标题文字添加</a:t>
              </a:r>
            </a:p>
          </p:txBody>
        </p:sp>
      </p:grpSp>
      <p:grpSp>
        <p:nvGrpSpPr>
          <p:cNvPr id="22" name="组合 21"/>
          <p:cNvGrpSpPr/>
          <p:nvPr/>
        </p:nvGrpSpPr>
        <p:grpSpPr>
          <a:xfrm>
            <a:off x="1790264" y="4992407"/>
            <a:ext cx="2350812" cy="950299"/>
            <a:chOff x="1377127" y="3336911"/>
            <a:chExt cx="2350812" cy="950299"/>
          </a:xfrm>
        </p:grpSpPr>
        <p:sp>
          <p:nvSpPr>
            <p:cNvPr id="23" name="矩形 22"/>
            <p:cNvSpPr/>
            <p:nvPr/>
          </p:nvSpPr>
          <p:spPr>
            <a:xfrm>
              <a:off x="1377127" y="3677812"/>
              <a:ext cx="2350812"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cs typeface="+mn-ea"/>
                  <a:sym typeface="+mn-lt"/>
                </a:rPr>
                <a:t>用户可以在投影仪或者计算机上进行演示也可以</a:t>
              </a:r>
            </a:p>
          </p:txBody>
        </p:sp>
        <p:sp>
          <p:nvSpPr>
            <p:cNvPr id="24" name="矩形 23"/>
            <p:cNvSpPr/>
            <p:nvPr/>
          </p:nvSpPr>
          <p:spPr>
            <a:xfrm>
              <a:off x="1485965" y="3336911"/>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cs typeface="+mn-ea"/>
                  <a:sym typeface="+mn-lt"/>
                </a:rPr>
                <a:t>标题文字添加</a:t>
              </a:r>
            </a:p>
          </p:txBody>
        </p:sp>
      </p:grpSp>
      <p:pic>
        <p:nvPicPr>
          <p:cNvPr id="25" name="图片 24"/>
          <p:cNvPicPr>
            <a:picLocks noChangeAspect="1"/>
          </p:cNvPicPr>
          <p:nvPr/>
        </p:nvPicPr>
        <p:blipFill rotWithShape="1">
          <a:blip r:embed="rId4" cstate="print">
            <a:extLst>
              <a:ext uri="{28A0092B-C50C-407E-A947-70E740481C1C}">
                <a14:useLocalDpi xmlns:a14="http://schemas.microsoft.com/office/drawing/2010/main" val="0"/>
              </a:ext>
            </a:extLst>
          </a:blip>
          <a:srcRect l="32812"/>
          <a:stretch>
            <a:fillRect/>
          </a:stretch>
        </p:blipFill>
        <p:spPr>
          <a:xfrm>
            <a:off x="3925917" y="1921397"/>
            <a:ext cx="4075730" cy="34119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left)">
                                      <p:cBhvr>
                                        <p:cTn id="8" dur="500"/>
                                        <p:tgtEl>
                                          <p:spTgt spid="8"/>
                                        </p:tgtEl>
                                      </p:cBhvr>
                                    </p:animEffect>
                                  </p:childTnLst>
                                </p:cTn>
                              </p:par>
                              <p:par>
                                <p:cTn id="9" presetID="1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ppt_x</p:attrName>
                                        </p:attrNameLst>
                                      </p:cBhvr>
                                      <p:tavLst>
                                        <p:tav tm="0">
                                          <p:val>
                                            <p:strVal val="#ppt_x+#ppt_w*1.125000"/>
                                          </p:val>
                                        </p:tav>
                                        <p:tav tm="100000">
                                          <p:val>
                                            <p:strVal val="#ppt_x"/>
                                          </p:val>
                                        </p:tav>
                                      </p:tavLst>
                                    </p:anim>
                                    <p:animEffect transition="in" filter="wipe(left)">
                                      <p:cBhvr>
                                        <p:cTn id="12" dur="500"/>
                                        <p:tgtEl>
                                          <p:spTgt spid="14"/>
                                        </p:tgtEl>
                                      </p:cBhvr>
                                    </p:animEffect>
                                  </p:childTnLst>
                                </p:cTn>
                              </p:par>
                              <p:par>
                                <p:cTn id="13" presetID="1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ppt_x</p:attrName>
                                        </p:attrNameLst>
                                      </p:cBhvr>
                                      <p:tavLst>
                                        <p:tav tm="0">
                                          <p:val>
                                            <p:strVal val="#ppt_x+#ppt_w*1.125000"/>
                                          </p:val>
                                        </p:tav>
                                        <p:tav tm="100000">
                                          <p:val>
                                            <p:strVal val="#ppt_x"/>
                                          </p:val>
                                        </p:tav>
                                      </p:tavLst>
                                    </p:anim>
                                    <p:animEffect transition="in" filter="wipe(left)">
                                      <p:cBhvr>
                                        <p:cTn id="16" dur="500"/>
                                        <p:tgtEl>
                                          <p:spTgt spid="22"/>
                                        </p:tgtEl>
                                      </p:cBhvr>
                                    </p:animEffect>
                                  </p:childTnLst>
                                </p:cTn>
                              </p:par>
                              <p:par>
                                <p:cTn id="17" presetID="1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ppt_x</p:attrName>
                                        </p:attrNameLst>
                                      </p:cBhvr>
                                      <p:tavLst>
                                        <p:tav tm="0">
                                          <p:val>
                                            <p:strVal val="#ppt_x-#ppt_w*1.125000"/>
                                          </p:val>
                                        </p:tav>
                                        <p:tav tm="100000">
                                          <p:val>
                                            <p:strVal val="#ppt_x"/>
                                          </p:val>
                                        </p:tav>
                                      </p:tavLst>
                                    </p:anim>
                                    <p:animEffect transition="in" filter="wipe(right)">
                                      <p:cBhvr>
                                        <p:cTn id="20" dur="500"/>
                                        <p:tgtEl>
                                          <p:spTgt spid="5"/>
                                        </p:tgtEl>
                                      </p:cBhvr>
                                    </p:animEffect>
                                  </p:childTnLst>
                                </p:cTn>
                              </p:par>
                              <p:par>
                                <p:cTn id="21" presetID="1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ppt_x</p:attrName>
                                        </p:attrNameLst>
                                      </p:cBhvr>
                                      <p:tavLst>
                                        <p:tav tm="0">
                                          <p:val>
                                            <p:strVal val="#ppt_x-#ppt_w*1.125000"/>
                                          </p:val>
                                        </p:tav>
                                        <p:tav tm="100000">
                                          <p:val>
                                            <p:strVal val="#ppt_x"/>
                                          </p:val>
                                        </p:tav>
                                      </p:tavLst>
                                    </p:anim>
                                    <p:animEffect transition="in" filter="wipe(right)">
                                      <p:cBhvr>
                                        <p:cTn id="24" dur="500"/>
                                        <p:tgtEl>
                                          <p:spTgt spid="11"/>
                                        </p:tgtEl>
                                      </p:cBhvr>
                                    </p:animEffect>
                                  </p:childTnLst>
                                </p:cTn>
                              </p:par>
                              <p:par>
                                <p:cTn id="25" presetID="12" presetClass="entr" presetSubtype="8"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ppt_x</p:attrName>
                                        </p:attrNameLst>
                                      </p:cBhvr>
                                      <p:tavLst>
                                        <p:tav tm="0">
                                          <p:val>
                                            <p:strVal val="#ppt_x-#ppt_w*1.125000"/>
                                          </p:val>
                                        </p:tav>
                                        <p:tav tm="100000">
                                          <p:val>
                                            <p:strVal val="#ppt_x"/>
                                          </p:val>
                                        </p:tav>
                                      </p:tavLst>
                                    </p:anim>
                                    <p:animEffect transition="in" filter="wipe(right)">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67" y="642402"/>
            <a:ext cx="10119266" cy="5842385"/>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b="71896"/>
          <a:stretch>
            <a:fillRect/>
          </a:stretch>
        </p:blipFill>
        <p:spPr>
          <a:xfrm>
            <a:off x="0" y="322"/>
            <a:ext cx="12192000" cy="1927185"/>
          </a:xfrm>
          <a:prstGeom prst="rect">
            <a:avLst/>
          </a:prstGeom>
        </p:spPr>
      </p:pic>
      <p:grpSp>
        <p:nvGrpSpPr>
          <p:cNvPr id="5" name="74869b11-c582-47a7-bb66-600dc0c98e5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190453" y="2324358"/>
            <a:ext cx="7811094" cy="3277656"/>
            <a:chOff x="1274880" y="2024844"/>
            <a:chExt cx="9628307" cy="4040187"/>
          </a:xfrm>
        </p:grpSpPr>
        <p:sp>
          <p:nvSpPr>
            <p:cNvPr id="6" name="íslíḑè"/>
            <p:cNvSpPr/>
            <p:nvPr/>
          </p:nvSpPr>
          <p:spPr bwMode="auto">
            <a:xfrm rot="2776159">
              <a:off x="8594356" y="2024844"/>
              <a:ext cx="2308831" cy="2308831"/>
            </a:xfrm>
            <a:prstGeom prst="teardrop">
              <a:avLst>
                <a:gd name="adj" fmla="val 107722"/>
              </a:avLst>
            </a:prstGeom>
            <a:solidFill>
              <a:schemeClr val="accent4">
                <a:alpha val="85000"/>
              </a:schemeClr>
            </a:solidFill>
            <a:ln w="19050">
              <a:noFill/>
              <a:round/>
            </a:ln>
          </p:spPr>
          <p:txBody>
            <a:bodyPr anchor="ctr"/>
            <a:lstStyle/>
            <a:p>
              <a:pPr algn="ctr"/>
              <a:endParaRPr b="1" dirty="0">
                <a:solidFill>
                  <a:srgbClr val="A81819"/>
                </a:solidFill>
                <a:cs typeface="+mn-ea"/>
                <a:sym typeface="+mn-lt"/>
              </a:endParaRPr>
            </a:p>
          </p:txBody>
        </p:sp>
        <p:sp>
          <p:nvSpPr>
            <p:cNvPr id="7" name="íś1îḓe"/>
            <p:cNvSpPr/>
            <p:nvPr/>
          </p:nvSpPr>
          <p:spPr bwMode="auto">
            <a:xfrm rot="2776159">
              <a:off x="6093125" y="2024844"/>
              <a:ext cx="2308831" cy="2308831"/>
            </a:xfrm>
            <a:prstGeom prst="teardrop">
              <a:avLst>
                <a:gd name="adj" fmla="val 107722"/>
              </a:avLst>
            </a:prstGeom>
            <a:solidFill>
              <a:schemeClr val="accent3">
                <a:alpha val="85000"/>
              </a:schemeClr>
            </a:solidFill>
            <a:ln w="19050">
              <a:noFill/>
              <a:round/>
            </a:ln>
          </p:spPr>
          <p:txBody>
            <a:bodyPr anchor="ctr"/>
            <a:lstStyle/>
            <a:p>
              <a:pPr algn="ctr"/>
              <a:endParaRPr b="1" dirty="0">
                <a:solidFill>
                  <a:srgbClr val="A81819"/>
                </a:solidFill>
                <a:cs typeface="+mn-ea"/>
                <a:sym typeface="+mn-lt"/>
              </a:endParaRPr>
            </a:p>
          </p:txBody>
        </p:sp>
        <p:sp>
          <p:nvSpPr>
            <p:cNvPr id="8" name="ïṡḻiḍé"/>
            <p:cNvSpPr/>
            <p:nvPr/>
          </p:nvSpPr>
          <p:spPr bwMode="auto">
            <a:xfrm rot="18823841" flipH="1">
              <a:off x="1274880" y="2024844"/>
              <a:ext cx="2308831" cy="2308831"/>
            </a:xfrm>
            <a:prstGeom prst="teardrop">
              <a:avLst>
                <a:gd name="adj" fmla="val 107722"/>
              </a:avLst>
            </a:prstGeom>
            <a:solidFill>
              <a:schemeClr val="accent1">
                <a:alpha val="85000"/>
              </a:schemeClr>
            </a:solidFill>
            <a:ln w="19050">
              <a:noFill/>
              <a:round/>
            </a:ln>
          </p:spPr>
          <p:txBody>
            <a:bodyPr anchor="ctr"/>
            <a:lstStyle/>
            <a:p>
              <a:pPr algn="ctr"/>
              <a:endParaRPr b="1" dirty="0">
                <a:solidFill>
                  <a:srgbClr val="A81819"/>
                </a:solidFill>
                <a:cs typeface="+mn-ea"/>
                <a:sym typeface="+mn-lt"/>
              </a:endParaRPr>
            </a:p>
          </p:txBody>
        </p:sp>
        <p:sp>
          <p:nvSpPr>
            <p:cNvPr id="9" name="îṡļîde"/>
            <p:cNvSpPr/>
            <p:nvPr/>
          </p:nvSpPr>
          <p:spPr bwMode="auto">
            <a:xfrm rot="18823841" flipH="1">
              <a:off x="3776113" y="2024844"/>
              <a:ext cx="2308831" cy="2308831"/>
            </a:xfrm>
            <a:prstGeom prst="teardrop">
              <a:avLst>
                <a:gd name="adj" fmla="val 107722"/>
              </a:avLst>
            </a:prstGeom>
            <a:solidFill>
              <a:schemeClr val="accent2">
                <a:alpha val="85000"/>
              </a:schemeClr>
            </a:solidFill>
            <a:ln w="19050">
              <a:noFill/>
              <a:round/>
            </a:ln>
          </p:spPr>
          <p:txBody>
            <a:bodyPr anchor="ctr"/>
            <a:lstStyle/>
            <a:p>
              <a:pPr algn="ctr"/>
              <a:endParaRPr b="1" dirty="0">
                <a:solidFill>
                  <a:srgbClr val="A81819"/>
                </a:solidFill>
                <a:cs typeface="+mn-ea"/>
                <a:sym typeface="+mn-lt"/>
              </a:endParaRPr>
            </a:p>
          </p:txBody>
        </p:sp>
        <p:grpSp>
          <p:nvGrpSpPr>
            <p:cNvPr id="10" name="isḻíďe"/>
            <p:cNvGrpSpPr/>
            <p:nvPr/>
          </p:nvGrpSpPr>
          <p:grpSpPr>
            <a:xfrm>
              <a:off x="6869327" y="2728227"/>
              <a:ext cx="756555" cy="902042"/>
              <a:chOff x="5735638" y="1004888"/>
              <a:chExt cx="371475" cy="442913"/>
            </a:xfrm>
            <a:solidFill>
              <a:schemeClr val="bg1"/>
            </a:solidFill>
          </p:grpSpPr>
          <p:sp>
            <p:nvSpPr>
              <p:cNvPr id="34" name="îŝlïdê"/>
              <p:cNvSpPr/>
              <p:nvPr/>
            </p:nvSpPr>
            <p:spPr bwMode="auto">
              <a:xfrm>
                <a:off x="5859463" y="1389063"/>
                <a:ext cx="22225" cy="25400"/>
              </a:xfrm>
              <a:prstGeom prst="ellipse">
                <a:avLst/>
              </a:prstGeom>
              <a:grpFill/>
              <a:ln w="9525">
                <a:noFill/>
                <a:round/>
              </a:ln>
            </p:spPr>
            <p:txBody>
              <a:bodyPr anchor="ctr"/>
              <a:lstStyle/>
              <a:p>
                <a:pPr algn="ctr"/>
                <a:endParaRPr b="1" dirty="0">
                  <a:solidFill>
                    <a:srgbClr val="A81819"/>
                  </a:solidFill>
                  <a:cs typeface="+mn-ea"/>
                  <a:sym typeface="+mn-lt"/>
                </a:endParaRPr>
              </a:p>
            </p:txBody>
          </p:sp>
          <p:sp>
            <p:nvSpPr>
              <p:cNvPr id="35" name="ï$ḻíḋè"/>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ln>
            </p:spPr>
            <p:txBody>
              <a:bodyPr anchor="ctr"/>
              <a:lstStyle/>
              <a:p>
                <a:pPr algn="ctr"/>
                <a:endParaRPr b="1" dirty="0">
                  <a:solidFill>
                    <a:srgbClr val="A81819"/>
                  </a:solidFill>
                  <a:cs typeface="+mn-ea"/>
                  <a:sym typeface="+mn-lt"/>
                </a:endParaRPr>
              </a:p>
            </p:txBody>
          </p:sp>
          <p:sp>
            <p:nvSpPr>
              <p:cNvPr id="36" name="ïṩlîḑe"/>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ln>
            </p:spPr>
            <p:txBody>
              <a:bodyPr anchor="ctr"/>
              <a:lstStyle/>
              <a:p>
                <a:pPr algn="ctr"/>
                <a:endParaRPr b="1" dirty="0">
                  <a:solidFill>
                    <a:srgbClr val="A81819"/>
                  </a:solidFill>
                  <a:cs typeface="+mn-ea"/>
                  <a:sym typeface="+mn-lt"/>
                </a:endParaRPr>
              </a:p>
            </p:txBody>
          </p:sp>
        </p:grpSp>
        <p:grpSp>
          <p:nvGrpSpPr>
            <p:cNvPr id="11" name="iṧľíďé"/>
            <p:cNvGrpSpPr/>
            <p:nvPr/>
          </p:nvGrpSpPr>
          <p:grpSpPr>
            <a:xfrm>
              <a:off x="1984737" y="2762183"/>
              <a:ext cx="889116" cy="834152"/>
              <a:chOff x="3919538" y="1693863"/>
              <a:chExt cx="436563" cy="409575"/>
            </a:xfrm>
            <a:solidFill>
              <a:schemeClr val="bg1"/>
            </a:solidFill>
          </p:grpSpPr>
          <p:sp>
            <p:nvSpPr>
              <p:cNvPr id="31" name="iṩlíḍê"/>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ln>
            </p:spPr>
            <p:txBody>
              <a:bodyPr anchor="ctr"/>
              <a:lstStyle/>
              <a:p>
                <a:pPr algn="ctr"/>
                <a:endParaRPr b="1" dirty="0">
                  <a:solidFill>
                    <a:srgbClr val="A81819"/>
                  </a:solidFill>
                  <a:cs typeface="+mn-ea"/>
                  <a:sym typeface="+mn-lt"/>
                </a:endParaRPr>
              </a:p>
            </p:txBody>
          </p:sp>
          <p:sp>
            <p:nvSpPr>
              <p:cNvPr id="32" name="îŝḷïḑê"/>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ln>
            </p:spPr>
            <p:txBody>
              <a:bodyPr anchor="ctr"/>
              <a:lstStyle/>
              <a:p>
                <a:pPr algn="ctr"/>
                <a:endParaRPr b="1" dirty="0">
                  <a:solidFill>
                    <a:srgbClr val="A81819"/>
                  </a:solidFill>
                  <a:cs typeface="+mn-ea"/>
                  <a:sym typeface="+mn-lt"/>
                </a:endParaRPr>
              </a:p>
            </p:txBody>
          </p:sp>
          <p:sp>
            <p:nvSpPr>
              <p:cNvPr id="33" name="íṧ1iḓê"/>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ln>
            </p:spPr>
            <p:txBody>
              <a:bodyPr anchor="ctr"/>
              <a:lstStyle/>
              <a:p>
                <a:pPr algn="ctr"/>
                <a:endParaRPr b="1" dirty="0">
                  <a:solidFill>
                    <a:srgbClr val="A81819"/>
                  </a:solidFill>
                  <a:cs typeface="+mn-ea"/>
                  <a:sym typeface="+mn-lt"/>
                </a:endParaRPr>
              </a:p>
            </p:txBody>
          </p:sp>
        </p:grpSp>
        <p:grpSp>
          <p:nvGrpSpPr>
            <p:cNvPr id="12" name="iṡḻíďè"/>
            <p:cNvGrpSpPr/>
            <p:nvPr/>
          </p:nvGrpSpPr>
          <p:grpSpPr>
            <a:xfrm>
              <a:off x="4487588" y="2826848"/>
              <a:ext cx="885881" cy="704822"/>
              <a:chOff x="4814888" y="1727201"/>
              <a:chExt cx="434975" cy="346075"/>
            </a:xfrm>
            <a:solidFill>
              <a:schemeClr val="bg1"/>
            </a:solidFill>
          </p:grpSpPr>
          <p:sp>
            <p:nvSpPr>
              <p:cNvPr id="27" name="iṩ1iḓè"/>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ln>
            </p:spPr>
            <p:txBody>
              <a:bodyPr anchor="ctr"/>
              <a:lstStyle/>
              <a:p>
                <a:pPr algn="ctr"/>
                <a:endParaRPr b="1" dirty="0">
                  <a:solidFill>
                    <a:srgbClr val="A81819"/>
                  </a:solidFill>
                  <a:cs typeface="+mn-ea"/>
                  <a:sym typeface="+mn-lt"/>
                </a:endParaRPr>
              </a:p>
            </p:txBody>
          </p:sp>
          <p:sp>
            <p:nvSpPr>
              <p:cNvPr id="28" name="iṥ1íḍê"/>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ln>
            </p:spPr>
            <p:txBody>
              <a:bodyPr anchor="ctr"/>
              <a:lstStyle/>
              <a:p>
                <a:pPr algn="ctr"/>
                <a:endParaRPr b="1" dirty="0">
                  <a:solidFill>
                    <a:srgbClr val="A81819"/>
                  </a:solidFill>
                  <a:cs typeface="+mn-ea"/>
                  <a:sym typeface="+mn-lt"/>
                </a:endParaRPr>
              </a:p>
            </p:txBody>
          </p:sp>
          <p:sp>
            <p:nvSpPr>
              <p:cNvPr id="29" name="í$ḻíḍé"/>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ln>
            </p:spPr>
            <p:txBody>
              <a:bodyPr anchor="ctr"/>
              <a:lstStyle/>
              <a:p>
                <a:pPr algn="ctr"/>
                <a:endParaRPr b="1" dirty="0">
                  <a:solidFill>
                    <a:srgbClr val="A81819"/>
                  </a:solidFill>
                  <a:cs typeface="+mn-ea"/>
                  <a:sym typeface="+mn-lt"/>
                </a:endParaRPr>
              </a:p>
            </p:txBody>
          </p:sp>
          <p:sp>
            <p:nvSpPr>
              <p:cNvPr id="30" name="ïśľíḍè"/>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ln>
            </p:spPr>
            <p:txBody>
              <a:bodyPr anchor="ctr"/>
              <a:lstStyle/>
              <a:p>
                <a:pPr algn="ctr"/>
                <a:endParaRPr b="1" dirty="0">
                  <a:solidFill>
                    <a:srgbClr val="A81819"/>
                  </a:solidFill>
                  <a:cs typeface="+mn-ea"/>
                  <a:sym typeface="+mn-lt"/>
                </a:endParaRPr>
              </a:p>
            </p:txBody>
          </p:sp>
        </p:grpSp>
        <p:sp>
          <p:nvSpPr>
            <p:cNvPr id="13" name="i$ḷïdè"/>
            <p:cNvSpPr/>
            <p:nvPr/>
          </p:nvSpPr>
          <p:spPr bwMode="auto">
            <a:xfrm>
              <a:off x="9334928" y="2723387"/>
              <a:ext cx="827687" cy="911746"/>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ln>
          </p:spPr>
          <p:txBody>
            <a:bodyPr anchor="ctr"/>
            <a:lstStyle/>
            <a:p>
              <a:pPr algn="ctr"/>
              <a:endParaRPr b="1" dirty="0">
                <a:solidFill>
                  <a:srgbClr val="A81819"/>
                </a:solidFill>
                <a:cs typeface="+mn-ea"/>
                <a:sym typeface="+mn-lt"/>
              </a:endParaRPr>
            </a:p>
          </p:txBody>
        </p:sp>
        <p:grpSp>
          <p:nvGrpSpPr>
            <p:cNvPr id="14" name="íslîďè"/>
            <p:cNvGrpSpPr/>
            <p:nvPr/>
          </p:nvGrpSpPr>
          <p:grpSpPr>
            <a:xfrm>
              <a:off x="1366011" y="4333675"/>
              <a:ext cx="2126568" cy="1731356"/>
              <a:chOff x="957484" y="4001900"/>
              <a:chExt cx="2126568" cy="1731356"/>
            </a:xfrm>
          </p:grpSpPr>
          <p:sp>
            <p:nvSpPr>
              <p:cNvPr id="25" name="íṣḷíḍe"/>
              <p:cNvSpPr txBox="1"/>
              <p:nvPr/>
            </p:nvSpPr>
            <p:spPr bwMode="auto">
              <a:xfrm>
                <a:off x="957484" y="4001900"/>
                <a:ext cx="2126568" cy="859739"/>
              </a:xfrm>
              <a:prstGeom prst="rect">
                <a:avLst/>
              </a:prstGeom>
              <a:noFill/>
            </p:spPr>
            <p:txBody>
              <a:bodyPr wrap="none" lIns="0" tIns="0" rIns="0" bIns="0" anchor="b" anchorCtr="1">
                <a:normAutofit/>
              </a:bodyPr>
              <a:lstStyle/>
              <a:p>
                <a:pPr latinLnBrk="0"/>
                <a:r>
                  <a:rPr lang="zh-CN" altLang="en-US" sz="1400" b="1" dirty="0">
                    <a:solidFill>
                      <a:srgbClr val="02086E"/>
                    </a:solidFill>
                    <a:effectLst/>
                    <a:cs typeface="+mn-ea"/>
                    <a:sym typeface="+mn-lt"/>
                  </a:rPr>
                  <a:t>标题文本预设</a:t>
                </a:r>
              </a:p>
            </p:txBody>
          </p:sp>
          <p:sp>
            <p:nvSpPr>
              <p:cNvPr id="26" name="iSḷîḍê"/>
              <p:cNvSpPr txBox="1"/>
              <p:nvPr/>
            </p:nvSpPr>
            <p:spPr bwMode="auto">
              <a:xfrm>
                <a:off x="957484" y="4861639"/>
                <a:ext cx="2126568" cy="871617"/>
              </a:xfrm>
              <a:prstGeom prst="rect">
                <a:avLst/>
              </a:prstGeom>
              <a:noFill/>
            </p:spPr>
            <p:txBody>
              <a:bodyPr wrap="square" lIns="90000" tIns="46800" rIns="90000" bIns="46800" anchor="ctr" anchorCtr="1">
                <a:normAutofit/>
              </a:bodyPr>
              <a:lstStyle/>
              <a:p>
                <a:pPr algn="ctr" latinLnBrk="0">
                  <a:lnSpc>
                    <a:spcPct val="120000"/>
                  </a:lnSpc>
                </a:pPr>
                <a:r>
                  <a:rPr lang="zh-CN" altLang="en-US" sz="1000" b="1" dirty="0">
                    <a:solidFill>
                      <a:srgbClr val="02086E"/>
                    </a:solidFill>
                    <a:effectLst/>
                    <a:cs typeface="+mn-ea"/>
                    <a:sym typeface="+mn-lt"/>
                  </a:rPr>
                  <a:t>此部分内容作为文字排版占位显示 </a:t>
                </a:r>
                <a:br>
                  <a:rPr lang="zh-CN" altLang="en-US" sz="1000" b="1" dirty="0">
                    <a:solidFill>
                      <a:srgbClr val="02086E"/>
                    </a:solidFill>
                    <a:effectLst/>
                    <a:cs typeface="+mn-ea"/>
                    <a:sym typeface="+mn-lt"/>
                  </a:rPr>
                </a:br>
                <a:r>
                  <a:rPr lang="zh-CN" altLang="en-US" sz="1000" b="1" dirty="0">
                    <a:solidFill>
                      <a:srgbClr val="02086E"/>
                    </a:solidFill>
                    <a:effectLst/>
                    <a:cs typeface="+mn-ea"/>
                    <a:sym typeface="+mn-lt"/>
                  </a:rPr>
                  <a:t>（建议使用主题字体）</a:t>
                </a:r>
              </a:p>
            </p:txBody>
          </p:sp>
        </p:grpSp>
        <p:grpSp>
          <p:nvGrpSpPr>
            <p:cNvPr id="16" name="îśļïďe"/>
            <p:cNvGrpSpPr/>
            <p:nvPr/>
          </p:nvGrpSpPr>
          <p:grpSpPr>
            <a:xfrm>
              <a:off x="3867244" y="4333675"/>
              <a:ext cx="2126568" cy="1731356"/>
              <a:chOff x="957484" y="4001900"/>
              <a:chExt cx="2126568" cy="1731356"/>
            </a:xfrm>
          </p:grpSpPr>
          <p:sp>
            <p:nvSpPr>
              <p:cNvPr id="23" name="ï$lïḋè"/>
              <p:cNvSpPr txBox="1"/>
              <p:nvPr/>
            </p:nvSpPr>
            <p:spPr bwMode="auto">
              <a:xfrm>
                <a:off x="957484" y="4001900"/>
                <a:ext cx="2126568" cy="859739"/>
              </a:xfrm>
              <a:prstGeom prst="rect">
                <a:avLst/>
              </a:prstGeom>
              <a:noFill/>
            </p:spPr>
            <p:txBody>
              <a:bodyPr wrap="none" lIns="0" tIns="0" rIns="0" bIns="0" anchor="b" anchorCtr="1">
                <a:normAutofit/>
              </a:bodyPr>
              <a:lstStyle/>
              <a:p>
                <a:pPr latinLnBrk="0"/>
                <a:r>
                  <a:rPr lang="zh-CN" altLang="en-US" sz="1400" b="1" dirty="0">
                    <a:solidFill>
                      <a:srgbClr val="02086E"/>
                    </a:solidFill>
                    <a:effectLst/>
                    <a:cs typeface="+mn-ea"/>
                    <a:sym typeface="+mn-lt"/>
                  </a:rPr>
                  <a:t>标题文本预设</a:t>
                </a:r>
              </a:p>
            </p:txBody>
          </p:sp>
          <p:sp>
            <p:nvSpPr>
              <p:cNvPr id="24" name="išľîḋè"/>
              <p:cNvSpPr txBox="1"/>
              <p:nvPr/>
            </p:nvSpPr>
            <p:spPr bwMode="auto">
              <a:xfrm>
                <a:off x="957484" y="4861639"/>
                <a:ext cx="2126568" cy="871617"/>
              </a:xfrm>
              <a:prstGeom prst="rect">
                <a:avLst/>
              </a:prstGeom>
              <a:noFill/>
            </p:spPr>
            <p:txBody>
              <a:bodyPr wrap="square" lIns="90000" tIns="46800" rIns="90000" bIns="46800" anchor="ctr" anchorCtr="1">
                <a:normAutofit/>
              </a:bodyPr>
              <a:lstStyle/>
              <a:p>
                <a:pPr algn="ctr" latinLnBrk="0">
                  <a:lnSpc>
                    <a:spcPct val="120000"/>
                  </a:lnSpc>
                </a:pPr>
                <a:r>
                  <a:rPr lang="zh-CN" altLang="en-US" sz="1000" b="1" dirty="0">
                    <a:solidFill>
                      <a:srgbClr val="02086E"/>
                    </a:solidFill>
                    <a:effectLst/>
                    <a:cs typeface="+mn-ea"/>
                    <a:sym typeface="+mn-lt"/>
                  </a:rPr>
                  <a:t>此部分内容作为文字排版占位显示 </a:t>
                </a:r>
                <a:br>
                  <a:rPr lang="zh-CN" altLang="en-US" sz="1000" b="1" dirty="0">
                    <a:solidFill>
                      <a:srgbClr val="02086E"/>
                    </a:solidFill>
                    <a:effectLst/>
                    <a:cs typeface="+mn-ea"/>
                    <a:sym typeface="+mn-lt"/>
                  </a:rPr>
                </a:br>
                <a:r>
                  <a:rPr lang="zh-CN" altLang="en-US" sz="1000" b="1" dirty="0">
                    <a:solidFill>
                      <a:srgbClr val="02086E"/>
                    </a:solidFill>
                    <a:effectLst/>
                    <a:cs typeface="+mn-ea"/>
                    <a:sym typeface="+mn-lt"/>
                  </a:rPr>
                  <a:t>（建议使用主题字体）</a:t>
                </a:r>
              </a:p>
            </p:txBody>
          </p:sp>
        </p:grpSp>
        <p:grpSp>
          <p:nvGrpSpPr>
            <p:cNvPr id="17" name="îšlïḍe"/>
            <p:cNvGrpSpPr/>
            <p:nvPr/>
          </p:nvGrpSpPr>
          <p:grpSpPr>
            <a:xfrm>
              <a:off x="6184256" y="4333675"/>
              <a:ext cx="2126568" cy="1731356"/>
              <a:chOff x="957484" y="4001900"/>
              <a:chExt cx="2126568" cy="1731356"/>
            </a:xfrm>
          </p:grpSpPr>
          <p:sp>
            <p:nvSpPr>
              <p:cNvPr id="21" name="íŝ1îḋè"/>
              <p:cNvSpPr txBox="1"/>
              <p:nvPr/>
            </p:nvSpPr>
            <p:spPr bwMode="auto">
              <a:xfrm>
                <a:off x="957484" y="4001900"/>
                <a:ext cx="2126568" cy="859739"/>
              </a:xfrm>
              <a:prstGeom prst="rect">
                <a:avLst/>
              </a:prstGeom>
              <a:noFill/>
            </p:spPr>
            <p:txBody>
              <a:bodyPr wrap="none" lIns="0" tIns="0" rIns="0" bIns="0" anchor="b" anchorCtr="1">
                <a:normAutofit/>
              </a:bodyPr>
              <a:lstStyle/>
              <a:p>
                <a:pPr latinLnBrk="0"/>
                <a:r>
                  <a:rPr lang="zh-CN" altLang="en-US" sz="1400" b="1" dirty="0">
                    <a:solidFill>
                      <a:srgbClr val="02086E"/>
                    </a:solidFill>
                    <a:effectLst/>
                    <a:cs typeface="+mn-ea"/>
                    <a:sym typeface="+mn-lt"/>
                  </a:rPr>
                  <a:t>标题文本预设</a:t>
                </a:r>
              </a:p>
            </p:txBody>
          </p:sp>
          <p:sp>
            <p:nvSpPr>
              <p:cNvPr id="22" name="ïsľîďé"/>
              <p:cNvSpPr txBox="1"/>
              <p:nvPr/>
            </p:nvSpPr>
            <p:spPr bwMode="auto">
              <a:xfrm>
                <a:off x="957484" y="4861639"/>
                <a:ext cx="2126568" cy="871617"/>
              </a:xfrm>
              <a:prstGeom prst="rect">
                <a:avLst/>
              </a:prstGeom>
              <a:noFill/>
            </p:spPr>
            <p:txBody>
              <a:bodyPr wrap="square" lIns="90000" tIns="46800" rIns="90000" bIns="46800" anchor="ctr" anchorCtr="1">
                <a:normAutofit/>
              </a:bodyPr>
              <a:lstStyle/>
              <a:p>
                <a:pPr algn="ctr" latinLnBrk="0">
                  <a:lnSpc>
                    <a:spcPct val="120000"/>
                  </a:lnSpc>
                </a:pPr>
                <a:r>
                  <a:rPr lang="zh-CN" altLang="en-US" sz="1000" b="1" dirty="0">
                    <a:solidFill>
                      <a:srgbClr val="02086E"/>
                    </a:solidFill>
                    <a:effectLst/>
                    <a:cs typeface="+mn-ea"/>
                    <a:sym typeface="+mn-lt"/>
                  </a:rPr>
                  <a:t>此部分内容作为文字排版占位显示 </a:t>
                </a:r>
                <a:br>
                  <a:rPr lang="zh-CN" altLang="en-US" sz="1000" b="1" dirty="0">
                    <a:solidFill>
                      <a:srgbClr val="02086E"/>
                    </a:solidFill>
                    <a:effectLst/>
                    <a:cs typeface="+mn-ea"/>
                    <a:sym typeface="+mn-lt"/>
                  </a:rPr>
                </a:br>
                <a:r>
                  <a:rPr lang="zh-CN" altLang="en-US" sz="1000" b="1" dirty="0">
                    <a:solidFill>
                      <a:srgbClr val="02086E"/>
                    </a:solidFill>
                    <a:effectLst/>
                    <a:cs typeface="+mn-ea"/>
                    <a:sym typeface="+mn-lt"/>
                  </a:rPr>
                  <a:t>（建议使用主题字体）</a:t>
                </a:r>
              </a:p>
            </p:txBody>
          </p:sp>
        </p:grpSp>
        <p:grpSp>
          <p:nvGrpSpPr>
            <p:cNvPr id="18" name="îṩlíḑe"/>
            <p:cNvGrpSpPr/>
            <p:nvPr/>
          </p:nvGrpSpPr>
          <p:grpSpPr>
            <a:xfrm>
              <a:off x="8685487" y="4333675"/>
              <a:ext cx="2126568" cy="1731356"/>
              <a:chOff x="957484" y="4001900"/>
              <a:chExt cx="2126568" cy="1731356"/>
            </a:xfrm>
          </p:grpSpPr>
          <p:sp>
            <p:nvSpPr>
              <p:cNvPr id="19" name="iSḷïḋè"/>
              <p:cNvSpPr txBox="1"/>
              <p:nvPr/>
            </p:nvSpPr>
            <p:spPr bwMode="auto">
              <a:xfrm>
                <a:off x="957484" y="4001900"/>
                <a:ext cx="2126568" cy="859739"/>
              </a:xfrm>
              <a:prstGeom prst="rect">
                <a:avLst/>
              </a:prstGeom>
              <a:noFill/>
            </p:spPr>
            <p:txBody>
              <a:bodyPr wrap="none" lIns="0" tIns="0" rIns="0" bIns="0" anchor="b" anchorCtr="1">
                <a:normAutofit/>
              </a:bodyPr>
              <a:lstStyle/>
              <a:p>
                <a:pPr latinLnBrk="0"/>
                <a:r>
                  <a:rPr lang="zh-CN" altLang="en-US" sz="1400" b="1" dirty="0">
                    <a:solidFill>
                      <a:srgbClr val="02086E"/>
                    </a:solidFill>
                    <a:effectLst/>
                    <a:cs typeface="+mn-ea"/>
                    <a:sym typeface="+mn-lt"/>
                  </a:rPr>
                  <a:t>标题文本预设</a:t>
                </a:r>
              </a:p>
            </p:txBody>
          </p:sp>
          <p:sp>
            <p:nvSpPr>
              <p:cNvPr id="20" name="î$ḻîḑe"/>
              <p:cNvSpPr txBox="1"/>
              <p:nvPr/>
            </p:nvSpPr>
            <p:spPr bwMode="auto">
              <a:xfrm>
                <a:off x="957484" y="4861639"/>
                <a:ext cx="2126568" cy="871617"/>
              </a:xfrm>
              <a:prstGeom prst="rect">
                <a:avLst/>
              </a:prstGeom>
              <a:noFill/>
            </p:spPr>
            <p:txBody>
              <a:bodyPr wrap="square" lIns="90000" tIns="46800" rIns="90000" bIns="46800" anchor="ctr" anchorCtr="1">
                <a:normAutofit/>
              </a:bodyPr>
              <a:lstStyle/>
              <a:p>
                <a:pPr algn="ctr" latinLnBrk="0">
                  <a:lnSpc>
                    <a:spcPct val="120000"/>
                  </a:lnSpc>
                </a:pPr>
                <a:r>
                  <a:rPr lang="zh-CN" altLang="en-US" sz="1000" b="1" dirty="0">
                    <a:solidFill>
                      <a:srgbClr val="02086E"/>
                    </a:solidFill>
                    <a:effectLst/>
                    <a:cs typeface="+mn-ea"/>
                    <a:sym typeface="+mn-lt"/>
                  </a:rPr>
                  <a:t>此部分内容作为文字排版占位显示 </a:t>
                </a:r>
                <a:br>
                  <a:rPr lang="zh-CN" altLang="en-US" sz="1000" b="1" dirty="0">
                    <a:solidFill>
                      <a:srgbClr val="02086E"/>
                    </a:solidFill>
                    <a:effectLst/>
                    <a:cs typeface="+mn-ea"/>
                    <a:sym typeface="+mn-lt"/>
                  </a:rPr>
                </a:br>
                <a:r>
                  <a:rPr lang="zh-CN" altLang="en-US" sz="1000" b="1" dirty="0">
                    <a:solidFill>
                      <a:srgbClr val="02086E"/>
                    </a:solidFill>
                    <a:effectLst/>
                    <a:cs typeface="+mn-ea"/>
                    <a:sym typeface="+mn-lt"/>
                  </a:rPr>
                  <a:t>（建议使用主题字体）</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CKET_SHAPE_SH" val="H"/>
</p:tagLst>
</file>

<file path=ppt/tags/tag2.xml><?xml version="1.0" encoding="utf-8"?>
<p:tagLst xmlns:a="http://schemas.openxmlformats.org/drawingml/2006/main" xmlns:r="http://schemas.openxmlformats.org/officeDocument/2006/relationships" xmlns:p="http://schemas.openxmlformats.org/presentationml/2006/main">
  <p:tag name="ISLIDE.DIAGRAM" val="cdd0c75e-a766-4f70-9a47-25da6f53beb9"/>
</p:tagLst>
</file>

<file path=ppt/tags/tag3.xml><?xml version="1.0" encoding="utf-8"?>
<p:tagLst xmlns:a="http://schemas.openxmlformats.org/drawingml/2006/main" xmlns:r="http://schemas.openxmlformats.org/officeDocument/2006/relationships" xmlns:p="http://schemas.openxmlformats.org/presentationml/2006/main">
  <p:tag name="ISLIDE.DIAGRAM" val="8a9fa115-9a58-48e6-92e9-398c64d8b36b"/>
</p:tagLst>
</file>

<file path=ppt/tags/tag4.xml><?xml version="1.0" encoding="utf-8"?>
<p:tagLst xmlns:a="http://schemas.openxmlformats.org/drawingml/2006/main" xmlns:r="http://schemas.openxmlformats.org/officeDocument/2006/relationships" xmlns:p="http://schemas.openxmlformats.org/presentationml/2006/main">
  <p:tag name="POCKET_SHAPE_SH" val="H"/>
</p:tagLst>
</file>

<file path=ppt/tags/tag5.xml><?xml version="1.0" encoding="utf-8"?>
<p:tagLst xmlns:a="http://schemas.openxmlformats.org/drawingml/2006/main" xmlns:r="http://schemas.openxmlformats.org/officeDocument/2006/relationships" xmlns:p="http://schemas.openxmlformats.org/presentationml/2006/main">
  <p:tag name="ISLIDE.DIAGRAM" val="74869b11-c582-47a7-bb66-600dc0c98e5c"/>
</p:tagLst>
</file>

<file path=ppt/tags/tag6.xml><?xml version="1.0" encoding="utf-8"?>
<p:tagLst xmlns:a="http://schemas.openxmlformats.org/drawingml/2006/main" xmlns:r="http://schemas.openxmlformats.org/officeDocument/2006/relationships" xmlns:p="http://schemas.openxmlformats.org/presentationml/2006/main">
  <p:tag name="POCKET_SHAPE_SH" val="H"/>
</p:tagLst>
</file>

<file path=ppt/tags/tag7.xml><?xml version="1.0" encoding="utf-8"?>
<p:tagLst xmlns:a="http://schemas.openxmlformats.org/drawingml/2006/main" xmlns:r="http://schemas.openxmlformats.org/officeDocument/2006/relationships" xmlns:p="http://schemas.openxmlformats.org/presentationml/2006/main">
  <p:tag name="ISLIDE.DIAGRAM" val="c6969089-3c21-46c6-a09e-548e7c815c9a"/>
</p:tagLst>
</file>

<file path=ppt/tags/tag8.xml><?xml version="1.0" encoding="utf-8"?>
<p:tagLst xmlns:a="http://schemas.openxmlformats.org/drawingml/2006/main" xmlns:r="http://schemas.openxmlformats.org/officeDocument/2006/relationships" xmlns:p="http://schemas.openxmlformats.org/presentationml/2006/main">
  <p:tag name="POCKET_SHAPE_SH" val="H"/>
</p:tagLst>
</file>

<file path=ppt/tags/tag9.xml><?xml version="1.0" encoding="utf-8"?>
<p:tagLst xmlns:a="http://schemas.openxmlformats.org/drawingml/2006/main" xmlns:r="http://schemas.openxmlformats.org/officeDocument/2006/relationships" xmlns:p="http://schemas.openxmlformats.org/presentationml/2006/main">
  <p:tag name="ISLIDE.DIAGRAM" val="bda7f75e-8216-4971-af7b-2789dde42643"/>
</p:tagLst>
</file>

<file path=ppt/theme/theme1.xml><?xml version="1.0" encoding="utf-8"?>
<a:theme xmlns:a="http://schemas.openxmlformats.org/drawingml/2006/main" name=" www.2ppt.com">
  <a:themeElements>
    <a:clrScheme name="自定义 1">
      <a:dk1>
        <a:sysClr val="windowText" lastClr="000000"/>
      </a:dk1>
      <a:lt1>
        <a:sysClr val="window" lastClr="FFFFFF"/>
      </a:lt1>
      <a:dk2>
        <a:srgbClr val="373545"/>
      </a:dk2>
      <a:lt2>
        <a:srgbClr val="DCD8DC"/>
      </a:lt2>
      <a:accent1>
        <a:srgbClr val="514DAA"/>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k1h3ykq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938</Words>
  <Application>Microsoft Office PowerPoint</Application>
  <PresentationFormat>宽屏</PresentationFormat>
  <Paragraphs>145</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20</vt:i4>
      </vt:variant>
    </vt:vector>
  </HeadingPairs>
  <TitlesOfParts>
    <vt:vector size="32" baseType="lpstr">
      <vt:lpstr>Gill Sans</vt:lpstr>
      <vt:lpstr>Helvetica Light</vt:lpstr>
      <vt:lpstr>HK Grotesk Medium</vt:lpstr>
      <vt:lpstr>Open Sans</vt:lpstr>
      <vt:lpstr>阿里巴巴普惠体 R</vt:lpstr>
      <vt:lpstr>方正正黑简体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2022-03-09T02:50:45Z</dcterms:created>
  <dcterms:modified xsi:type="dcterms:W3CDTF">2023-01-10T05:32:29Z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CCE26BAAEA384001B693E032462E8DC7</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