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4" r:id="rId3"/>
    <p:sldId id="285" r:id="rId5"/>
    <p:sldId id="286" r:id="rId6"/>
    <p:sldId id="256" r:id="rId7"/>
    <p:sldId id="261" r:id="rId8"/>
    <p:sldId id="260" r:id="rId9"/>
    <p:sldId id="262" r:id="rId10"/>
    <p:sldId id="263" r:id="rId11"/>
    <p:sldId id="264" r:id="rId12"/>
    <p:sldId id="287" r:id="rId13"/>
    <p:sldId id="265" r:id="rId14"/>
    <p:sldId id="266" r:id="rId15"/>
    <p:sldId id="268" r:id="rId16"/>
    <p:sldId id="269" r:id="rId17"/>
    <p:sldId id="288" r:id="rId18"/>
    <p:sldId id="270" r:id="rId19"/>
    <p:sldId id="274" r:id="rId20"/>
    <p:sldId id="271" r:id="rId21"/>
    <p:sldId id="275" r:id="rId22"/>
    <p:sldId id="276" r:id="rId23"/>
    <p:sldId id="272" r:id="rId24"/>
    <p:sldId id="289" r:id="rId25"/>
    <p:sldId id="277" r:id="rId26"/>
    <p:sldId id="279" r:id="rId27"/>
    <p:sldId id="278" r:id="rId28"/>
    <p:sldId id="280" r:id="rId29"/>
    <p:sldId id="281" r:id="rId30"/>
    <p:sldId id="290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36"/>
    <a:srgbClr val="C00000"/>
    <a:srgbClr val="9E0000"/>
    <a:srgbClr val="2D3B4D"/>
    <a:srgbClr val="F20000"/>
    <a:srgbClr val="303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25A8D-D929-4E97-9157-1A22E34D56D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0F2F-A266-428F-B20C-17EA4221FB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E43C7-BEB6-426A-BE16-2C91E01EB2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E6392-6C73-4BC6-A674-80CD7243A7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9398B-3A4C-4B48-86A1-38C1B67555F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8.pn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8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3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GIF"/></Relationships>
</file>

<file path=ppt/slides/_rels/slide5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056875" y="982613"/>
            <a:ext cx="1431755" cy="4586397"/>
          </a:xfrm>
          <a:custGeom>
            <a:avLst/>
            <a:gdLst>
              <a:gd name="connsiteX0" fmla="*/ 1431755 w 1431755"/>
              <a:gd name="connsiteY0" fmla="*/ 0 h 4586397"/>
              <a:gd name="connsiteX1" fmla="*/ 1431755 w 1431755"/>
              <a:gd name="connsiteY1" fmla="*/ 3629437 h 4586397"/>
              <a:gd name="connsiteX2" fmla="*/ 0 w 1431755"/>
              <a:gd name="connsiteY2" fmla="*/ 4586397 h 4586397"/>
              <a:gd name="connsiteX3" fmla="*/ 0 w 1431755"/>
              <a:gd name="connsiteY3" fmla="*/ 956959 h 45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4586397">
                <a:moveTo>
                  <a:pt x="1431755" y="0"/>
                </a:moveTo>
                <a:lnTo>
                  <a:pt x="1431755" y="3629437"/>
                </a:lnTo>
                <a:lnTo>
                  <a:pt x="0" y="4586397"/>
                </a:lnTo>
                <a:lnTo>
                  <a:pt x="0" y="9569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484446" y="2008191"/>
            <a:ext cx="1431755" cy="4542409"/>
          </a:xfrm>
          <a:custGeom>
            <a:avLst/>
            <a:gdLst>
              <a:gd name="connsiteX0" fmla="*/ 1431755 w 1431755"/>
              <a:gd name="connsiteY0" fmla="*/ 0 h 4542409"/>
              <a:gd name="connsiteX1" fmla="*/ 1431755 w 1431755"/>
              <a:gd name="connsiteY1" fmla="*/ 3585450 h 4542409"/>
              <a:gd name="connsiteX2" fmla="*/ 0 w 1431755"/>
              <a:gd name="connsiteY2" fmla="*/ 4542409 h 4542409"/>
              <a:gd name="connsiteX3" fmla="*/ 0 w 1431755"/>
              <a:gd name="connsiteY3" fmla="*/ 956959 h 45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4542409">
                <a:moveTo>
                  <a:pt x="1431755" y="0"/>
                </a:moveTo>
                <a:lnTo>
                  <a:pt x="1431755" y="3585450"/>
                </a:lnTo>
                <a:lnTo>
                  <a:pt x="0" y="4542409"/>
                </a:lnTo>
                <a:lnTo>
                  <a:pt x="0" y="956959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484446" y="609600"/>
            <a:ext cx="8931699" cy="5927145"/>
          </a:xfrm>
          <a:prstGeom prst="line">
            <a:avLst/>
          </a:prstGeom>
          <a:ln w="12700">
            <a:solidFill>
              <a:srgbClr val="202A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682327" y="3939251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8800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岗位竞聘</a:t>
            </a:r>
            <a:endParaRPr lang="en-US" altLang="zh-CN" sz="88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9288178" y="5229720"/>
            <a:ext cx="18117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汇报人：</a:t>
            </a:r>
            <a:r>
              <a:rPr lang="en-US" altLang="zh-CN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×××</a:t>
            </a:r>
            <a:endParaRPr lang="en-US" altLang="zh-CN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85350">
            <a:off x="6720488" y="5222568"/>
            <a:ext cx="2044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单位部门：市场部</a:t>
            </a:r>
            <a:endParaRPr lang="en-US" altLang="zh-CN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914501" y="-13598"/>
            <a:ext cx="1431755" cy="4537578"/>
          </a:xfrm>
          <a:custGeom>
            <a:avLst/>
            <a:gdLst>
              <a:gd name="connsiteX0" fmla="*/ 0 w 1431755"/>
              <a:gd name="connsiteY0" fmla="*/ 0 h 4537578"/>
              <a:gd name="connsiteX1" fmla="*/ 1431755 w 1431755"/>
              <a:gd name="connsiteY1" fmla="*/ 0 h 4537578"/>
              <a:gd name="connsiteX2" fmla="*/ 1431755 w 1431755"/>
              <a:gd name="connsiteY2" fmla="*/ 2326304 h 4537578"/>
              <a:gd name="connsiteX3" fmla="*/ 1431755 w 1431755"/>
              <a:gd name="connsiteY3" fmla="*/ 3580618 h 4537578"/>
              <a:gd name="connsiteX4" fmla="*/ 0 w 1431755"/>
              <a:gd name="connsiteY4" fmla="*/ 4537578 h 4537578"/>
              <a:gd name="connsiteX5" fmla="*/ 0 w 1431755"/>
              <a:gd name="connsiteY5" fmla="*/ 3283264 h 4537578"/>
              <a:gd name="connsiteX6" fmla="*/ 0 w 1431755"/>
              <a:gd name="connsiteY6" fmla="*/ 908140 h 45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755" h="4537578">
                <a:moveTo>
                  <a:pt x="0" y="0"/>
                </a:moveTo>
                <a:lnTo>
                  <a:pt x="1431755" y="0"/>
                </a:lnTo>
                <a:lnTo>
                  <a:pt x="1431755" y="2326304"/>
                </a:lnTo>
                <a:lnTo>
                  <a:pt x="1431755" y="3580618"/>
                </a:lnTo>
                <a:lnTo>
                  <a:pt x="0" y="4537578"/>
                </a:lnTo>
                <a:lnTo>
                  <a:pt x="0" y="3283264"/>
                </a:lnTo>
                <a:lnTo>
                  <a:pt x="0" y="908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" name="Maroon 5-Moves Like Jagg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09061" y="-10191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7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4" grpId="0"/>
      <p:bldP spid="15" grpId="0"/>
      <p:bldP spid="16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255" y="2121039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02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8" y="3181763"/>
            <a:ext cx="428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岗位认知</a:t>
            </a:r>
            <a:endParaRPr lang="zh-CN" altLang="en-US" sz="8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岗位理解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7537747" y="2056502"/>
            <a:ext cx="3442990" cy="2332788"/>
          </a:xfrm>
          <a:prstGeom prst="rect">
            <a:avLst/>
          </a:prstGeom>
          <a:blipFill>
            <a:blip r:embed="rId1" cstate="print"/>
            <a:srcRect/>
            <a:stretch>
              <a:fillRect l="8176" r="-3574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1273051" y="2056502"/>
            <a:ext cx="3168352" cy="2332788"/>
          </a:xfrm>
          <a:prstGeom prst="rect">
            <a:avLst/>
          </a:prstGeom>
          <a:blipFill>
            <a:blip r:embed="rId2"/>
            <a:srcRect/>
            <a:stretch>
              <a:fillRect l="-3587" t="-4012" r="3587" b="-7100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2"/>
          <p:cNvSpPr/>
          <p:nvPr/>
        </p:nvSpPr>
        <p:spPr>
          <a:xfrm>
            <a:off x="4297387" y="2056502"/>
            <a:ext cx="3600400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7059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59"/>
          <p:cNvSpPr txBox="1">
            <a:spLocks noChangeArrowheads="1"/>
          </p:cNvSpPr>
          <p:nvPr/>
        </p:nvSpPr>
        <p:spPr bwMode="auto">
          <a:xfrm flipH="1">
            <a:off x="4513411" y="244908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精诚合作互助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4513806" y="2793357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毫无疑问进入这个大家庭，每个人都是公司一份子，各司其职为公司的正常运作尽心尽力。因此领导，下级，同事之间关系尤为重要，这样才能更好开展我们的工作。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1608509" y="4740468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Freeform 12"/>
          <p:cNvSpPr/>
          <p:nvPr/>
        </p:nvSpPr>
        <p:spPr bwMode="auto">
          <a:xfrm flipH="1" flipV="1">
            <a:off x="10202043" y="5656902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1968549" y="5054669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36679 0.15278 " pathEditMode="relative" rAng="0" ptsTypes="AA">
                                      <p:cBhvr>
                                        <p:cTn id="28" dur="500" spd="-99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39492 -0.11019 " pathEditMode="relative" rAng="0" ptsTypes="AA">
                                      <p:cBhvr>
                                        <p:cTn id="32" dur="500" spd="-99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肘形连接符 9"/>
          <p:cNvCxnSpPr/>
          <p:nvPr/>
        </p:nvCxnSpPr>
        <p:spPr>
          <a:xfrm flipV="1">
            <a:off x="3529594" y="2389154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>
            <a:off x="3529594" y="3465863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439042" y="2054832"/>
            <a:ext cx="546935" cy="546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6497667" y="214940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cxnSp>
        <p:nvCxnSpPr>
          <p:cNvPr id="14" name="肘形连接符 13"/>
          <p:cNvCxnSpPr/>
          <p:nvPr/>
        </p:nvCxnSpPr>
        <p:spPr>
          <a:xfrm flipV="1">
            <a:off x="4148538" y="3376953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4105658" y="4453705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7159123" y="3062944"/>
            <a:ext cx="546935" cy="546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7217748" y="3157517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367035" y="3969919"/>
            <a:ext cx="546935" cy="546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标题 4"/>
          <p:cNvSpPr txBox="1"/>
          <p:nvPr/>
        </p:nvSpPr>
        <p:spPr>
          <a:xfrm>
            <a:off x="6425660" y="4064492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87115" y="4978031"/>
            <a:ext cx="546935" cy="54693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1" name="标题 4"/>
          <p:cNvSpPr txBox="1"/>
          <p:nvPr/>
        </p:nvSpPr>
        <p:spPr>
          <a:xfrm>
            <a:off x="7145740" y="5072604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en-US" altLang="zh-CN" sz="1800" b="1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2" name="Freeform 9"/>
          <p:cNvSpPr/>
          <p:nvPr/>
        </p:nvSpPr>
        <p:spPr bwMode="auto">
          <a:xfrm flipH="1">
            <a:off x="1441362" y="2673775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2491530" y="3278398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802089" y="4059975"/>
            <a:ext cx="208754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知识技能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1684559" y="4645323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02689" y="1909019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初级注册会计师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202002" y="2210260"/>
            <a:ext cx="302433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具有一定会计专业水平，经考核取得证书、可以接受当事人委托。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994777" y="2989139"/>
            <a:ext cx="318813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英语六级证书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7994090" y="3290380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日常基本口语基本没问题，口语和外国客户简单对话。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02689" y="3843951"/>
            <a:ext cx="2123549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ADOBE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47"/>
          <p:cNvSpPr>
            <a:spLocks noChangeArrowheads="1"/>
          </p:cNvSpPr>
          <p:nvPr/>
        </p:nvSpPr>
        <p:spPr bwMode="auto">
          <a:xfrm>
            <a:off x="7202002" y="4154476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获得美国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Adobe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公司平面技能证书，熟练掌握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photoshop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软件。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922769" y="4861347"/>
            <a:ext cx="22330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7922082" y="5162588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熟练操作办公软件，能够独立完成会议</a:t>
            </a:r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培训工作。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2" grpId="1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解决问题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751077" y="2730232"/>
            <a:ext cx="2557424" cy="907751"/>
            <a:chOff x="3666731" y="1984470"/>
            <a:chExt cx="2636520" cy="1447800"/>
          </a:xfrm>
        </p:grpSpPr>
        <p:sp>
          <p:nvSpPr>
            <p:cNvPr id="11" name="任意多边形 10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35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问题分析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13556" y="2730232"/>
            <a:ext cx="2557424" cy="907751"/>
            <a:chOff x="1436370" y="1984470"/>
            <a:chExt cx="2636520" cy="1447800"/>
          </a:xfrm>
        </p:grpSpPr>
        <p:sp>
          <p:nvSpPr>
            <p:cNvPr id="14" name="任意多边形 13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43"/>
            <p:cNvSpPr txBox="1"/>
            <p:nvPr/>
          </p:nvSpPr>
          <p:spPr>
            <a:xfrm>
              <a:off x="1709209" y="2365161"/>
              <a:ext cx="2293960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发现问题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026118" y="2730232"/>
            <a:ext cx="2557424" cy="907751"/>
            <a:chOff x="8127453" y="1984470"/>
            <a:chExt cx="2636520" cy="1447800"/>
          </a:xfrm>
        </p:grpSpPr>
        <p:sp>
          <p:nvSpPr>
            <p:cNvPr id="17" name="任意多边形 16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文本框 4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检验假设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888597" y="2730232"/>
            <a:ext cx="2557424" cy="907751"/>
            <a:chOff x="5897092" y="1984470"/>
            <a:chExt cx="2636520" cy="1447800"/>
          </a:xfrm>
        </p:grpSpPr>
        <p:sp>
          <p:nvSpPr>
            <p:cNvPr id="20" name="任意多边形 19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49"/>
            <p:cNvSpPr txBox="1"/>
            <p:nvPr/>
          </p:nvSpPr>
          <p:spPr>
            <a:xfrm>
              <a:off x="6227711" y="2365166"/>
              <a:ext cx="2205655" cy="6864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提出假设</a:t>
              </a:r>
              <a:endParaRPr lang="zh-CN" altLang="en-US" sz="2000" b="1" baseline="-3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2166834" y="39159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1872445" y="4395106"/>
            <a:ext cx="1907885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334139" y="39159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4082421" y="4395106"/>
            <a:ext cx="1875361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01444" y="39159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6259873" y="4395106"/>
            <a:ext cx="1892607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668748" y="391598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8454571" y="4395106"/>
            <a:ext cx="187499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4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责任义务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538108" y="1814450"/>
            <a:ext cx="5257193" cy="2736304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5590301" y="2030474"/>
            <a:ext cx="1996480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90302" y="2072812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及时完成上级任务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7691309" y="196382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5590301" y="2966578"/>
            <a:ext cx="1996480" cy="432048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90302" y="3008916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同事之间团结友爱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639045" y="2933252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Rectangle 3"/>
          <p:cNvSpPr/>
          <p:nvPr/>
        </p:nvSpPr>
        <p:spPr>
          <a:xfrm>
            <a:off x="5570557" y="3902682"/>
            <a:ext cx="1996480" cy="43204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0813" y="3945020"/>
            <a:ext cx="1996480" cy="33854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对待下属互帮互助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7691309" y="3869356"/>
            <a:ext cx="28083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Freeform 12"/>
          <p:cNvSpPr/>
          <p:nvPr/>
        </p:nvSpPr>
        <p:spPr bwMode="auto">
          <a:xfrm>
            <a:off x="1402031" y="4858456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2"/>
          <p:cNvSpPr/>
          <p:nvPr/>
        </p:nvSpPr>
        <p:spPr bwMode="auto">
          <a:xfrm flipH="1" flipV="1">
            <a:off x="9995565" y="5774890"/>
            <a:ext cx="528638" cy="530225"/>
          </a:xfrm>
          <a:custGeom>
            <a:avLst/>
            <a:gdLst>
              <a:gd name="T0" fmla="*/ 0 w 1446"/>
              <a:gd name="T1" fmla="*/ 0 h 1446"/>
              <a:gd name="T2" fmla="*/ 1446 w 1446"/>
              <a:gd name="T3" fmla="*/ 0 h 1446"/>
              <a:gd name="T4" fmla="*/ 1446 w 1446"/>
              <a:gd name="T5" fmla="*/ 458 h 1446"/>
              <a:gd name="T6" fmla="*/ 438 w 1446"/>
              <a:gd name="T7" fmla="*/ 458 h 1446"/>
              <a:gd name="T8" fmla="*/ 438 w 1446"/>
              <a:gd name="T9" fmla="*/ 1446 h 1446"/>
              <a:gd name="T10" fmla="*/ 0 w 1446"/>
              <a:gd name="T11" fmla="*/ 1446 h 1446"/>
              <a:gd name="T12" fmla="*/ 0 w 1446"/>
              <a:gd name="T13" fmla="*/ 0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6" h="1446">
                <a:moveTo>
                  <a:pt x="0" y="0"/>
                </a:moveTo>
                <a:lnTo>
                  <a:pt x="1446" y="0"/>
                </a:lnTo>
                <a:lnTo>
                  <a:pt x="1446" y="458"/>
                </a:lnTo>
                <a:lnTo>
                  <a:pt x="438" y="458"/>
                </a:lnTo>
                <a:lnTo>
                  <a:pt x="438" y="1446"/>
                </a:lnTo>
                <a:lnTo>
                  <a:pt x="0" y="1446"/>
                </a:lnTo>
                <a:lnTo>
                  <a:pt x="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37"/>
          <p:cNvSpPr txBox="1"/>
          <p:nvPr/>
        </p:nvSpPr>
        <p:spPr>
          <a:xfrm>
            <a:off x="1762071" y="5172657"/>
            <a:ext cx="8545239" cy="90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3668 0.15278 " pathEditMode="relative" rAng="0" ptsTypes="AA">
                                      <p:cBhvr>
                                        <p:cTn id="43" dur="500" spd="-99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76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-0.39493 -0.11019 " pathEditMode="relative" rAng="0" ptsTypes="AA">
                                      <p:cBhvr>
                                        <p:cTn id="47" dur="500" spd="-99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-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-108330" y="2121674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03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8" y="3181763"/>
            <a:ext cx="428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胜任能力</a:t>
            </a:r>
            <a:endParaRPr lang="zh-CN" altLang="en-US" sz="8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核心竞争力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956581" y="3548575"/>
            <a:ext cx="2485289" cy="248528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TextBox 24"/>
          <p:cNvSpPr txBox="1"/>
          <p:nvPr/>
        </p:nvSpPr>
        <p:spPr>
          <a:xfrm>
            <a:off x="2195697" y="4584412"/>
            <a:ext cx="200196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核心竞争力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956581" y="1532351"/>
            <a:ext cx="2485289" cy="2485289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KSO_Shape"/>
          <p:cNvSpPr/>
          <p:nvPr/>
        </p:nvSpPr>
        <p:spPr bwMode="auto">
          <a:xfrm>
            <a:off x="2372617" y="2199525"/>
            <a:ext cx="1648122" cy="1150939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908909" y="2017495"/>
            <a:ext cx="576622" cy="576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486047" y="2322327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637789" y="199243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领导力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6637100" y="2315431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在管辖的范围内，充分地利用人力和客观条件。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908909" y="2809583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5486047" y="3114415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6637789" y="2784521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执行力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6637100" y="3107519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有效利用客观资源、保质保量达成目标的能力。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908909" y="3601671"/>
            <a:ext cx="576622" cy="576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486047" y="3906503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637789" y="357660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团队合作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矩形 47"/>
          <p:cNvSpPr>
            <a:spLocks noChangeArrowheads="1"/>
          </p:cNvSpPr>
          <p:nvPr/>
        </p:nvSpPr>
        <p:spPr bwMode="auto">
          <a:xfrm>
            <a:off x="6637100" y="3899607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群策群力，更好的调动运转事件的有效的发展。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08909" y="4393759"/>
            <a:ext cx="576622" cy="576785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4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486047" y="4609783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637789" y="4368697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协调能力</a:t>
            </a:r>
            <a:endParaRPr lang="zh-CN" altLang="en-US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6637100" y="4691695"/>
            <a:ext cx="4241043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人际关系协调能力和工作协调能力两个方面。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08909" y="5241055"/>
            <a:ext cx="576622" cy="57678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Impact MT Std" pitchFamily="34" charset="0"/>
                <a:ea typeface="微软雅黑" panose="020B0503020204020204" pitchFamily="34" charset="-122"/>
              </a:rPr>
              <a:t>5</a:t>
            </a:r>
            <a:endParaRPr lang="zh-CN" altLang="en-US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486047" y="5545887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6637789" y="5215993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创新合作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3" name="矩形 47"/>
          <p:cNvSpPr>
            <a:spLocks noChangeArrowheads="1"/>
          </p:cNvSpPr>
          <p:nvPr/>
        </p:nvSpPr>
        <p:spPr bwMode="auto">
          <a:xfrm>
            <a:off x="6637100" y="5538991"/>
            <a:ext cx="4241043" cy="3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在经验积累，革新技术提高效率，更好完成任务。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 animBg="1"/>
      <p:bldP spid="16" grpId="0"/>
      <p:bldP spid="17" grpId="0"/>
      <p:bldP spid="18" grpId="0" animBg="1"/>
      <p:bldP spid="20" grpId="0"/>
      <p:bldP spid="21" grpId="0"/>
      <p:bldP spid="22" grpId="0" animBg="1"/>
      <p:bldP spid="24" grpId="0"/>
      <p:bldP spid="25" grpId="0"/>
      <p:bldP spid="26" grpId="0" animBg="1"/>
      <p:bldP spid="28" grpId="0"/>
      <p:bldP spid="29" grpId="0"/>
      <p:bldP spid="30" grpId="0" animBg="1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256029" y="50718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领导力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6313611" y="2560726"/>
            <a:ext cx="1796700" cy="1976578"/>
            <a:chOff x="5987173" y="3044094"/>
            <a:chExt cx="1796700" cy="1976578"/>
          </a:xfrm>
        </p:grpSpPr>
        <p:sp>
          <p:nvSpPr>
            <p:cNvPr id="35" name="任意多边形 34"/>
            <p:cNvSpPr/>
            <p:nvPr/>
          </p:nvSpPr>
          <p:spPr>
            <a:xfrm>
              <a:off x="5987173" y="3044094"/>
              <a:ext cx="1796700" cy="1976578"/>
            </a:xfrm>
            <a:custGeom>
              <a:avLst/>
              <a:gdLst>
                <a:gd name="connsiteX0" fmla="*/ 898350 w 1796700"/>
                <a:gd name="connsiteY0" fmla="*/ 0 h 1976578"/>
                <a:gd name="connsiteX1" fmla="*/ 1796700 w 1796700"/>
                <a:gd name="connsiteY1" fmla="*/ 898350 h 1976578"/>
                <a:gd name="connsiteX2" fmla="*/ 1079399 w 1796700"/>
                <a:gd name="connsiteY2" fmla="*/ 1778449 h 1976578"/>
                <a:gd name="connsiteX3" fmla="*/ 1005825 w 1796700"/>
                <a:gd name="connsiteY3" fmla="*/ 1789678 h 1976578"/>
                <a:gd name="connsiteX4" fmla="*/ 910290 w 1796700"/>
                <a:gd name="connsiteY4" fmla="*/ 1976578 h 1976578"/>
                <a:gd name="connsiteX5" fmla="*/ 821270 w 1796700"/>
                <a:gd name="connsiteY5" fmla="*/ 1792808 h 1976578"/>
                <a:gd name="connsiteX6" fmla="*/ 806499 w 1796700"/>
                <a:gd name="connsiteY6" fmla="*/ 1792062 h 1976578"/>
                <a:gd name="connsiteX7" fmla="*/ 0 w 1796700"/>
                <a:gd name="connsiteY7" fmla="*/ 898350 h 1976578"/>
                <a:gd name="connsiteX8" fmla="*/ 898350 w 1796700"/>
                <a:gd name="connsiteY8" fmla="*/ 0 h 197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700" h="1976578">
                  <a:moveTo>
                    <a:pt x="898350" y="0"/>
                  </a:moveTo>
                  <a:cubicBezTo>
                    <a:pt x="1394495" y="0"/>
                    <a:pt x="1796700" y="402205"/>
                    <a:pt x="1796700" y="898350"/>
                  </a:cubicBezTo>
                  <a:cubicBezTo>
                    <a:pt x="1796700" y="1332477"/>
                    <a:pt x="1488762" y="1694681"/>
                    <a:pt x="1079399" y="1778449"/>
                  </a:cubicBezTo>
                  <a:lnTo>
                    <a:pt x="1005825" y="1789678"/>
                  </a:lnTo>
                  <a:lnTo>
                    <a:pt x="910290" y="1976578"/>
                  </a:lnTo>
                  <a:lnTo>
                    <a:pt x="821270" y="1792808"/>
                  </a:lnTo>
                  <a:lnTo>
                    <a:pt x="806499" y="1792062"/>
                  </a:lnTo>
                  <a:cubicBezTo>
                    <a:pt x="353501" y="1746058"/>
                    <a:pt x="0" y="1363486"/>
                    <a:pt x="0" y="898350"/>
                  </a:cubicBezTo>
                  <a:cubicBezTo>
                    <a:pt x="0" y="402205"/>
                    <a:pt x="402205" y="0"/>
                    <a:pt x="89835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文本框 62"/>
            <p:cNvSpPr txBox="1"/>
            <p:nvPr/>
          </p:nvSpPr>
          <p:spPr>
            <a:xfrm>
              <a:off x="6329723" y="3989043"/>
              <a:ext cx="12375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决策能力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1805209" y="4667621"/>
            <a:ext cx="884020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椭圆 38"/>
          <p:cNvSpPr/>
          <p:nvPr/>
        </p:nvSpPr>
        <p:spPr>
          <a:xfrm>
            <a:off x="1705099" y="4594421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0572211" y="4594421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123724" y="4594421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121036" y="4594421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7153659" y="4594421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933134" y="4594421"/>
            <a:ext cx="146400" cy="146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5C6D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425179" y="2788917"/>
            <a:ext cx="1575740" cy="1759852"/>
            <a:chOff x="2940476" y="3272285"/>
            <a:chExt cx="1575740" cy="1759852"/>
          </a:xfrm>
        </p:grpSpPr>
        <p:sp>
          <p:nvSpPr>
            <p:cNvPr id="46" name="任意多边形 45"/>
            <p:cNvSpPr/>
            <p:nvPr/>
          </p:nvSpPr>
          <p:spPr>
            <a:xfrm>
              <a:off x="2940476" y="3272285"/>
              <a:ext cx="1575740" cy="1759852"/>
            </a:xfrm>
            <a:custGeom>
              <a:avLst/>
              <a:gdLst>
                <a:gd name="connsiteX0" fmla="*/ 787870 w 1575740"/>
                <a:gd name="connsiteY0" fmla="*/ 0 h 1759852"/>
                <a:gd name="connsiteX1" fmla="*/ 1575740 w 1575740"/>
                <a:gd name="connsiteY1" fmla="*/ 787870 h 1759852"/>
                <a:gd name="connsiteX2" fmla="*/ 946654 w 1575740"/>
                <a:gd name="connsiteY2" fmla="*/ 1559734 h 1759852"/>
                <a:gd name="connsiteX3" fmla="*/ 870324 w 1575740"/>
                <a:gd name="connsiteY3" fmla="*/ 1567428 h 1759852"/>
                <a:gd name="connsiteX4" fmla="*/ 771966 w 1575740"/>
                <a:gd name="connsiteY4" fmla="*/ 1759852 h 1759852"/>
                <a:gd name="connsiteX5" fmla="*/ 677385 w 1575740"/>
                <a:gd name="connsiteY5" fmla="*/ 1564602 h 1759852"/>
                <a:gd name="connsiteX6" fmla="*/ 629087 w 1575740"/>
                <a:gd name="connsiteY6" fmla="*/ 1559734 h 1759852"/>
                <a:gd name="connsiteX7" fmla="*/ 0 w 1575740"/>
                <a:gd name="connsiteY7" fmla="*/ 787870 h 1759852"/>
                <a:gd name="connsiteX8" fmla="*/ 787870 w 1575740"/>
                <a:gd name="connsiteY8" fmla="*/ 0 h 17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740" h="1759852">
                  <a:moveTo>
                    <a:pt x="787870" y="0"/>
                  </a:moveTo>
                  <a:cubicBezTo>
                    <a:pt x="1222999" y="0"/>
                    <a:pt x="1575740" y="352741"/>
                    <a:pt x="1575740" y="787870"/>
                  </a:cubicBezTo>
                  <a:cubicBezTo>
                    <a:pt x="1575740" y="1168608"/>
                    <a:pt x="1305673" y="1486268"/>
                    <a:pt x="946654" y="1559734"/>
                  </a:cubicBezTo>
                  <a:lnTo>
                    <a:pt x="870324" y="1567428"/>
                  </a:lnTo>
                  <a:lnTo>
                    <a:pt x="771966" y="1759852"/>
                  </a:lnTo>
                  <a:lnTo>
                    <a:pt x="677385" y="1564602"/>
                  </a:lnTo>
                  <a:lnTo>
                    <a:pt x="629087" y="1559734"/>
                  </a:lnTo>
                  <a:cubicBezTo>
                    <a:pt x="270067" y="1486268"/>
                    <a:pt x="0" y="1168608"/>
                    <a:pt x="0" y="787870"/>
                  </a:cubicBezTo>
                  <a:cubicBezTo>
                    <a:pt x="0" y="352741"/>
                    <a:pt x="352741" y="0"/>
                    <a:pt x="787870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KSO_Shape"/>
            <p:cNvSpPr/>
            <p:nvPr/>
          </p:nvSpPr>
          <p:spPr bwMode="auto">
            <a:xfrm>
              <a:off x="3513033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59"/>
            <p:cNvSpPr txBox="1"/>
            <p:nvPr/>
          </p:nvSpPr>
          <p:spPr>
            <a:xfrm>
              <a:off x="3102008" y="4128107"/>
              <a:ext cx="1357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组织能力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66519" y="1995287"/>
            <a:ext cx="2369358" cy="2553482"/>
            <a:chOff x="4078604" y="2478655"/>
            <a:chExt cx="2369358" cy="2553482"/>
          </a:xfrm>
        </p:grpSpPr>
        <p:sp>
          <p:nvSpPr>
            <p:cNvPr id="50" name="任意多边形 49"/>
            <p:cNvSpPr/>
            <p:nvPr/>
          </p:nvSpPr>
          <p:spPr>
            <a:xfrm>
              <a:off x="4078604" y="2478655"/>
              <a:ext cx="2369358" cy="2553482"/>
            </a:xfrm>
            <a:custGeom>
              <a:avLst/>
              <a:gdLst>
                <a:gd name="connsiteX0" fmla="*/ 1184679 w 2369358"/>
                <a:gd name="connsiteY0" fmla="*/ 0 h 2553482"/>
                <a:gd name="connsiteX1" fmla="*/ 2369358 w 2369358"/>
                <a:gd name="connsiteY1" fmla="*/ 1184679 h 2553482"/>
                <a:gd name="connsiteX2" fmla="*/ 1423433 w 2369358"/>
                <a:gd name="connsiteY2" fmla="*/ 2345290 h 2553482"/>
                <a:gd name="connsiteX3" fmla="*/ 1321945 w 2369358"/>
                <a:gd name="connsiteY3" fmla="*/ 2360779 h 2553482"/>
                <a:gd name="connsiteX4" fmla="*/ 1223444 w 2369358"/>
                <a:gd name="connsiteY4" fmla="*/ 2553482 h 2553482"/>
                <a:gd name="connsiteX5" fmla="*/ 1132988 w 2369358"/>
                <a:gd name="connsiteY5" fmla="*/ 2366748 h 2553482"/>
                <a:gd name="connsiteX6" fmla="*/ 1063553 w 2369358"/>
                <a:gd name="connsiteY6" fmla="*/ 2363242 h 2553482"/>
                <a:gd name="connsiteX7" fmla="*/ 0 w 2369358"/>
                <a:gd name="connsiteY7" fmla="*/ 1184679 h 2553482"/>
                <a:gd name="connsiteX8" fmla="*/ 1184679 w 2369358"/>
                <a:gd name="connsiteY8" fmla="*/ 0 h 2553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69358" h="2553482">
                  <a:moveTo>
                    <a:pt x="1184679" y="0"/>
                  </a:moveTo>
                  <a:cubicBezTo>
                    <a:pt x="1838959" y="0"/>
                    <a:pt x="2369358" y="530399"/>
                    <a:pt x="2369358" y="1184679"/>
                  </a:cubicBezTo>
                  <a:cubicBezTo>
                    <a:pt x="2369358" y="1757174"/>
                    <a:pt x="1963272" y="2234823"/>
                    <a:pt x="1423433" y="2345290"/>
                  </a:cubicBezTo>
                  <a:lnTo>
                    <a:pt x="1321945" y="2360779"/>
                  </a:lnTo>
                  <a:lnTo>
                    <a:pt x="1223444" y="2553482"/>
                  </a:lnTo>
                  <a:lnTo>
                    <a:pt x="1132988" y="2366748"/>
                  </a:lnTo>
                  <a:lnTo>
                    <a:pt x="1063553" y="2363242"/>
                  </a:lnTo>
                  <a:cubicBezTo>
                    <a:pt x="466171" y="2302574"/>
                    <a:pt x="0" y="1798067"/>
                    <a:pt x="0" y="1184679"/>
                  </a:cubicBezTo>
                  <a:cubicBezTo>
                    <a:pt x="0" y="530399"/>
                    <a:pt x="530399" y="0"/>
                    <a:pt x="1184679" y="0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5C6D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4614176" y="3268683"/>
              <a:ext cx="1562853" cy="1004204"/>
              <a:chOff x="4716874" y="2621791"/>
              <a:chExt cx="1562853" cy="1004204"/>
            </a:xfrm>
          </p:grpSpPr>
          <p:sp>
            <p:nvSpPr>
              <p:cNvPr id="52" name="KSO_Shape"/>
              <p:cNvSpPr/>
              <p:nvPr/>
            </p:nvSpPr>
            <p:spPr bwMode="auto">
              <a:xfrm>
                <a:off x="5143687" y="2621791"/>
                <a:ext cx="441100" cy="441836"/>
              </a:xfrm>
              <a:custGeom>
                <a:avLst/>
                <a:gdLst>
                  <a:gd name="T0" fmla="*/ 923363 w 1752600"/>
                  <a:gd name="T1" fmla="*/ 1417153 h 1754188"/>
                  <a:gd name="T2" fmla="*/ 958587 w 1752600"/>
                  <a:gd name="T3" fmla="*/ 1476612 h 1754188"/>
                  <a:gd name="T4" fmla="*/ 945181 w 1752600"/>
                  <a:gd name="T5" fmla="*/ 1530763 h 1754188"/>
                  <a:gd name="T6" fmla="*/ 886299 w 1752600"/>
                  <a:gd name="T7" fmla="*/ 1566067 h 1754188"/>
                  <a:gd name="T8" fmla="*/ 832675 w 1752600"/>
                  <a:gd name="T9" fmla="*/ 1552795 h 1754188"/>
                  <a:gd name="T10" fmla="*/ 797714 w 1752600"/>
                  <a:gd name="T11" fmla="*/ 1493335 h 1754188"/>
                  <a:gd name="T12" fmla="*/ 810857 w 1752600"/>
                  <a:gd name="T13" fmla="*/ 1439185 h 1754188"/>
                  <a:gd name="T14" fmla="*/ 869739 w 1752600"/>
                  <a:gd name="T15" fmla="*/ 1403616 h 1754188"/>
                  <a:gd name="T16" fmla="*/ 1526266 w 1752600"/>
                  <a:gd name="T17" fmla="*/ 809406 h 1754188"/>
                  <a:gd name="T18" fmla="*/ 1561836 w 1752600"/>
                  <a:gd name="T19" fmla="*/ 868866 h 1754188"/>
                  <a:gd name="T20" fmla="*/ 1548298 w 1752600"/>
                  <a:gd name="T21" fmla="*/ 923016 h 1754188"/>
                  <a:gd name="T22" fmla="*/ 1488839 w 1752600"/>
                  <a:gd name="T23" fmla="*/ 958586 h 1754188"/>
                  <a:gd name="T24" fmla="*/ 1434954 w 1752600"/>
                  <a:gd name="T25" fmla="*/ 945048 h 1754188"/>
                  <a:gd name="T26" fmla="*/ 1399385 w 1752600"/>
                  <a:gd name="T27" fmla="*/ 885589 h 1754188"/>
                  <a:gd name="T28" fmla="*/ 1412922 w 1752600"/>
                  <a:gd name="T29" fmla="*/ 831438 h 1754188"/>
                  <a:gd name="T30" fmla="*/ 1472116 w 1752600"/>
                  <a:gd name="T31" fmla="*/ 795869 h 1754188"/>
                  <a:gd name="T32" fmla="*/ 931422 w 1752600"/>
                  <a:gd name="T33" fmla="*/ 210375 h 1754188"/>
                  <a:gd name="T34" fmla="*/ 985331 w 1752600"/>
                  <a:gd name="T35" fmla="*/ 812351 h 1754188"/>
                  <a:gd name="T36" fmla="*/ 997223 w 1752600"/>
                  <a:gd name="T37" fmla="*/ 915108 h 1754188"/>
                  <a:gd name="T38" fmla="*/ 946749 w 1752600"/>
                  <a:gd name="T39" fmla="*/ 982906 h 1754188"/>
                  <a:gd name="T40" fmla="*/ 857693 w 1752600"/>
                  <a:gd name="T41" fmla="*/ 1003564 h 1754188"/>
                  <a:gd name="T42" fmla="*/ 763351 w 1752600"/>
                  <a:gd name="T43" fmla="*/ 937354 h 1754188"/>
                  <a:gd name="T44" fmla="*/ 353480 w 1752600"/>
                  <a:gd name="T45" fmla="*/ 893921 h 1754188"/>
                  <a:gd name="T46" fmla="*/ 383342 w 1752600"/>
                  <a:gd name="T47" fmla="*/ 820296 h 1754188"/>
                  <a:gd name="T48" fmla="*/ 815147 w 1752600"/>
                  <a:gd name="T49" fmla="*/ 764945 h 1754188"/>
                  <a:gd name="T50" fmla="*/ 858486 w 1752600"/>
                  <a:gd name="T51" fmla="*/ 180713 h 1754188"/>
                  <a:gd name="T52" fmla="*/ 670516 w 1752600"/>
                  <a:gd name="T53" fmla="*/ 152975 h 1754188"/>
                  <a:gd name="T54" fmla="*/ 441192 w 1752600"/>
                  <a:gd name="T55" fmla="*/ 263340 h 1754188"/>
                  <a:gd name="T56" fmla="*/ 263181 w 1752600"/>
                  <a:gd name="T57" fmla="*/ 441458 h 1754188"/>
                  <a:gd name="T58" fmla="*/ 152883 w 1752600"/>
                  <a:gd name="T59" fmla="*/ 670921 h 1754188"/>
                  <a:gd name="T60" fmla="*/ 126168 w 1752600"/>
                  <a:gd name="T61" fmla="*/ 934791 h 1754188"/>
                  <a:gd name="T62" fmla="*/ 190707 w 1752600"/>
                  <a:gd name="T63" fmla="*/ 1186485 h 1754188"/>
                  <a:gd name="T64" fmla="*/ 332216 w 1752600"/>
                  <a:gd name="T65" fmla="*/ 1396099 h 1754188"/>
                  <a:gd name="T66" fmla="*/ 534297 w 1752600"/>
                  <a:gd name="T67" fmla="*/ 1547221 h 1754188"/>
                  <a:gd name="T68" fmla="*/ 780550 w 1752600"/>
                  <a:gd name="T69" fmla="*/ 1623709 h 1754188"/>
                  <a:gd name="T70" fmla="*/ 1045847 w 1752600"/>
                  <a:gd name="T71" fmla="*/ 1610476 h 1754188"/>
                  <a:gd name="T72" fmla="*/ 1281255 w 1752600"/>
                  <a:gd name="T73" fmla="*/ 1511227 h 1754188"/>
                  <a:gd name="T74" fmla="*/ 1467730 w 1752600"/>
                  <a:gd name="T75" fmla="*/ 1341578 h 1754188"/>
                  <a:gd name="T76" fmla="*/ 1588873 w 1752600"/>
                  <a:gd name="T77" fmla="*/ 1118202 h 1754188"/>
                  <a:gd name="T78" fmla="*/ 1628019 w 1752600"/>
                  <a:gd name="T79" fmla="*/ 857509 h 1754188"/>
                  <a:gd name="T80" fmla="*/ 1576176 w 1752600"/>
                  <a:gd name="T81" fmla="*/ 601315 h 1754188"/>
                  <a:gd name="T82" fmla="*/ 1444718 w 1752600"/>
                  <a:gd name="T83" fmla="*/ 384820 h 1754188"/>
                  <a:gd name="T84" fmla="*/ 1250573 w 1752600"/>
                  <a:gd name="T85" fmla="*/ 224170 h 1754188"/>
                  <a:gd name="T86" fmla="*/ 1009345 w 1752600"/>
                  <a:gd name="T87" fmla="*/ 136037 h 1754188"/>
                  <a:gd name="T88" fmla="*/ 987656 w 1752600"/>
                  <a:gd name="T89" fmla="*/ 7146 h 1754188"/>
                  <a:gd name="T90" fmla="*/ 1274907 w 1752600"/>
                  <a:gd name="T91" fmla="*/ 96337 h 1754188"/>
                  <a:gd name="T92" fmla="*/ 1510315 w 1752600"/>
                  <a:gd name="T93" fmla="*/ 272074 h 1754188"/>
                  <a:gd name="T94" fmla="*/ 1675101 w 1752600"/>
                  <a:gd name="T95" fmla="*/ 516358 h 1754188"/>
                  <a:gd name="T96" fmla="*/ 1749955 w 1752600"/>
                  <a:gd name="T97" fmla="*/ 809605 h 1754188"/>
                  <a:gd name="T98" fmla="*/ 1719273 w 1752600"/>
                  <a:gd name="T99" fmla="*/ 1116879 h 1754188"/>
                  <a:gd name="T100" fmla="*/ 1590724 w 1752600"/>
                  <a:gd name="T101" fmla="*/ 1384453 h 1754188"/>
                  <a:gd name="T102" fmla="*/ 1383353 w 1752600"/>
                  <a:gd name="T103" fmla="*/ 1591949 h 1754188"/>
                  <a:gd name="T104" fmla="*/ 1115940 w 1752600"/>
                  <a:gd name="T105" fmla="*/ 1720576 h 1754188"/>
                  <a:gd name="T106" fmla="*/ 809116 w 1752600"/>
                  <a:gd name="T107" fmla="*/ 1751277 h 1754188"/>
                  <a:gd name="T108" fmla="*/ 516046 w 1752600"/>
                  <a:gd name="T109" fmla="*/ 1676377 h 1754188"/>
                  <a:gd name="T110" fmla="*/ 271909 w 1752600"/>
                  <a:gd name="T111" fmla="*/ 1511492 h 1754188"/>
                  <a:gd name="T112" fmla="*/ 95750 w 1752600"/>
                  <a:gd name="T113" fmla="*/ 1275941 h 1754188"/>
                  <a:gd name="T114" fmla="*/ 6877 w 1752600"/>
                  <a:gd name="T115" fmla="*/ 988782 h 1754188"/>
                  <a:gd name="T116" fmla="*/ 22483 w 1752600"/>
                  <a:gd name="T117" fmla="*/ 679126 h 1754188"/>
                  <a:gd name="T118" fmla="*/ 138071 w 1752600"/>
                  <a:gd name="T119" fmla="*/ 404935 h 1754188"/>
                  <a:gd name="T120" fmla="*/ 335655 w 1752600"/>
                  <a:gd name="T121" fmla="*/ 187117 h 1754188"/>
                  <a:gd name="T122" fmla="*/ 595662 w 1752600"/>
                  <a:gd name="T123" fmla="*/ 46051 h 1754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52600" h="1754188">
                    <a:moveTo>
                      <a:pt x="873945" y="1403350"/>
                    </a:moveTo>
                    <a:lnTo>
                      <a:pt x="877888" y="1403350"/>
                    </a:lnTo>
                    <a:lnTo>
                      <a:pt x="882356" y="1403350"/>
                    </a:lnTo>
                    <a:lnTo>
                      <a:pt x="886299" y="1403616"/>
                    </a:lnTo>
                    <a:lnTo>
                      <a:pt x="890505" y="1404146"/>
                    </a:lnTo>
                    <a:lnTo>
                      <a:pt x="894448" y="1404943"/>
                    </a:lnTo>
                    <a:lnTo>
                      <a:pt x="898128" y="1405739"/>
                    </a:lnTo>
                    <a:lnTo>
                      <a:pt x="901808" y="1406801"/>
                    </a:lnTo>
                    <a:lnTo>
                      <a:pt x="906014" y="1408393"/>
                    </a:lnTo>
                    <a:lnTo>
                      <a:pt x="909432" y="1409455"/>
                    </a:lnTo>
                    <a:lnTo>
                      <a:pt x="913112" y="1411048"/>
                    </a:lnTo>
                    <a:lnTo>
                      <a:pt x="916529" y="1412906"/>
                    </a:lnTo>
                    <a:lnTo>
                      <a:pt x="919946" y="1415030"/>
                    </a:lnTo>
                    <a:lnTo>
                      <a:pt x="923363" y="1417153"/>
                    </a:lnTo>
                    <a:lnTo>
                      <a:pt x="929672" y="1421931"/>
                    </a:lnTo>
                    <a:lnTo>
                      <a:pt x="935192" y="1427240"/>
                    </a:lnTo>
                    <a:lnTo>
                      <a:pt x="940450" y="1432814"/>
                    </a:lnTo>
                    <a:lnTo>
                      <a:pt x="945181" y="1439185"/>
                    </a:lnTo>
                    <a:lnTo>
                      <a:pt x="947284" y="1442636"/>
                    </a:lnTo>
                    <a:lnTo>
                      <a:pt x="949124" y="1446086"/>
                    </a:lnTo>
                    <a:lnTo>
                      <a:pt x="951227" y="1449537"/>
                    </a:lnTo>
                    <a:lnTo>
                      <a:pt x="952804" y="1452988"/>
                    </a:lnTo>
                    <a:lnTo>
                      <a:pt x="953856" y="1456704"/>
                    </a:lnTo>
                    <a:lnTo>
                      <a:pt x="955433" y="1460420"/>
                    </a:lnTo>
                    <a:lnTo>
                      <a:pt x="956484" y="1464667"/>
                    </a:lnTo>
                    <a:lnTo>
                      <a:pt x="957273" y="1468384"/>
                    </a:lnTo>
                    <a:lnTo>
                      <a:pt x="958062" y="1472365"/>
                    </a:lnTo>
                    <a:lnTo>
                      <a:pt x="958587" y="1476612"/>
                    </a:lnTo>
                    <a:lnTo>
                      <a:pt x="958850" y="1480594"/>
                    </a:lnTo>
                    <a:lnTo>
                      <a:pt x="958850" y="1485107"/>
                    </a:lnTo>
                    <a:lnTo>
                      <a:pt x="958850" y="1489088"/>
                    </a:lnTo>
                    <a:lnTo>
                      <a:pt x="958587" y="1493335"/>
                    </a:lnTo>
                    <a:lnTo>
                      <a:pt x="958062" y="1497317"/>
                    </a:lnTo>
                    <a:lnTo>
                      <a:pt x="957273" y="1501299"/>
                    </a:lnTo>
                    <a:lnTo>
                      <a:pt x="956484" y="1505546"/>
                    </a:lnTo>
                    <a:lnTo>
                      <a:pt x="955433" y="1509262"/>
                    </a:lnTo>
                    <a:lnTo>
                      <a:pt x="953856" y="1512978"/>
                    </a:lnTo>
                    <a:lnTo>
                      <a:pt x="952804" y="1516694"/>
                    </a:lnTo>
                    <a:lnTo>
                      <a:pt x="951227" y="1520145"/>
                    </a:lnTo>
                    <a:lnTo>
                      <a:pt x="949124" y="1524127"/>
                    </a:lnTo>
                    <a:lnTo>
                      <a:pt x="947284" y="1527312"/>
                    </a:lnTo>
                    <a:lnTo>
                      <a:pt x="945181" y="1530763"/>
                    </a:lnTo>
                    <a:lnTo>
                      <a:pt x="940450" y="1536868"/>
                    </a:lnTo>
                    <a:lnTo>
                      <a:pt x="935192" y="1542973"/>
                    </a:lnTo>
                    <a:lnTo>
                      <a:pt x="929672" y="1548017"/>
                    </a:lnTo>
                    <a:lnTo>
                      <a:pt x="923363" y="1552795"/>
                    </a:lnTo>
                    <a:lnTo>
                      <a:pt x="919946" y="1554918"/>
                    </a:lnTo>
                    <a:lnTo>
                      <a:pt x="916529" y="1556776"/>
                    </a:lnTo>
                    <a:lnTo>
                      <a:pt x="913112" y="1558634"/>
                    </a:lnTo>
                    <a:lnTo>
                      <a:pt x="909432" y="1560227"/>
                    </a:lnTo>
                    <a:lnTo>
                      <a:pt x="906014" y="1561820"/>
                    </a:lnTo>
                    <a:lnTo>
                      <a:pt x="901808" y="1563147"/>
                    </a:lnTo>
                    <a:lnTo>
                      <a:pt x="898128" y="1564209"/>
                    </a:lnTo>
                    <a:lnTo>
                      <a:pt x="894448" y="1565005"/>
                    </a:lnTo>
                    <a:lnTo>
                      <a:pt x="890505" y="1565801"/>
                    </a:lnTo>
                    <a:lnTo>
                      <a:pt x="886299" y="1566067"/>
                    </a:lnTo>
                    <a:lnTo>
                      <a:pt x="882356" y="1566598"/>
                    </a:lnTo>
                    <a:lnTo>
                      <a:pt x="877888" y="1566863"/>
                    </a:lnTo>
                    <a:lnTo>
                      <a:pt x="873945" y="1566598"/>
                    </a:lnTo>
                    <a:lnTo>
                      <a:pt x="869739" y="1566067"/>
                    </a:lnTo>
                    <a:lnTo>
                      <a:pt x="865796" y="1565801"/>
                    </a:lnTo>
                    <a:lnTo>
                      <a:pt x="861853" y="1565005"/>
                    </a:lnTo>
                    <a:lnTo>
                      <a:pt x="857647" y="1564209"/>
                    </a:lnTo>
                    <a:lnTo>
                      <a:pt x="853967" y="1563147"/>
                    </a:lnTo>
                    <a:lnTo>
                      <a:pt x="850287" y="1561820"/>
                    </a:lnTo>
                    <a:lnTo>
                      <a:pt x="846607" y="1560227"/>
                    </a:lnTo>
                    <a:lnTo>
                      <a:pt x="842664" y="1558634"/>
                    </a:lnTo>
                    <a:lnTo>
                      <a:pt x="839247" y="1556776"/>
                    </a:lnTo>
                    <a:lnTo>
                      <a:pt x="835829" y="1554918"/>
                    </a:lnTo>
                    <a:lnTo>
                      <a:pt x="832675" y="1552795"/>
                    </a:lnTo>
                    <a:lnTo>
                      <a:pt x="826629" y="1548017"/>
                    </a:lnTo>
                    <a:lnTo>
                      <a:pt x="820583" y="1542973"/>
                    </a:lnTo>
                    <a:lnTo>
                      <a:pt x="815589" y="1536868"/>
                    </a:lnTo>
                    <a:lnTo>
                      <a:pt x="810857" y="1530763"/>
                    </a:lnTo>
                    <a:lnTo>
                      <a:pt x="808754" y="1527312"/>
                    </a:lnTo>
                    <a:lnTo>
                      <a:pt x="806914" y="1524127"/>
                    </a:lnTo>
                    <a:lnTo>
                      <a:pt x="805074" y="1520145"/>
                    </a:lnTo>
                    <a:lnTo>
                      <a:pt x="803497" y="1516694"/>
                    </a:lnTo>
                    <a:lnTo>
                      <a:pt x="801920" y="1512978"/>
                    </a:lnTo>
                    <a:lnTo>
                      <a:pt x="800605" y="1509262"/>
                    </a:lnTo>
                    <a:lnTo>
                      <a:pt x="799554" y="1505546"/>
                    </a:lnTo>
                    <a:lnTo>
                      <a:pt x="798765" y="1501299"/>
                    </a:lnTo>
                    <a:lnTo>
                      <a:pt x="797977" y="1497317"/>
                    </a:lnTo>
                    <a:lnTo>
                      <a:pt x="797714" y="1493335"/>
                    </a:lnTo>
                    <a:lnTo>
                      <a:pt x="797188" y="1489088"/>
                    </a:lnTo>
                    <a:lnTo>
                      <a:pt x="796925" y="1485107"/>
                    </a:lnTo>
                    <a:lnTo>
                      <a:pt x="797188" y="1480594"/>
                    </a:lnTo>
                    <a:lnTo>
                      <a:pt x="797714" y="1476612"/>
                    </a:lnTo>
                    <a:lnTo>
                      <a:pt x="797977" y="1472365"/>
                    </a:lnTo>
                    <a:lnTo>
                      <a:pt x="798765" y="1468384"/>
                    </a:lnTo>
                    <a:lnTo>
                      <a:pt x="799554" y="1464667"/>
                    </a:lnTo>
                    <a:lnTo>
                      <a:pt x="800605" y="1460420"/>
                    </a:lnTo>
                    <a:lnTo>
                      <a:pt x="801920" y="1456704"/>
                    </a:lnTo>
                    <a:lnTo>
                      <a:pt x="803497" y="1452988"/>
                    </a:lnTo>
                    <a:lnTo>
                      <a:pt x="805074" y="1449537"/>
                    </a:lnTo>
                    <a:lnTo>
                      <a:pt x="806914" y="1446086"/>
                    </a:lnTo>
                    <a:lnTo>
                      <a:pt x="808754" y="1442636"/>
                    </a:lnTo>
                    <a:lnTo>
                      <a:pt x="810857" y="1439185"/>
                    </a:lnTo>
                    <a:lnTo>
                      <a:pt x="815589" y="1432814"/>
                    </a:lnTo>
                    <a:lnTo>
                      <a:pt x="820583" y="1427240"/>
                    </a:lnTo>
                    <a:lnTo>
                      <a:pt x="826629" y="1421931"/>
                    </a:lnTo>
                    <a:lnTo>
                      <a:pt x="832675" y="1417153"/>
                    </a:lnTo>
                    <a:lnTo>
                      <a:pt x="835829" y="1415030"/>
                    </a:lnTo>
                    <a:lnTo>
                      <a:pt x="839247" y="1412906"/>
                    </a:lnTo>
                    <a:lnTo>
                      <a:pt x="842664" y="1411048"/>
                    </a:lnTo>
                    <a:lnTo>
                      <a:pt x="846607" y="1409455"/>
                    </a:lnTo>
                    <a:lnTo>
                      <a:pt x="850287" y="1408393"/>
                    </a:lnTo>
                    <a:lnTo>
                      <a:pt x="853967" y="1406801"/>
                    </a:lnTo>
                    <a:lnTo>
                      <a:pt x="857647" y="1405739"/>
                    </a:lnTo>
                    <a:lnTo>
                      <a:pt x="861853" y="1404943"/>
                    </a:lnTo>
                    <a:lnTo>
                      <a:pt x="865796" y="1404146"/>
                    </a:lnTo>
                    <a:lnTo>
                      <a:pt x="869739" y="1403616"/>
                    </a:lnTo>
                    <a:lnTo>
                      <a:pt x="873945" y="1403350"/>
                    </a:lnTo>
                    <a:close/>
                    <a:moveTo>
                      <a:pt x="1480345" y="795338"/>
                    </a:moveTo>
                    <a:lnTo>
                      <a:pt x="1484857" y="795603"/>
                    </a:lnTo>
                    <a:lnTo>
                      <a:pt x="1488839" y="795869"/>
                    </a:lnTo>
                    <a:lnTo>
                      <a:pt x="1493086" y="796134"/>
                    </a:lnTo>
                    <a:lnTo>
                      <a:pt x="1497068" y="797196"/>
                    </a:lnTo>
                    <a:lnTo>
                      <a:pt x="1500784" y="797727"/>
                    </a:lnTo>
                    <a:lnTo>
                      <a:pt x="1505031" y="799054"/>
                    </a:lnTo>
                    <a:lnTo>
                      <a:pt x="1508747" y="800381"/>
                    </a:lnTo>
                    <a:lnTo>
                      <a:pt x="1512198" y="801974"/>
                    </a:lnTo>
                    <a:lnTo>
                      <a:pt x="1515914" y="803567"/>
                    </a:lnTo>
                    <a:lnTo>
                      <a:pt x="1519365" y="805425"/>
                    </a:lnTo>
                    <a:lnTo>
                      <a:pt x="1522816" y="807283"/>
                    </a:lnTo>
                    <a:lnTo>
                      <a:pt x="1526266" y="809406"/>
                    </a:lnTo>
                    <a:lnTo>
                      <a:pt x="1532637" y="814184"/>
                    </a:lnTo>
                    <a:lnTo>
                      <a:pt x="1538211" y="819228"/>
                    </a:lnTo>
                    <a:lnTo>
                      <a:pt x="1543520" y="825068"/>
                    </a:lnTo>
                    <a:lnTo>
                      <a:pt x="1548298" y="831438"/>
                    </a:lnTo>
                    <a:lnTo>
                      <a:pt x="1550422" y="834624"/>
                    </a:lnTo>
                    <a:lnTo>
                      <a:pt x="1552545" y="838074"/>
                    </a:lnTo>
                    <a:lnTo>
                      <a:pt x="1554403" y="841791"/>
                    </a:lnTo>
                    <a:lnTo>
                      <a:pt x="1555996" y="845241"/>
                    </a:lnTo>
                    <a:lnTo>
                      <a:pt x="1557589" y="848958"/>
                    </a:lnTo>
                    <a:lnTo>
                      <a:pt x="1558650" y="852939"/>
                    </a:lnTo>
                    <a:lnTo>
                      <a:pt x="1559712" y="856655"/>
                    </a:lnTo>
                    <a:lnTo>
                      <a:pt x="1560509" y="860637"/>
                    </a:lnTo>
                    <a:lnTo>
                      <a:pt x="1561305" y="864884"/>
                    </a:lnTo>
                    <a:lnTo>
                      <a:pt x="1561836" y="868866"/>
                    </a:lnTo>
                    <a:lnTo>
                      <a:pt x="1562101" y="872847"/>
                    </a:lnTo>
                    <a:lnTo>
                      <a:pt x="1562101" y="877094"/>
                    </a:lnTo>
                    <a:lnTo>
                      <a:pt x="1562101" y="881342"/>
                    </a:lnTo>
                    <a:lnTo>
                      <a:pt x="1561836" y="885589"/>
                    </a:lnTo>
                    <a:lnTo>
                      <a:pt x="1561305" y="889570"/>
                    </a:lnTo>
                    <a:lnTo>
                      <a:pt x="1560509" y="893817"/>
                    </a:lnTo>
                    <a:lnTo>
                      <a:pt x="1559712" y="897534"/>
                    </a:lnTo>
                    <a:lnTo>
                      <a:pt x="1558650" y="901515"/>
                    </a:lnTo>
                    <a:lnTo>
                      <a:pt x="1557589" y="905497"/>
                    </a:lnTo>
                    <a:lnTo>
                      <a:pt x="1555996" y="908948"/>
                    </a:lnTo>
                    <a:lnTo>
                      <a:pt x="1554403" y="912664"/>
                    </a:lnTo>
                    <a:lnTo>
                      <a:pt x="1552545" y="916115"/>
                    </a:lnTo>
                    <a:lnTo>
                      <a:pt x="1550422" y="919565"/>
                    </a:lnTo>
                    <a:lnTo>
                      <a:pt x="1548298" y="923016"/>
                    </a:lnTo>
                    <a:lnTo>
                      <a:pt x="1543520" y="929387"/>
                    </a:lnTo>
                    <a:lnTo>
                      <a:pt x="1538211" y="934961"/>
                    </a:lnTo>
                    <a:lnTo>
                      <a:pt x="1532637" y="940270"/>
                    </a:lnTo>
                    <a:lnTo>
                      <a:pt x="1526266" y="945048"/>
                    </a:lnTo>
                    <a:lnTo>
                      <a:pt x="1522816" y="947171"/>
                    </a:lnTo>
                    <a:lnTo>
                      <a:pt x="1519365" y="949030"/>
                    </a:lnTo>
                    <a:lnTo>
                      <a:pt x="1515914" y="950888"/>
                    </a:lnTo>
                    <a:lnTo>
                      <a:pt x="1512198" y="952480"/>
                    </a:lnTo>
                    <a:lnTo>
                      <a:pt x="1508747" y="953808"/>
                    </a:lnTo>
                    <a:lnTo>
                      <a:pt x="1505031" y="955400"/>
                    </a:lnTo>
                    <a:lnTo>
                      <a:pt x="1500784" y="956197"/>
                    </a:lnTo>
                    <a:lnTo>
                      <a:pt x="1497068" y="957258"/>
                    </a:lnTo>
                    <a:lnTo>
                      <a:pt x="1493086" y="957789"/>
                    </a:lnTo>
                    <a:lnTo>
                      <a:pt x="1488839" y="958586"/>
                    </a:lnTo>
                    <a:lnTo>
                      <a:pt x="1484857" y="958851"/>
                    </a:lnTo>
                    <a:lnTo>
                      <a:pt x="1480345" y="958851"/>
                    </a:lnTo>
                    <a:lnTo>
                      <a:pt x="1476363" y="958851"/>
                    </a:lnTo>
                    <a:lnTo>
                      <a:pt x="1472116" y="958586"/>
                    </a:lnTo>
                    <a:lnTo>
                      <a:pt x="1468134" y="957789"/>
                    </a:lnTo>
                    <a:lnTo>
                      <a:pt x="1464153" y="957258"/>
                    </a:lnTo>
                    <a:lnTo>
                      <a:pt x="1459906" y="956197"/>
                    </a:lnTo>
                    <a:lnTo>
                      <a:pt x="1456189" y="955400"/>
                    </a:lnTo>
                    <a:lnTo>
                      <a:pt x="1452473" y="953808"/>
                    </a:lnTo>
                    <a:lnTo>
                      <a:pt x="1448757" y="952480"/>
                    </a:lnTo>
                    <a:lnTo>
                      <a:pt x="1445306" y="950888"/>
                    </a:lnTo>
                    <a:lnTo>
                      <a:pt x="1441325" y="949030"/>
                    </a:lnTo>
                    <a:lnTo>
                      <a:pt x="1437874" y="947171"/>
                    </a:lnTo>
                    <a:lnTo>
                      <a:pt x="1434954" y="945048"/>
                    </a:lnTo>
                    <a:lnTo>
                      <a:pt x="1428583" y="940270"/>
                    </a:lnTo>
                    <a:lnTo>
                      <a:pt x="1422478" y="934961"/>
                    </a:lnTo>
                    <a:lnTo>
                      <a:pt x="1417435" y="929387"/>
                    </a:lnTo>
                    <a:lnTo>
                      <a:pt x="1412922" y="923016"/>
                    </a:lnTo>
                    <a:lnTo>
                      <a:pt x="1410533" y="919565"/>
                    </a:lnTo>
                    <a:lnTo>
                      <a:pt x="1408675" y="916115"/>
                    </a:lnTo>
                    <a:lnTo>
                      <a:pt x="1406817" y="912664"/>
                    </a:lnTo>
                    <a:lnTo>
                      <a:pt x="1405224" y="908948"/>
                    </a:lnTo>
                    <a:lnTo>
                      <a:pt x="1403632" y="905497"/>
                    </a:lnTo>
                    <a:lnTo>
                      <a:pt x="1402304" y="901515"/>
                    </a:lnTo>
                    <a:lnTo>
                      <a:pt x="1401243" y="897534"/>
                    </a:lnTo>
                    <a:lnTo>
                      <a:pt x="1400446" y="893817"/>
                    </a:lnTo>
                    <a:lnTo>
                      <a:pt x="1399650" y="889570"/>
                    </a:lnTo>
                    <a:lnTo>
                      <a:pt x="1399385" y="885589"/>
                    </a:lnTo>
                    <a:lnTo>
                      <a:pt x="1398854" y="881342"/>
                    </a:lnTo>
                    <a:lnTo>
                      <a:pt x="1398588" y="877094"/>
                    </a:lnTo>
                    <a:lnTo>
                      <a:pt x="1398854" y="872847"/>
                    </a:lnTo>
                    <a:lnTo>
                      <a:pt x="1399385" y="868866"/>
                    </a:lnTo>
                    <a:lnTo>
                      <a:pt x="1399650" y="864884"/>
                    </a:lnTo>
                    <a:lnTo>
                      <a:pt x="1400446" y="860637"/>
                    </a:lnTo>
                    <a:lnTo>
                      <a:pt x="1401243" y="856655"/>
                    </a:lnTo>
                    <a:lnTo>
                      <a:pt x="1402304" y="852939"/>
                    </a:lnTo>
                    <a:lnTo>
                      <a:pt x="1403632" y="848958"/>
                    </a:lnTo>
                    <a:lnTo>
                      <a:pt x="1405224" y="845241"/>
                    </a:lnTo>
                    <a:lnTo>
                      <a:pt x="1406817" y="841791"/>
                    </a:lnTo>
                    <a:lnTo>
                      <a:pt x="1408675" y="838074"/>
                    </a:lnTo>
                    <a:lnTo>
                      <a:pt x="1410533" y="834624"/>
                    </a:lnTo>
                    <a:lnTo>
                      <a:pt x="1412922" y="831438"/>
                    </a:lnTo>
                    <a:lnTo>
                      <a:pt x="1417435" y="825068"/>
                    </a:lnTo>
                    <a:lnTo>
                      <a:pt x="1422478" y="819228"/>
                    </a:lnTo>
                    <a:lnTo>
                      <a:pt x="1428583" y="814184"/>
                    </a:lnTo>
                    <a:lnTo>
                      <a:pt x="1434954" y="809406"/>
                    </a:lnTo>
                    <a:lnTo>
                      <a:pt x="1437874" y="807283"/>
                    </a:lnTo>
                    <a:lnTo>
                      <a:pt x="1441325" y="805425"/>
                    </a:lnTo>
                    <a:lnTo>
                      <a:pt x="1445306" y="803567"/>
                    </a:lnTo>
                    <a:lnTo>
                      <a:pt x="1448757" y="801974"/>
                    </a:lnTo>
                    <a:lnTo>
                      <a:pt x="1452473" y="800381"/>
                    </a:lnTo>
                    <a:lnTo>
                      <a:pt x="1456189" y="799054"/>
                    </a:lnTo>
                    <a:lnTo>
                      <a:pt x="1459906" y="797727"/>
                    </a:lnTo>
                    <a:lnTo>
                      <a:pt x="1464153" y="797196"/>
                    </a:lnTo>
                    <a:lnTo>
                      <a:pt x="1468134" y="796134"/>
                    </a:lnTo>
                    <a:lnTo>
                      <a:pt x="1472116" y="795869"/>
                    </a:lnTo>
                    <a:lnTo>
                      <a:pt x="1476363" y="795603"/>
                    </a:lnTo>
                    <a:lnTo>
                      <a:pt x="1480345" y="795338"/>
                    </a:lnTo>
                    <a:close/>
                    <a:moveTo>
                      <a:pt x="876984" y="177800"/>
                    </a:moveTo>
                    <a:lnTo>
                      <a:pt x="883326" y="178065"/>
                    </a:lnTo>
                    <a:lnTo>
                      <a:pt x="889669" y="179124"/>
                    </a:lnTo>
                    <a:lnTo>
                      <a:pt x="895482" y="180713"/>
                    </a:lnTo>
                    <a:lnTo>
                      <a:pt x="901032" y="182832"/>
                    </a:lnTo>
                    <a:lnTo>
                      <a:pt x="906581" y="185215"/>
                    </a:lnTo>
                    <a:lnTo>
                      <a:pt x="911867" y="188393"/>
                    </a:lnTo>
                    <a:lnTo>
                      <a:pt x="916359" y="191836"/>
                    </a:lnTo>
                    <a:lnTo>
                      <a:pt x="920851" y="196074"/>
                    </a:lnTo>
                    <a:lnTo>
                      <a:pt x="924815" y="200311"/>
                    </a:lnTo>
                    <a:lnTo>
                      <a:pt x="928251" y="205078"/>
                    </a:lnTo>
                    <a:lnTo>
                      <a:pt x="931422" y="210375"/>
                    </a:lnTo>
                    <a:lnTo>
                      <a:pt x="934065" y="215672"/>
                    </a:lnTo>
                    <a:lnTo>
                      <a:pt x="936179" y="221498"/>
                    </a:lnTo>
                    <a:lnTo>
                      <a:pt x="937764" y="227325"/>
                    </a:lnTo>
                    <a:lnTo>
                      <a:pt x="938821" y="233681"/>
                    </a:lnTo>
                    <a:lnTo>
                      <a:pt x="939086" y="240037"/>
                    </a:lnTo>
                    <a:lnTo>
                      <a:pt x="939086" y="766534"/>
                    </a:lnTo>
                    <a:lnTo>
                      <a:pt x="945956" y="770772"/>
                    </a:lnTo>
                    <a:lnTo>
                      <a:pt x="952827" y="775539"/>
                    </a:lnTo>
                    <a:lnTo>
                      <a:pt x="959169" y="780835"/>
                    </a:lnTo>
                    <a:lnTo>
                      <a:pt x="964983" y="786397"/>
                    </a:lnTo>
                    <a:lnTo>
                      <a:pt x="971061" y="792488"/>
                    </a:lnTo>
                    <a:lnTo>
                      <a:pt x="976082" y="798844"/>
                    </a:lnTo>
                    <a:lnTo>
                      <a:pt x="980839" y="805465"/>
                    </a:lnTo>
                    <a:lnTo>
                      <a:pt x="985331" y="812351"/>
                    </a:lnTo>
                    <a:lnTo>
                      <a:pt x="989295" y="819502"/>
                    </a:lnTo>
                    <a:lnTo>
                      <a:pt x="992995" y="826917"/>
                    </a:lnTo>
                    <a:lnTo>
                      <a:pt x="995902" y="834862"/>
                    </a:lnTo>
                    <a:lnTo>
                      <a:pt x="998545" y="843072"/>
                    </a:lnTo>
                    <a:lnTo>
                      <a:pt x="1000394" y="851282"/>
                    </a:lnTo>
                    <a:lnTo>
                      <a:pt x="1001980" y="859757"/>
                    </a:lnTo>
                    <a:lnTo>
                      <a:pt x="1002773" y="868497"/>
                    </a:lnTo>
                    <a:lnTo>
                      <a:pt x="1003301" y="877236"/>
                    </a:lnTo>
                    <a:lnTo>
                      <a:pt x="1002773" y="883857"/>
                    </a:lnTo>
                    <a:lnTo>
                      <a:pt x="1002244" y="889948"/>
                    </a:lnTo>
                    <a:lnTo>
                      <a:pt x="1001716" y="896569"/>
                    </a:lnTo>
                    <a:lnTo>
                      <a:pt x="1000394" y="902925"/>
                    </a:lnTo>
                    <a:lnTo>
                      <a:pt x="999073" y="909017"/>
                    </a:lnTo>
                    <a:lnTo>
                      <a:pt x="997223" y="915108"/>
                    </a:lnTo>
                    <a:lnTo>
                      <a:pt x="995373" y="921199"/>
                    </a:lnTo>
                    <a:lnTo>
                      <a:pt x="993259" y="926761"/>
                    </a:lnTo>
                    <a:lnTo>
                      <a:pt x="990352" y="932322"/>
                    </a:lnTo>
                    <a:lnTo>
                      <a:pt x="987445" y="938149"/>
                    </a:lnTo>
                    <a:lnTo>
                      <a:pt x="984803" y="943446"/>
                    </a:lnTo>
                    <a:lnTo>
                      <a:pt x="981367" y="948478"/>
                    </a:lnTo>
                    <a:lnTo>
                      <a:pt x="977932" y="953509"/>
                    </a:lnTo>
                    <a:lnTo>
                      <a:pt x="973968" y="958541"/>
                    </a:lnTo>
                    <a:lnTo>
                      <a:pt x="970004" y="962779"/>
                    </a:lnTo>
                    <a:lnTo>
                      <a:pt x="965512" y="967281"/>
                    </a:lnTo>
                    <a:lnTo>
                      <a:pt x="961284" y="971783"/>
                    </a:lnTo>
                    <a:lnTo>
                      <a:pt x="956527" y="975756"/>
                    </a:lnTo>
                    <a:lnTo>
                      <a:pt x="951770" y="979464"/>
                    </a:lnTo>
                    <a:lnTo>
                      <a:pt x="946749" y="982906"/>
                    </a:lnTo>
                    <a:lnTo>
                      <a:pt x="941728" y="986349"/>
                    </a:lnTo>
                    <a:lnTo>
                      <a:pt x="936443" y="989527"/>
                    </a:lnTo>
                    <a:lnTo>
                      <a:pt x="930893" y="992441"/>
                    </a:lnTo>
                    <a:lnTo>
                      <a:pt x="925344" y="994824"/>
                    </a:lnTo>
                    <a:lnTo>
                      <a:pt x="919530" y="996943"/>
                    </a:lnTo>
                    <a:lnTo>
                      <a:pt x="913716" y="999062"/>
                    </a:lnTo>
                    <a:lnTo>
                      <a:pt x="907374" y="1000915"/>
                    </a:lnTo>
                    <a:lnTo>
                      <a:pt x="901560" y="1001975"/>
                    </a:lnTo>
                    <a:lnTo>
                      <a:pt x="895218" y="1003299"/>
                    </a:lnTo>
                    <a:lnTo>
                      <a:pt x="888611" y="1004358"/>
                    </a:lnTo>
                    <a:lnTo>
                      <a:pt x="882269" y="1004623"/>
                    </a:lnTo>
                    <a:lnTo>
                      <a:pt x="875663" y="1004888"/>
                    </a:lnTo>
                    <a:lnTo>
                      <a:pt x="866678" y="1004623"/>
                    </a:lnTo>
                    <a:lnTo>
                      <a:pt x="857693" y="1003564"/>
                    </a:lnTo>
                    <a:lnTo>
                      <a:pt x="849236" y="1001975"/>
                    </a:lnTo>
                    <a:lnTo>
                      <a:pt x="840780" y="999856"/>
                    </a:lnTo>
                    <a:lnTo>
                      <a:pt x="832324" y="997473"/>
                    </a:lnTo>
                    <a:lnTo>
                      <a:pt x="824396" y="994030"/>
                    </a:lnTo>
                    <a:lnTo>
                      <a:pt x="816732" y="990587"/>
                    </a:lnTo>
                    <a:lnTo>
                      <a:pt x="809333" y="986084"/>
                    </a:lnTo>
                    <a:lnTo>
                      <a:pt x="802198" y="981317"/>
                    </a:lnTo>
                    <a:lnTo>
                      <a:pt x="795591" y="976286"/>
                    </a:lnTo>
                    <a:lnTo>
                      <a:pt x="788984" y="970724"/>
                    </a:lnTo>
                    <a:lnTo>
                      <a:pt x="783170" y="964633"/>
                    </a:lnTo>
                    <a:lnTo>
                      <a:pt x="777357" y="958541"/>
                    </a:lnTo>
                    <a:lnTo>
                      <a:pt x="772600" y="951920"/>
                    </a:lnTo>
                    <a:lnTo>
                      <a:pt x="767843" y="944770"/>
                    </a:lnTo>
                    <a:lnTo>
                      <a:pt x="763351" y="937354"/>
                    </a:lnTo>
                    <a:lnTo>
                      <a:pt x="413204" y="937354"/>
                    </a:lnTo>
                    <a:lnTo>
                      <a:pt x="406597" y="937090"/>
                    </a:lnTo>
                    <a:lnTo>
                      <a:pt x="400519" y="936295"/>
                    </a:lnTo>
                    <a:lnTo>
                      <a:pt x="394705" y="934706"/>
                    </a:lnTo>
                    <a:lnTo>
                      <a:pt x="388627" y="932322"/>
                    </a:lnTo>
                    <a:lnTo>
                      <a:pt x="383342" y="929939"/>
                    </a:lnTo>
                    <a:lnTo>
                      <a:pt x="378321" y="926761"/>
                    </a:lnTo>
                    <a:lnTo>
                      <a:pt x="373564" y="923053"/>
                    </a:lnTo>
                    <a:lnTo>
                      <a:pt x="368808" y="919345"/>
                    </a:lnTo>
                    <a:lnTo>
                      <a:pt x="365108" y="914843"/>
                    </a:lnTo>
                    <a:lnTo>
                      <a:pt x="361408" y="909811"/>
                    </a:lnTo>
                    <a:lnTo>
                      <a:pt x="358237" y="904779"/>
                    </a:lnTo>
                    <a:lnTo>
                      <a:pt x="355859" y="899483"/>
                    </a:lnTo>
                    <a:lnTo>
                      <a:pt x="353480" y="893921"/>
                    </a:lnTo>
                    <a:lnTo>
                      <a:pt x="352159" y="887830"/>
                    </a:lnTo>
                    <a:lnTo>
                      <a:pt x="351102" y="881474"/>
                    </a:lnTo>
                    <a:lnTo>
                      <a:pt x="350838" y="875382"/>
                    </a:lnTo>
                    <a:lnTo>
                      <a:pt x="351102" y="868761"/>
                    </a:lnTo>
                    <a:lnTo>
                      <a:pt x="352159" y="862670"/>
                    </a:lnTo>
                    <a:lnTo>
                      <a:pt x="353480" y="856844"/>
                    </a:lnTo>
                    <a:lnTo>
                      <a:pt x="355859" y="850752"/>
                    </a:lnTo>
                    <a:lnTo>
                      <a:pt x="358237" y="845456"/>
                    </a:lnTo>
                    <a:lnTo>
                      <a:pt x="361408" y="840424"/>
                    </a:lnTo>
                    <a:lnTo>
                      <a:pt x="365108" y="835392"/>
                    </a:lnTo>
                    <a:lnTo>
                      <a:pt x="368808" y="831154"/>
                    </a:lnTo>
                    <a:lnTo>
                      <a:pt x="373564" y="827447"/>
                    </a:lnTo>
                    <a:lnTo>
                      <a:pt x="378321" y="823474"/>
                    </a:lnTo>
                    <a:lnTo>
                      <a:pt x="383342" y="820296"/>
                    </a:lnTo>
                    <a:lnTo>
                      <a:pt x="388627" y="817913"/>
                    </a:lnTo>
                    <a:lnTo>
                      <a:pt x="394705" y="815794"/>
                    </a:lnTo>
                    <a:lnTo>
                      <a:pt x="400519" y="814205"/>
                    </a:lnTo>
                    <a:lnTo>
                      <a:pt x="406597" y="813146"/>
                    </a:lnTo>
                    <a:lnTo>
                      <a:pt x="413204" y="812881"/>
                    </a:lnTo>
                    <a:lnTo>
                      <a:pt x="765465" y="812881"/>
                    </a:lnTo>
                    <a:lnTo>
                      <a:pt x="770222" y="805730"/>
                    </a:lnTo>
                    <a:lnTo>
                      <a:pt x="775507" y="798579"/>
                    </a:lnTo>
                    <a:lnTo>
                      <a:pt x="780792" y="791959"/>
                    </a:lnTo>
                    <a:lnTo>
                      <a:pt x="786870" y="785602"/>
                    </a:lnTo>
                    <a:lnTo>
                      <a:pt x="793477" y="779511"/>
                    </a:lnTo>
                    <a:lnTo>
                      <a:pt x="800348" y="774214"/>
                    </a:lnTo>
                    <a:lnTo>
                      <a:pt x="807483" y="769183"/>
                    </a:lnTo>
                    <a:lnTo>
                      <a:pt x="815147" y="764945"/>
                    </a:lnTo>
                    <a:lnTo>
                      <a:pt x="815147" y="240037"/>
                    </a:lnTo>
                    <a:lnTo>
                      <a:pt x="815411" y="233681"/>
                    </a:lnTo>
                    <a:lnTo>
                      <a:pt x="816204" y="227325"/>
                    </a:lnTo>
                    <a:lnTo>
                      <a:pt x="817789" y="221498"/>
                    </a:lnTo>
                    <a:lnTo>
                      <a:pt x="819639" y="215672"/>
                    </a:lnTo>
                    <a:lnTo>
                      <a:pt x="822546" y="210375"/>
                    </a:lnTo>
                    <a:lnTo>
                      <a:pt x="825717" y="205078"/>
                    </a:lnTo>
                    <a:lnTo>
                      <a:pt x="829153" y="200311"/>
                    </a:lnTo>
                    <a:lnTo>
                      <a:pt x="833116" y="196074"/>
                    </a:lnTo>
                    <a:lnTo>
                      <a:pt x="837609" y="191836"/>
                    </a:lnTo>
                    <a:lnTo>
                      <a:pt x="842366" y="188393"/>
                    </a:lnTo>
                    <a:lnTo>
                      <a:pt x="847387" y="185215"/>
                    </a:lnTo>
                    <a:lnTo>
                      <a:pt x="852936" y="182832"/>
                    </a:lnTo>
                    <a:lnTo>
                      <a:pt x="858486" y="180713"/>
                    </a:lnTo>
                    <a:lnTo>
                      <a:pt x="864564" y="179124"/>
                    </a:lnTo>
                    <a:lnTo>
                      <a:pt x="870642" y="178065"/>
                    </a:lnTo>
                    <a:lnTo>
                      <a:pt x="876984" y="177800"/>
                    </a:lnTo>
                    <a:close/>
                    <a:moveTo>
                      <a:pt x="856991" y="124392"/>
                    </a:moveTo>
                    <a:lnTo>
                      <a:pt x="837683" y="125450"/>
                    </a:lnTo>
                    <a:lnTo>
                      <a:pt x="818374" y="126774"/>
                    </a:lnTo>
                    <a:lnTo>
                      <a:pt x="799594" y="128362"/>
                    </a:lnTo>
                    <a:lnTo>
                      <a:pt x="780550" y="130479"/>
                    </a:lnTo>
                    <a:lnTo>
                      <a:pt x="762034" y="132861"/>
                    </a:lnTo>
                    <a:lnTo>
                      <a:pt x="743255" y="136037"/>
                    </a:lnTo>
                    <a:lnTo>
                      <a:pt x="725004" y="139478"/>
                    </a:lnTo>
                    <a:lnTo>
                      <a:pt x="706489" y="143712"/>
                    </a:lnTo>
                    <a:lnTo>
                      <a:pt x="688502" y="147947"/>
                    </a:lnTo>
                    <a:lnTo>
                      <a:pt x="670516" y="152975"/>
                    </a:lnTo>
                    <a:lnTo>
                      <a:pt x="653059" y="158269"/>
                    </a:lnTo>
                    <a:lnTo>
                      <a:pt x="635337" y="164091"/>
                    </a:lnTo>
                    <a:lnTo>
                      <a:pt x="617880" y="169914"/>
                    </a:lnTo>
                    <a:lnTo>
                      <a:pt x="600687" y="176530"/>
                    </a:lnTo>
                    <a:lnTo>
                      <a:pt x="583759" y="183412"/>
                    </a:lnTo>
                    <a:lnTo>
                      <a:pt x="567095" y="191087"/>
                    </a:lnTo>
                    <a:lnTo>
                      <a:pt x="550432" y="198762"/>
                    </a:lnTo>
                    <a:lnTo>
                      <a:pt x="534297" y="206967"/>
                    </a:lnTo>
                    <a:lnTo>
                      <a:pt x="517898" y="215436"/>
                    </a:lnTo>
                    <a:lnTo>
                      <a:pt x="502292" y="224170"/>
                    </a:lnTo>
                    <a:lnTo>
                      <a:pt x="486686" y="233698"/>
                    </a:lnTo>
                    <a:lnTo>
                      <a:pt x="471345" y="242961"/>
                    </a:lnTo>
                    <a:lnTo>
                      <a:pt x="456268" y="253018"/>
                    </a:lnTo>
                    <a:lnTo>
                      <a:pt x="441192" y="263340"/>
                    </a:lnTo>
                    <a:lnTo>
                      <a:pt x="426379" y="274191"/>
                    </a:lnTo>
                    <a:lnTo>
                      <a:pt x="412361" y="285042"/>
                    </a:lnTo>
                    <a:lnTo>
                      <a:pt x="398342" y="296423"/>
                    </a:lnTo>
                    <a:lnTo>
                      <a:pt x="384588" y="308333"/>
                    </a:lnTo>
                    <a:lnTo>
                      <a:pt x="371098" y="320243"/>
                    </a:lnTo>
                    <a:lnTo>
                      <a:pt x="357608" y="332417"/>
                    </a:lnTo>
                    <a:lnTo>
                      <a:pt x="344648" y="344856"/>
                    </a:lnTo>
                    <a:lnTo>
                      <a:pt x="332216" y="358089"/>
                    </a:lnTo>
                    <a:lnTo>
                      <a:pt x="319784" y="371323"/>
                    </a:lnTo>
                    <a:lnTo>
                      <a:pt x="307617" y="384820"/>
                    </a:lnTo>
                    <a:lnTo>
                      <a:pt x="295979" y="398583"/>
                    </a:lnTo>
                    <a:lnTo>
                      <a:pt x="284870" y="412610"/>
                    </a:lnTo>
                    <a:lnTo>
                      <a:pt x="273761" y="427167"/>
                    </a:lnTo>
                    <a:lnTo>
                      <a:pt x="263181" y="441458"/>
                    </a:lnTo>
                    <a:lnTo>
                      <a:pt x="252865" y="456544"/>
                    </a:lnTo>
                    <a:lnTo>
                      <a:pt x="242814" y="471630"/>
                    </a:lnTo>
                    <a:lnTo>
                      <a:pt x="233027" y="486980"/>
                    </a:lnTo>
                    <a:lnTo>
                      <a:pt x="224034" y="502596"/>
                    </a:lnTo>
                    <a:lnTo>
                      <a:pt x="215041" y="518740"/>
                    </a:lnTo>
                    <a:lnTo>
                      <a:pt x="206577" y="534620"/>
                    </a:lnTo>
                    <a:lnTo>
                      <a:pt x="198377" y="551029"/>
                    </a:lnTo>
                    <a:lnTo>
                      <a:pt x="190707" y="567438"/>
                    </a:lnTo>
                    <a:lnTo>
                      <a:pt x="183301" y="584112"/>
                    </a:lnTo>
                    <a:lnTo>
                      <a:pt x="176424" y="601315"/>
                    </a:lnTo>
                    <a:lnTo>
                      <a:pt x="169811" y="618253"/>
                    </a:lnTo>
                    <a:lnTo>
                      <a:pt x="163992" y="635986"/>
                    </a:lnTo>
                    <a:lnTo>
                      <a:pt x="157908" y="653454"/>
                    </a:lnTo>
                    <a:lnTo>
                      <a:pt x="152883" y="670921"/>
                    </a:lnTo>
                    <a:lnTo>
                      <a:pt x="147857" y="689183"/>
                    </a:lnTo>
                    <a:lnTo>
                      <a:pt x="143625" y="707180"/>
                    </a:lnTo>
                    <a:lnTo>
                      <a:pt x="139393" y="725707"/>
                    </a:lnTo>
                    <a:lnTo>
                      <a:pt x="135955" y="743704"/>
                    </a:lnTo>
                    <a:lnTo>
                      <a:pt x="132781" y="762495"/>
                    </a:lnTo>
                    <a:lnTo>
                      <a:pt x="130400" y="781551"/>
                    </a:lnTo>
                    <a:lnTo>
                      <a:pt x="128019" y="800342"/>
                    </a:lnTo>
                    <a:lnTo>
                      <a:pt x="126168" y="819133"/>
                    </a:lnTo>
                    <a:lnTo>
                      <a:pt x="125110" y="838189"/>
                    </a:lnTo>
                    <a:lnTo>
                      <a:pt x="124316" y="857509"/>
                    </a:lnTo>
                    <a:lnTo>
                      <a:pt x="124052" y="877094"/>
                    </a:lnTo>
                    <a:lnTo>
                      <a:pt x="124316" y="896414"/>
                    </a:lnTo>
                    <a:lnTo>
                      <a:pt x="125110" y="915735"/>
                    </a:lnTo>
                    <a:lnTo>
                      <a:pt x="126168" y="934791"/>
                    </a:lnTo>
                    <a:lnTo>
                      <a:pt x="128019" y="953846"/>
                    </a:lnTo>
                    <a:lnTo>
                      <a:pt x="130400" y="972637"/>
                    </a:lnTo>
                    <a:lnTo>
                      <a:pt x="132781" y="991428"/>
                    </a:lnTo>
                    <a:lnTo>
                      <a:pt x="135955" y="1009955"/>
                    </a:lnTo>
                    <a:lnTo>
                      <a:pt x="139393" y="1028481"/>
                    </a:lnTo>
                    <a:lnTo>
                      <a:pt x="143625" y="1046743"/>
                    </a:lnTo>
                    <a:lnTo>
                      <a:pt x="147857" y="1065005"/>
                    </a:lnTo>
                    <a:lnTo>
                      <a:pt x="152883" y="1082737"/>
                    </a:lnTo>
                    <a:lnTo>
                      <a:pt x="157908" y="1100734"/>
                    </a:lnTo>
                    <a:lnTo>
                      <a:pt x="163992" y="1118202"/>
                    </a:lnTo>
                    <a:lnTo>
                      <a:pt x="169811" y="1135405"/>
                    </a:lnTo>
                    <a:lnTo>
                      <a:pt x="176424" y="1152608"/>
                    </a:lnTo>
                    <a:lnTo>
                      <a:pt x="183301" y="1169547"/>
                    </a:lnTo>
                    <a:lnTo>
                      <a:pt x="190707" y="1186485"/>
                    </a:lnTo>
                    <a:lnTo>
                      <a:pt x="198377" y="1203159"/>
                    </a:lnTo>
                    <a:lnTo>
                      <a:pt x="206577" y="1219568"/>
                    </a:lnTo>
                    <a:lnTo>
                      <a:pt x="215041" y="1235448"/>
                    </a:lnTo>
                    <a:lnTo>
                      <a:pt x="224034" y="1251592"/>
                    </a:lnTo>
                    <a:lnTo>
                      <a:pt x="233027" y="1267208"/>
                    </a:lnTo>
                    <a:lnTo>
                      <a:pt x="242814" y="1282558"/>
                    </a:lnTo>
                    <a:lnTo>
                      <a:pt x="252865" y="1297644"/>
                    </a:lnTo>
                    <a:lnTo>
                      <a:pt x="263181" y="1312200"/>
                    </a:lnTo>
                    <a:lnTo>
                      <a:pt x="273761" y="1327021"/>
                    </a:lnTo>
                    <a:lnTo>
                      <a:pt x="284870" y="1341578"/>
                    </a:lnTo>
                    <a:lnTo>
                      <a:pt x="295979" y="1355605"/>
                    </a:lnTo>
                    <a:lnTo>
                      <a:pt x="307617" y="1369368"/>
                    </a:lnTo>
                    <a:lnTo>
                      <a:pt x="319784" y="1382865"/>
                    </a:lnTo>
                    <a:lnTo>
                      <a:pt x="332216" y="1396099"/>
                    </a:lnTo>
                    <a:lnTo>
                      <a:pt x="344648" y="1408803"/>
                    </a:lnTo>
                    <a:lnTo>
                      <a:pt x="357608" y="1421771"/>
                    </a:lnTo>
                    <a:lnTo>
                      <a:pt x="371098" y="1433946"/>
                    </a:lnTo>
                    <a:lnTo>
                      <a:pt x="384588" y="1445855"/>
                    </a:lnTo>
                    <a:lnTo>
                      <a:pt x="398342" y="1457501"/>
                    </a:lnTo>
                    <a:lnTo>
                      <a:pt x="412361" y="1469146"/>
                    </a:lnTo>
                    <a:lnTo>
                      <a:pt x="426379" y="1479997"/>
                    </a:lnTo>
                    <a:lnTo>
                      <a:pt x="441192" y="1490848"/>
                    </a:lnTo>
                    <a:lnTo>
                      <a:pt x="456268" y="1501170"/>
                    </a:lnTo>
                    <a:lnTo>
                      <a:pt x="471345" y="1511227"/>
                    </a:lnTo>
                    <a:lnTo>
                      <a:pt x="486686" y="1520490"/>
                    </a:lnTo>
                    <a:lnTo>
                      <a:pt x="502292" y="1530018"/>
                    </a:lnTo>
                    <a:lnTo>
                      <a:pt x="517898" y="1538752"/>
                    </a:lnTo>
                    <a:lnTo>
                      <a:pt x="534297" y="1547221"/>
                    </a:lnTo>
                    <a:lnTo>
                      <a:pt x="550432" y="1555426"/>
                    </a:lnTo>
                    <a:lnTo>
                      <a:pt x="567095" y="1563101"/>
                    </a:lnTo>
                    <a:lnTo>
                      <a:pt x="583759" y="1570512"/>
                    </a:lnTo>
                    <a:lnTo>
                      <a:pt x="600687" y="1577393"/>
                    </a:lnTo>
                    <a:lnTo>
                      <a:pt x="617880" y="1583745"/>
                    </a:lnTo>
                    <a:lnTo>
                      <a:pt x="635337" y="1590097"/>
                    </a:lnTo>
                    <a:lnTo>
                      <a:pt x="653059" y="1595655"/>
                    </a:lnTo>
                    <a:lnTo>
                      <a:pt x="670516" y="1601213"/>
                    </a:lnTo>
                    <a:lnTo>
                      <a:pt x="688502" y="1605712"/>
                    </a:lnTo>
                    <a:lnTo>
                      <a:pt x="706489" y="1610476"/>
                    </a:lnTo>
                    <a:lnTo>
                      <a:pt x="725004" y="1614181"/>
                    </a:lnTo>
                    <a:lnTo>
                      <a:pt x="743255" y="1618151"/>
                    </a:lnTo>
                    <a:lnTo>
                      <a:pt x="762034" y="1620798"/>
                    </a:lnTo>
                    <a:lnTo>
                      <a:pt x="780550" y="1623709"/>
                    </a:lnTo>
                    <a:lnTo>
                      <a:pt x="799594" y="1625826"/>
                    </a:lnTo>
                    <a:lnTo>
                      <a:pt x="818374" y="1627414"/>
                    </a:lnTo>
                    <a:lnTo>
                      <a:pt x="837683" y="1628738"/>
                    </a:lnTo>
                    <a:lnTo>
                      <a:pt x="856991" y="1629267"/>
                    </a:lnTo>
                    <a:lnTo>
                      <a:pt x="876300" y="1629532"/>
                    </a:lnTo>
                    <a:lnTo>
                      <a:pt x="895873" y="1629267"/>
                    </a:lnTo>
                    <a:lnTo>
                      <a:pt x="914918" y="1628738"/>
                    </a:lnTo>
                    <a:lnTo>
                      <a:pt x="933962" y="1627414"/>
                    </a:lnTo>
                    <a:lnTo>
                      <a:pt x="953271" y="1625826"/>
                    </a:lnTo>
                    <a:lnTo>
                      <a:pt x="972050" y="1623709"/>
                    </a:lnTo>
                    <a:lnTo>
                      <a:pt x="990830" y="1620798"/>
                    </a:lnTo>
                    <a:lnTo>
                      <a:pt x="1009345" y="1618151"/>
                    </a:lnTo>
                    <a:lnTo>
                      <a:pt x="1027861" y="1614181"/>
                    </a:lnTo>
                    <a:lnTo>
                      <a:pt x="1045847" y="1610476"/>
                    </a:lnTo>
                    <a:lnTo>
                      <a:pt x="1064098" y="1605712"/>
                    </a:lnTo>
                    <a:lnTo>
                      <a:pt x="1082084" y="1601213"/>
                    </a:lnTo>
                    <a:lnTo>
                      <a:pt x="1099806" y="1595655"/>
                    </a:lnTo>
                    <a:lnTo>
                      <a:pt x="1117263" y="1590097"/>
                    </a:lnTo>
                    <a:lnTo>
                      <a:pt x="1134720" y="1583745"/>
                    </a:lnTo>
                    <a:lnTo>
                      <a:pt x="1151913" y="1577393"/>
                    </a:lnTo>
                    <a:lnTo>
                      <a:pt x="1168841" y="1570512"/>
                    </a:lnTo>
                    <a:lnTo>
                      <a:pt x="1185769" y="1563101"/>
                    </a:lnTo>
                    <a:lnTo>
                      <a:pt x="1201904" y="1555426"/>
                    </a:lnTo>
                    <a:lnTo>
                      <a:pt x="1218568" y="1547221"/>
                    </a:lnTo>
                    <a:lnTo>
                      <a:pt x="1234702" y="1538752"/>
                    </a:lnTo>
                    <a:lnTo>
                      <a:pt x="1250573" y="1530018"/>
                    </a:lnTo>
                    <a:lnTo>
                      <a:pt x="1265914" y="1520490"/>
                    </a:lnTo>
                    <a:lnTo>
                      <a:pt x="1281255" y="1511227"/>
                    </a:lnTo>
                    <a:lnTo>
                      <a:pt x="1296596" y="1501170"/>
                    </a:lnTo>
                    <a:lnTo>
                      <a:pt x="1311408" y="1490848"/>
                    </a:lnTo>
                    <a:lnTo>
                      <a:pt x="1325956" y="1479997"/>
                    </a:lnTo>
                    <a:lnTo>
                      <a:pt x="1340504" y="1469146"/>
                    </a:lnTo>
                    <a:lnTo>
                      <a:pt x="1354522" y="1457501"/>
                    </a:lnTo>
                    <a:lnTo>
                      <a:pt x="1368277" y="1445855"/>
                    </a:lnTo>
                    <a:lnTo>
                      <a:pt x="1381766" y="1433946"/>
                    </a:lnTo>
                    <a:lnTo>
                      <a:pt x="1394991" y="1421771"/>
                    </a:lnTo>
                    <a:lnTo>
                      <a:pt x="1407952" y="1408803"/>
                    </a:lnTo>
                    <a:lnTo>
                      <a:pt x="1420384" y="1396099"/>
                    </a:lnTo>
                    <a:lnTo>
                      <a:pt x="1432815" y="1382865"/>
                    </a:lnTo>
                    <a:lnTo>
                      <a:pt x="1444718" y="1369368"/>
                    </a:lnTo>
                    <a:lnTo>
                      <a:pt x="1456356" y="1355605"/>
                    </a:lnTo>
                    <a:lnTo>
                      <a:pt x="1467730" y="1341578"/>
                    </a:lnTo>
                    <a:lnTo>
                      <a:pt x="1479104" y="1327021"/>
                    </a:lnTo>
                    <a:lnTo>
                      <a:pt x="1489684" y="1312200"/>
                    </a:lnTo>
                    <a:lnTo>
                      <a:pt x="1499735" y="1297644"/>
                    </a:lnTo>
                    <a:lnTo>
                      <a:pt x="1509786" y="1282558"/>
                    </a:lnTo>
                    <a:lnTo>
                      <a:pt x="1519308" y="1267208"/>
                    </a:lnTo>
                    <a:lnTo>
                      <a:pt x="1528830" y="1251592"/>
                    </a:lnTo>
                    <a:lnTo>
                      <a:pt x="1537559" y="1235448"/>
                    </a:lnTo>
                    <a:lnTo>
                      <a:pt x="1546023" y="1219568"/>
                    </a:lnTo>
                    <a:lnTo>
                      <a:pt x="1554223" y="1203159"/>
                    </a:lnTo>
                    <a:lnTo>
                      <a:pt x="1561893" y="1186485"/>
                    </a:lnTo>
                    <a:lnTo>
                      <a:pt x="1569299" y="1169547"/>
                    </a:lnTo>
                    <a:lnTo>
                      <a:pt x="1576176" y="1152608"/>
                    </a:lnTo>
                    <a:lnTo>
                      <a:pt x="1582789" y="1135405"/>
                    </a:lnTo>
                    <a:lnTo>
                      <a:pt x="1588873" y="1118202"/>
                    </a:lnTo>
                    <a:lnTo>
                      <a:pt x="1594692" y="1100734"/>
                    </a:lnTo>
                    <a:lnTo>
                      <a:pt x="1599982" y="1082737"/>
                    </a:lnTo>
                    <a:lnTo>
                      <a:pt x="1604743" y="1065005"/>
                    </a:lnTo>
                    <a:lnTo>
                      <a:pt x="1608975" y="1046743"/>
                    </a:lnTo>
                    <a:lnTo>
                      <a:pt x="1613207" y="1028481"/>
                    </a:lnTo>
                    <a:lnTo>
                      <a:pt x="1616645" y="1009955"/>
                    </a:lnTo>
                    <a:lnTo>
                      <a:pt x="1619555" y="991428"/>
                    </a:lnTo>
                    <a:lnTo>
                      <a:pt x="1622464" y="972637"/>
                    </a:lnTo>
                    <a:lnTo>
                      <a:pt x="1624581" y="953846"/>
                    </a:lnTo>
                    <a:lnTo>
                      <a:pt x="1626168" y="934791"/>
                    </a:lnTo>
                    <a:lnTo>
                      <a:pt x="1627490" y="915735"/>
                    </a:lnTo>
                    <a:lnTo>
                      <a:pt x="1628019" y="896414"/>
                    </a:lnTo>
                    <a:lnTo>
                      <a:pt x="1628548" y="877094"/>
                    </a:lnTo>
                    <a:lnTo>
                      <a:pt x="1628019" y="857509"/>
                    </a:lnTo>
                    <a:lnTo>
                      <a:pt x="1627490" y="838189"/>
                    </a:lnTo>
                    <a:lnTo>
                      <a:pt x="1626168" y="819133"/>
                    </a:lnTo>
                    <a:lnTo>
                      <a:pt x="1624581" y="800342"/>
                    </a:lnTo>
                    <a:lnTo>
                      <a:pt x="1622464" y="781551"/>
                    </a:lnTo>
                    <a:lnTo>
                      <a:pt x="1619555" y="762495"/>
                    </a:lnTo>
                    <a:lnTo>
                      <a:pt x="1616645" y="743704"/>
                    </a:lnTo>
                    <a:lnTo>
                      <a:pt x="1613207" y="725707"/>
                    </a:lnTo>
                    <a:lnTo>
                      <a:pt x="1608975" y="707180"/>
                    </a:lnTo>
                    <a:lnTo>
                      <a:pt x="1604743" y="689183"/>
                    </a:lnTo>
                    <a:lnTo>
                      <a:pt x="1599982" y="670921"/>
                    </a:lnTo>
                    <a:lnTo>
                      <a:pt x="1594692" y="653454"/>
                    </a:lnTo>
                    <a:lnTo>
                      <a:pt x="1588873" y="635986"/>
                    </a:lnTo>
                    <a:lnTo>
                      <a:pt x="1582789" y="618253"/>
                    </a:lnTo>
                    <a:lnTo>
                      <a:pt x="1576176" y="601315"/>
                    </a:lnTo>
                    <a:lnTo>
                      <a:pt x="1569299" y="584112"/>
                    </a:lnTo>
                    <a:lnTo>
                      <a:pt x="1561893" y="567438"/>
                    </a:lnTo>
                    <a:lnTo>
                      <a:pt x="1554223" y="551029"/>
                    </a:lnTo>
                    <a:lnTo>
                      <a:pt x="1546023" y="534620"/>
                    </a:lnTo>
                    <a:lnTo>
                      <a:pt x="1537559" y="518740"/>
                    </a:lnTo>
                    <a:lnTo>
                      <a:pt x="1528830" y="502596"/>
                    </a:lnTo>
                    <a:lnTo>
                      <a:pt x="1519308" y="486980"/>
                    </a:lnTo>
                    <a:lnTo>
                      <a:pt x="1509786" y="471630"/>
                    </a:lnTo>
                    <a:lnTo>
                      <a:pt x="1499735" y="456544"/>
                    </a:lnTo>
                    <a:lnTo>
                      <a:pt x="1489684" y="441458"/>
                    </a:lnTo>
                    <a:lnTo>
                      <a:pt x="1479104" y="427167"/>
                    </a:lnTo>
                    <a:lnTo>
                      <a:pt x="1467730" y="412610"/>
                    </a:lnTo>
                    <a:lnTo>
                      <a:pt x="1456356" y="398583"/>
                    </a:lnTo>
                    <a:lnTo>
                      <a:pt x="1444718" y="384820"/>
                    </a:lnTo>
                    <a:lnTo>
                      <a:pt x="1432815" y="371323"/>
                    </a:lnTo>
                    <a:lnTo>
                      <a:pt x="1420384" y="358089"/>
                    </a:lnTo>
                    <a:lnTo>
                      <a:pt x="1407952" y="344856"/>
                    </a:lnTo>
                    <a:lnTo>
                      <a:pt x="1394991" y="332417"/>
                    </a:lnTo>
                    <a:lnTo>
                      <a:pt x="1381766" y="320243"/>
                    </a:lnTo>
                    <a:lnTo>
                      <a:pt x="1368277" y="308333"/>
                    </a:lnTo>
                    <a:lnTo>
                      <a:pt x="1354522" y="296423"/>
                    </a:lnTo>
                    <a:lnTo>
                      <a:pt x="1340504" y="285042"/>
                    </a:lnTo>
                    <a:lnTo>
                      <a:pt x="1325956" y="274191"/>
                    </a:lnTo>
                    <a:lnTo>
                      <a:pt x="1311408" y="263340"/>
                    </a:lnTo>
                    <a:lnTo>
                      <a:pt x="1296596" y="253018"/>
                    </a:lnTo>
                    <a:lnTo>
                      <a:pt x="1281255" y="242961"/>
                    </a:lnTo>
                    <a:lnTo>
                      <a:pt x="1265914" y="233698"/>
                    </a:lnTo>
                    <a:lnTo>
                      <a:pt x="1250573" y="224170"/>
                    </a:lnTo>
                    <a:lnTo>
                      <a:pt x="1234702" y="215436"/>
                    </a:lnTo>
                    <a:lnTo>
                      <a:pt x="1218568" y="206967"/>
                    </a:lnTo>
                    <a:lnTo>
                      <a:pt x="1201904" y="198762"/>
                    </a:lnTo>
                    <a:lnTo>
                      <a:pt x="1185769" y="191087"/>
                    </a:lnTo>
                    <a:lnTo>
                      <a:pt x="1168841" y="183412"/>
                    </a:lnTo>
                    <a:lnTo>
                      <a:pt x="1151913" y="176530"/>
                    </a:lnTo>
                    <a:lnTo>
                      <a:pt x="1134720" y="169914"/>
                    </a:lnTo>
                    <a:lnTo>
                      <a:pt x="1117263" y="164091"/>
                    </a:lnTo>
                    <a:lnTo>
                      <a:pt x="1099806" y="158269"/>
                    </a:lnTo>
                    <a:lnTo>
                      <a:pt x="1082084" y="152975"/>
                    </a:lnTo>
                    <a:lnTo>
                      <a:pt x="1064098" y="147947"/>
                    </a:lnTo>
                    <a:lnTo>
                      <a:pt x="1045847" y="143712"/>
                    </a:lnTo>
                    <a:lnTo>
                      <a:pt x="1027861" y="139478"/>
                    </a:lnTo>
                    <a:lnTo>
                      <a:pt x="1009345" y="136037"/>
                    </a:lnTo>
                    <a:lnTo>
                      <a:pt x="990830" y="132861"/>
                    </a:lnTo>
                    <a:lnTo>
                      <a:pt x="972050" y="130479"/>
                    </a:lnTo>
                    <a:lnTo>
                      <a:pt x="953271" y="128362"/>
                    </a:lnTo>
                    <a:lnTo>
                      <a:pt x="933962" y="126774"/>
                    </a:lnTo>
                    <a:lnTo>
                      <a:pt x="914918" y="125450"/>
                    </a:lnTo>
                    <a:lnTo>
                      <a:pt x="895873" y="124392"/>
                    </a:lnTo>
                    <a:lnTo>
                      <a:pt x="876300" y="124392"/>
                    </a:lnTo>
                    <a:lnTo>
                      <a:pt x="856991" y="124392"/>
                    </a:lnTo>
                    <a:close/>
                    <a:moveTo>
                      <a:pt x="876300" y="0"/>
                    </a:moveTo>
                    <a:lnTo>
                      <a:pt x="899048" y="265"/>
                    </a:lnTo>
                    <a:lnTo>
                      <a:pt x="921266" y="1323"/>
                    </a:lnTo>
                    <a:lnTo>
                      <a:pt x="943749" y="2382"/>
                    </a:lnTo>
                    <a:lnTo>
                      <a:pt x="965702" y="4764"/>
                    </a:lnTo>
                    <a:lnTo>
                      <a:pt x="987656" y="7146"/>
                    </a:lnTo>
                    <a:lnTo>
                      <a:pt x="1009610" y="10057"/>
                    </a:lnTo>
                    <a:lnTo>
                      <a:pt x="1031299" y="13763"/>
                    </a:lnTo>
                    <a:lnTo>
                      <a:pt x="1052724" y="17997"/>
                    </a:lnTo>
                    <a:lnTo>
                      <a:pt x="1074149" y="22496"/>
                    </a:lnTo>
                    <a:lnTo>
                      <a:pt x="1095045" y="27525"/>
                    </a:lnTo>
                    <a:lnTo>
                      <a:pt x="1115940" y="33348"/>
                    </a:lnTo>
                    <a:lnTo>
                      <a:pt x="1136572" y="39435"/>
                    </a:lnTo>
                    <a:lnTo>
                      <a:pt x="1157203" y="46051"/>
                    </a:lnTo>
                    <a:lnTo>
                      <a:pt x="1177305" y="53197"/>
                    </a:lnTo>
                    <a:lnTo>
                      <a:pt x="1197407" y="60873"/>
                    </a:lnTo>
                    <a:lnTo>
                      <a:pt x="1216981" y="69077"/>
                    </a:lnTo>
                    <a:lnTo>
                      <a:pt x="1236818" y="77811"/>
                    </a:lnTo>
                    <a:lnTo>
                      <a:pt x="1255863" y="86545"/>
                    </a:lnTo>
                    <a:lnTo>
                      <a:pt x="1274907" y="96337"/>
                    </a:lnTo>
                    <a:lnTo>
                      <a:pt x="1293687" y="105865"/>
                    </a:lnTo>
                    <a:lnTo>
                      <a:pt x="1312202" y="116452"/>
                    </a:lnTo>
                    <a:lnTo>
                      <a:pt x="1330453" y="127303"/>
                    </a:lnTo>
                    <a:lnTo>
                      <a:pt x="1348439" y="138154"/>
                    </a:lnTo>
                    <a:lnTo>
                      <a:pt x="1365896" y="149799"/>
                    </a:lnTo>
                    <a:lnTo>
                      <a:pt x="1383353" y="162239"/>
                    </a:lnTo>
                    <a:lnTo>
                      <a:pt x="1400282" y="174413"/>
                    </a:lnTo>
                    <a:lnTo>
                      <a:pt x="1416945" y="187117"/>
                    </a:lnTo>
                    <a:lnTo>
                      <a:pt x="1433609" y="200615"/>
                    </a:lnTo>
                    <a:lnTo>
                      <a:pt x="1449479" y="214113"/>
                    </a:lnTo>
                    <a:lnTo>
                      <a:pt x="1465085" y="228404"/>
                    </a:lnTo>
                    <a:lnTo>
                      <a:pt x="1480426" y="242432"/>
                    </a:lnTo>
                    <a:lnTo>
                      <a:pt x="1495503" y="257253"/>
                    </a:lnTo>
                    <a:lnTo>
                      <a:pt x="1510315" y="272074"/>
                    </a:lnTo>
                    <a:lnTo>
                      <a:pt x="1524863" y="287424"/>
                    </a:lnTo>
                    <a:lnTo>
                      <a:pt x="1538881" y="303569"/>
                    </a:lnTo>
                    <a:lnTo>
                      <a:pt x="1552371" y="319449"/>
                    </a:lnTo>
                    <a:lnTo>
                      <a:pt x="1565596" y="335858"/>
                    </a:lnTo>
                    <a:lnTo>
                      <a:pt x="1578292" y="352796"/>
                    </a:lnTo>
                    <a:lnTo>
                      <a:pt x="1590724" y="369735"/>
                    </a:lnTo>
                    <a:lnTo>
                      <a:pt x="1602627" y="386938"/>
                    </a:lnTo>
                    <a:lnTo>
                      <a:pt x="1614265" y="404935"/>
                    </a:lnTo>
                    <a:lnTo>
                      <a:pt x="1625639" y="422667"/>
                    </a:lnTo>
                    <a:lnTo>
                      <a:pt x="1636219" y="440929"/>
                    </a:lnTo>
                    <a:lnTo>
                      <a:pt x="1646534" y="459455"/>
                    </a:lnTo>
                    <a:lnTo>
                      <a:pt x="1656585" y="478247"/>
                    </a:lnTo>
                    <a:lnTo>
                      <a:pt x="1666108" y="497038"/>
                    </a:lnTo>
                    <a:lnTo>
                      <a:pt x="1675101" y="516358"/>
                    </a:lnTo>
                    <a:lnTo>
                      <a:pt x="1683565" y="535943"/>
                    </a:lnTo>
                    <a:lnTo>
                      <a:pt x="1691764" y="555528"/>
                    </a:lnTo>
                    <a:lnTo>
                      <a:pt x="1699170" y="575643"/>
                    </a:lnTo>
                    <a:lnTo>
                      <a:pt x="1706577" y="596022"/>
                    </a:lnTo>
                    <a:lnTo>
                      <a:pt x="1712925" y="616401"/>
                    </a:lnTo>
                    <a:lnTo>
                      <a:pt x="1719273" y="637309"/>
                    </a:lnTo>
                    <a:lnTo>
                      <a:pt x="1725092" y="658218"/>
                    </a:lnTo>
                    <a:lnTo>
                      <a:pt x="1730382" y="679126"/>
                    </a:lnTo>
                    <a:lnTo>
                      <a:pt x="1734614" y="700564"/>
                    </a:lnTo>
                    <a:lnTo>
                      <a:pt x="1739111" y="721737"/>
                    </a:lnTo>
                    <a:lnTo>
                      <a:pt x="1742549" y="743439"/>
                    </a:lnTo>
                    <a:lnTo>
                      <a:pt x="1745723" y="765406"/>
                    </a:lnTo>
                    <a:lnTo>
                      <a:pt x="1748104" y="787373"/>
                    </a:lnTo>
                    <a:lnTo>
                      <a:pt x="1749955" y="809605"/>
                    </a:lnTo>
                    <a:lnTo>
                      <a:pt x="1751542" y="831837"/>
                    </a:lnTo>
                    <a:lnTo>
                      <a:pt x="1752336" y="854598"/>
                    </a:lnTo>
                    <a:lnTo>
                      <a:pt x="1752600" y="877094"/>
                    </a:lnTo>
                    <a:lnTo>
                      <a:pt x="1752336" y="899590"/>
                    </a:lnTo>
                    <a:lnTo>
                      <a:pt x="1751542" y="922351"/>
                    </a:lnTo>
                    <a:lnTo>
                      <a:pt x="1749955" y="944583"/>
                    </a:lnTo>
                    <a:lnTo>
                      <a:pt x="1748104" y="966550"/>
                    </a:lnTo>
                    <a:lnTo>
                      <a:pt x="1745723" y="988782"/>
                    </a:lnTo>
                    <a:lnTo>
                      <a:pt x="1742549" y="1010220"/>
                    </a:lnTo>
                    <a:lnTo>
                      <a:pt x="1739111" y="1031922"/>
                    </a:lnTo>
                    <a:lnTo>
                      <a:pt x="1734614" y="1053624"/>
                    </a:lnTo>
                    <a:lnTo>
                      <a:pt x="1730382" y="1075062"/>
                    </a:lnTo>
                    <a:lnTo>
                      <a:pt x="1725092" y="1095970"/>
                    </a:lnTo>
                    <a:lnTo>
                      <a:pt x="1719273" y="1116879"/>
                    </a:lnTo>
                    <a:lnTo>
                      <a:pt x="1712925" y="1137523"/>
                    </a:lnTo>
                    <a:lnTo>
                      <a:pt x="1706577" y="1157902"/>
                    </a:lnTo>
                    <a:lnTo>
                      <a:pt x="1699170" y="1178016"/>
                    </a:lnTo>
                    <a:lnTo>
                      <a:pt x="1691764" y="1198130"/>
                    </a:lnTo>
                    <a:lnTo>
                      <a:pt x="1683565" y="1217980"/>
                    </a:lnTo>
                    <a:lnTo>
                      <a:pt x="1675101" y="1237565"/>
                    </a:lnTo>
                    <a:lnTo>
                      <a:pt x="1666108" y="1256886"/>
                    </a:lnTo>
                    <a:lnTo>
                      <a:pt x="1656585" y="1275941"/>
                    </a:lnTo>
                    <a:lnTo>
                      <a:pt x="1646534" y="1294733"/>
                    </a:lnTo>
                    <a:lnTo>
                      <a:pt x="1636219" y="1313259"/>
                    </a:lnTo>
                    <a:lnTo>
                      <a:pt x="1625639" y="1331521"/>
                    </a:lnTo>
                    <a:lnTo>
                      <a:pt x="1614265" y="1349253"/>
                    </a:lnTo>
                    <a:lnTo>
                      <a:pt x="1602627" y="1366986"/>
                    </a:lnTo>
                    <a:lnTo>
                      <a:pt x="1590724" y="1384453"/>
                    </a:lnTo>
                    <a:lnTo>
                      <a:pt x="1578292" y="1401392"/>
                    </a:lnTo>
                    <a:lnTo>
                      <a:pt x="1565596" y="1418066"/>
                    </a:lnTo>
                    <a:lnTo>
                      <a:pt x="1552371" y="1434475"/>
                    </a:lnTo>
                    <a:lnTo>
                      <a:pt x="1538881" y="1450619"/>
                    </a:lnTo>
                    <a:lnTo>
                      <a:pt x="1524863" y="1466234"/>
                    </a:lnTo>
                    <a:lnTo>
                      <a:pt x="1510315" y="1481585"/>
                    </a:lnTo>
                    <a:lnTo>
                      <a:pt x="1495503" y="1496671"/>
                    </a:lnTo>
                    <a:lnTo>
                      <a:pt x="1480426" y="1511492"/>
                    </a:lnTo>
                    <a:lnTo>
                      <a:pt x="1465085" y="1525784"/>
                    </a:lnTo>
                    <a:lnTo>
                      <a:pt x="1449479" y="1540075"/>
                    </a:lnTo>
                    <a:lnTo>
                      <a:pt x="1433609" y="1553573"/>
                    </a:lnTo>
                    <a:lnTo>
                      <a:pt x="1416945" y="1566542"/>
                    </a:lnTo>
                    <a:lnTo>
                      <a:pt x="1400282" y="1579510"/>
                    </a:lnTo>
                    <a:lnTo>
                      <a:pt x="1383353" y="1591949"/>
                    </a:lnTo>
                    <a:lnTo>
                      <a:pt x="1365896" y="1603859"/>
                    </a:lnTo>
                    <a:lnTo>
                      <a:pt x="1348439" y="1615505"/>
                    </a:lnTo>
                    <a:lnTo>
                      <a:pt x="1330453" y="1626885"/>
                    </a:lnTo>
                    <a:lnTo>
                      <a:pt x="1312202" y="1637472"/>
                    </a:lnTo>
                    <a:lnTo>
                      <a:pt x="1293687" y="1647793"/>
                    </a:lnTo>
                    <a:lnTo>
                      <a:pt x="1274907" y="1657851"/>
                    </a:lnTo>
                    <a:lnTo>
                      <a:pt x="1255863" y="1667379"/>
                    </a:lnTo>
                    <a:lnTo>
                      <a:pt x="1236818" y="1676377"/>
                    </a:lnTo>
                    <a:lnTo>
                      <a:pt x="1216981" y="1684846"/>
                    </a:lnTo>
                    <a:lnTo>
                      <a:pt x="1197407" y="1693051"/>
                    </a:lnTo>
                    <a:lnTo>
                      <a:pt x="1177305" y="1700726"/>
                    </a:lnTo>
                    <a:lnTo>
                      <a:pt x="1157203" y="1707607"/>
                    </a:lnTo>
                    <a:lnTo>
                      <a:pt x="1136572" y="1714753"/>
                    </a:lnTo>
                    <a:lnTo>
                      <a:pt x="1115940" y="1720576"/>
                    </a:lnTo>
                    <a:lnTo>
                      <a:pt x="1095045" y="1726134"/>
                    </a:lnTo>
                    <a:lnTo>
                      <a:pt x="1074149" y="1731427"/>
                    </a:lnTo>
                    <a:lnTo>
                      <a:pt x="1052724" y="1736191"/>
                    </a:lnTo>
                    <a:lnTo>
                      <a:pt x="1031299" y="1740426"/>
                    </a:lnTo>
                    <a:lnTo>
                      <a:pt x="1009610" y="1743866"/>
                    </a:lnTo>
                    <a:lnTo>
                      <a:pt x="987656" y="1747042"/>
                    </a:lnTo>
                    <a:lnTo>
                      <a:pt x="965702" y="1749424"/>
                    </a:lnTo>
                    <a:lnTo>
                      <a:pt x="943749" y="1751277"/>
                    </a:lnTo>
                    <a:lnTo>
                      <a:pt x="921266" y="1752865"/>
                    </a:lnTo>
                    <a:lnTo>
                      <a:pt x="899048" y="1753923"/>
                    </a:lnTo>
                    <a:lnTo>
                      <a:pt x="876300" y="1754188"/>
                    </a:lnTo>
                    <a:lnTo>
                      <a:pt x="853817" y="1753923"/>
                    </a:lnTo>
                    <a:lnTo>
                      <a:pt x="831335" y="1752865"/>
                    </a:lnTo>
                    <a:lnTo>
                      <a:pt x="809116" y="1751277"/>
                    </a:lnTo>
                    <a:lnTo>
                      <a:pt x="786898" y="1749424"/>
                    </a:lnTo>
                    <a:lnTo>
                      <a:pt x="764944" y="1747042"/>
                    </a:lnTo>
                    <a:lnTo>
                      <a:pt x="742990" y="1743866"/>
                    </a:lnTo>
                    <a:lnTo>
                      <a:pt x="721301" y="1740426"/>
                    </a:lnTo>
                    <a:lnTo>
                      <a:pt x="699876" y="1736191"/>
                    </a:lnTo>
                    <a:lnTo>
                      <a:pt x="678716" y="1731427"/>
                    </a:lnTo>
                    <a:lnTo>
                      <a:pt x="657820" y="1726134"/>
                    </a:lnTo>
                    <a:lnTo>
                      <a:pt x="636660" y="1720576"/>
                    </a:lnTo>
                    <a:lnTo>
                      <a:pt x="616028" y="1714753"/>
                    </a:lnTo>
                    <a:lnTo>
                      <a:pt x="595662" y="1707607"/>
                    </a:lnTo>
                    <a:lnTo>
                      <a:pt x="575295" y="1700726"/>
                    </a:lnTo>
                    <a:lnTo>
                      <a:pt x="555193" y="1693051"/>
                    </a:lnTo>
                    <a:lnTo>
                      <a:pt x="535619" y="1684846"/>
                    </a:lnTo>
                    <a:lnTo>
                      <a:pt x="516046" y="1676377"/>
                    </a:lnTo>
                    <a:lnTo>
                      <a:pt x="496737" y="1667379"/>
                    </a:lnTo>
                    <a:lnTo>
                      <a:pt x="477958" y="1657851"/>
                    </a:lnTo>
                    <a:lnTo>
                      <a:pt x="458913" y="1647793"/>
                    </a:lnTo>
                    <a:lnTo>
                      <a:pt x="440663" y="1637472"/>
                    </a:lnTo>
                    <a:lnTo>
                      <a:pt x="422412" y="1626885"/>
                    </a:lnTo>
                    <a:lnTo>
                      <a:pt x="404161" y="1615505"/>
                    </a:lnTo>
                    <a:lnTo>
                      <a:pt x="386704" y="1603859"/>
                    </a:lnTo>
                    <a:lnTo>
                      <a:pt x="369511" y="1591949"/>
                    </a:lnTo>
                    <a:lnTo>
                      <a:pt x="352318" y="1579510"/>
                    </a:lnTo>
                    <a:lnTo>
                      <a:pt x="335655" y="1566542"/>
                    </a:lnTo>
                    <a:lnTo>
                      <a:pt x="319255" y="1553573"/>
                    </a:lnTo>
                    <a:lnTo>
                      <a:pt x="303121" y="1540075"/>
                    </a:lnTo>
                    <a:lnTo>
                      <a:pt x="287251" y="1525784"/>
                    </a:lnTo>
                    <a:lnTo>
                      <a:pt x="271909" y="1511492"/>
                    </a:lnTo>
                    <a:lnTo>
                      <a:pt x="256833" y="1496671"/>
                    </a:lnTo>
                    <a:lnTo>
                      <a:pt x="242285" y="1481585"/>
                    </a:lnTo>
                    <a:lnTo>
                      <a:pt x="227737" y="1466234"/>
                    </a:lnTo>
                    <a:lnTo>
                      <a:pt x="213983" y="1450619"/>
                    </a:lnTo>
                    <a:lnTo>
                      <a:pt x="200229" y="1434475"/>
                    </a:lnTo>
                    <a:lnTo>
                      <a:pt x="187004" y="1418066"/>
                    </a:lnTo>
                    <a:lnTo>
                      <a:pt x="174308" y="1401392"/>
                    </a:lnTo>
                    <a:lnTo>
                      <a:pt x="161876" y="1384453"/>
                    </a:lnTo>
                    <a:lnTo>
                      <a:pt x="149709" y="1366986"/>
                    </a:lnTo>
                    <a:lnTo>
                      <a:pt x="138071" y="1349253"/>
                    </a:lnTo>
                    <a:lnTo>
                      <a:pt x="126961" y="1331521"/>
                    </a:lnTo>
                    <a:lnTo>
                      <a:pt x="116117" y="1313259"/>
                    </a:lnTo>
                    <a:lnTo>
                      <a:pt x="105801" y="1294733"/>
                    </a:lnTo>
                    <a:lnTo>
                      <a:pt x="95750" y="1275941"/>
                    </a:lnTo>
                    <a:lnTo>
                      <a:pt x="86492" y="1256886"/>
                    </a:lnTo>
                    <a:lnTo>
                      <a:pt x="77499" y="1237565"/>
                    </a:lnTo>
                    <a:lnTo>
                      <a:pt x="69035" y="1217980"/>
                    </a:lnTo>
                    <a:lnTo>
                      <a:pt x="60836" y="1198130"/>
                    </a:lnTo>
                    <a:lnTo>
                      <a:pt x="53165" y="1178016"/>
                    </a:lnTo>
                    <a:lnTo>
                      <a:pt x="46023" y="1157902"/>
                    </a:lnTo>
                    <a:lnTo>
                      <a:pt x="39411" y="1137523"/>
                    </a:lnTo>
                    <a:lnTo>
                      <a:pt x="33327" y="1116879"/>
                    </a:lnTo>
                    <a:lnTo>
                      <a:pt x="27508" y="1095970"/>
                    </a:lnTo>
                    <a:lnTo>
                      <a:pt x="22483" y="1075062"/>
                    </a:lnTo>
                    <a:lnTo>
                      <a:pt x="17721" y="1053624"/>
                    </a:lnTo>
                    <a:lnTo>
                      <a:pt x="13754" y="1031922"/>
                    </a:lnTo>
                    <a:lnTo>
                      <a:pt x="10051" y="1010220"/>
                    </a:lnTo>
                    <a:lnTo>
                      <a:pt x="6877" y="988782"/>
                    </a:lnTo>
                    <a:lnTo>
                      <a:pt x="4496" y="966550"/>
                    </a:lnTo>
                    <a:lnTo>
                      <a:pt x="2380" y="944583"/>
                    </a:lnTo>
                    <a:lnTo>
                      <a:pt x="1322" y="922351"/>
                    </a:lnTo>
                    <a:lnTo>
                      <a:pt x="264" y="899590"/>
                    </a:lnTo>
                    <a:lnTo>
                      <a:pt x="0" y="877094"/>
                    </a:lnTo>
                    <a:lnTo>
                      <a:pt x="264" y="854598"/>
                    </a:lnTo>
                    <a:lnTo>
                      <a:pt x="1322" y="831837"/>
                    </a:lnTo>
                    <a:lnTo>
                      <a:pt x="2380" y="809605"/>
                    </a:lnTo>
                    <a:lnTo>
                      <a:pt x="4496" y="787373"/>
                    </a:lnTo>
                    <a:lnTo>
                      <a:pt x="6877" y="765406"/>
                    </a:lnTo>
                    <a:lnTo>
                      <a:pt x="10051" y="743439"/>
                    </a:lnTo>
                    <a:lnTo>
                      <a:pt x="13754" y="721737"/>
                    </a:lnTo>
                    <a:lnTo>
                      <a:pt x="17721" y="700564"/>
                    </a:lnTo>
                    <a:lnTo>
                      <a:pt x="22483" y="679126"/>
                    </a:lnTo>
                    <a:lnTo>
                      <a:pt x="27508" y="658218"/>
                    </a:lnTo>
                    <a:lnTo>
                      <a:pt x="33327" y="637309"/>
                    </a:lnTo>
                    <a:lnTo>
                      <a:pt x="39411" y="616401"/>
                    </a:lnTo>
                    <a:lnTo>
                      <a:pt x="46023" y="596022"/>
                    </a:lnTo>
                    <a:lnTo>
                      <a:pt x="53165" y="575643"/>
                    </a:lnTo>
                    <a:lnTo>
                      <a:pt x="60836" y="555528"/>
                    </a:lnTo>
                    <a:lnTo>
                      <a:pt x="69035" y="535943"/>
                    </a:lnTo>
                    <a:lnTo>
                      <a:pt x="77499" y="516358"/>
                    </a:lnTo>
                    <a:lnTo>
                      <a:pt x="86492" y="497038"/>
                    </a:lnTo>
                    <a:lnTo>
                      <a:pt x="95750" y="478247"/>
                    </a:lnTo>
                    <a:lnTo>
                      <a:pt x="105801" y="459455"/>
                    </a:lnTo>
                    <a:lnTo>
                      <a:pt x="116117" y="440929"/>
                    </a:lnTo>
                    <a:lnTo>
                      <a:pt x="126961" y="422667"/>
                    </a:lnTo>
                    <a:lnTo>
                      <a:pt x="138071" y="404935"/>
                    </a:lnTo>
                    <a:lnTo>
                      <a:pt x="149709" y="386938"/>
                    </a:lnTo>
                    <a:lnTo>
                      <a:pt x="161876" y="369735"/>
                    </a:lnTo>
                    <a:lnTo>
                      <a:pt x="174308" y="352796"/>
                    </a:lnTo>
                    <a:lnTo>
                      <a:pt x="187004" y="335858"/>
                    </a:lnTo>
                    <a:lnTo>
                      <a:pt x="200229" y="319449"/>
                    </a:lnTo>
                    <a:lnTo>
                      <a:pt x="213983" y="303569"/>
                    </a:lnTo>
                    <a:lnTo>
                      <a:pt x="227737" y="287424"/>
                    </a:lnTo>
                    <a:lnTo>
                      <a:pt x="242285" y="272074"/>
                    </a:lnTo>
                    <a:lnTo>
                      <a:pt x="256833" y="257253"/>
                    </a:lnTo>
                    <a:lnTo>
                      <a:pt x="271909" y="242432"/>
                    </a:lnTo>
                    <a:lnTo>
                      <a:pt x="287251" y="228404"/>
                    </a:lnTo>
                    <a:lnTo>
                      <a:pt x="303121" y="214113"/>
                    </a:lnTo>
                    <a:lnTo>
                      <a:pt x="319255" y="200615"/>
                    </a:lnTo>
                    <a:lnTo>
                      <a:pt x="335655" y="187117"/>
                    </a:lnTo>
                    <a:lnTo>
                      <a:pt x="352318" y="174413"/>
                    </a:lnTo>
                    <a:lnTo>
                      <a:pt x="369511" y="162239"/>
                    </a:lnTo>
                    <a:lnTo>
                      <a:pt x="386704" y="149799"/>
                    </a:lnTo>
                    <a:lnTo>
                      <a:pt x="404161" y="138154"/>
                    </a:lnTo>
                    <a:lnTo>
                      <a:pt x="422412" y="127303"/>
                    </a:lnTo>
                    <a:lnTo>
                      <a:pt x="440663" y="116452"/>
                    </a:lnTo>
                    <a:lnTo>
                      <a:pt x="458913" y="105865"/>
                    </a:lnTo>
                    <a:lnTo>
                      <a:pt x="477958" y="96337"/>
                    </a:lnTo>
                    <a:lnTo>
                      <a:pt x="496737" y="86545"/>
                    </a:lnTo>
                    <a:lnTo>
                      <a:pt x="516046" y="77811"/>
                    </a:lnTo>
                    <a:lnTo>
                      <a:pt x="535619" y="69077"/>
                    </a:lnTo>
                    <a:lnTo>
                      <a:pt x="555193" y="60873"/>
                    </a:lnTo>
                    <a:lnTo>
                      <a:pt x="575295" y="53197"/>
                    </a:lnTo>
                    <a:lnTo>
                      <a:pt x="595662" y="46051"/>
                    </a:lnTo>
                    <a:lnTo>
                      <a:pt x="616028" y="39435"/>
                    </a:lnTo>
                    <a:lnTo>
                      <a:pt x="636660" y="33348"/>
                    </a:lnTo>
                    <a:lnTo>
                      <a:pt x="657820" y="27525"/>
                    </a:lnTo>
                    <a:lnTo>
                      <a:pt x="678716" y="22496"/>
                    </a:lnTo>
                    <a:lnTo>
                      <a:pt x="699876" y="17997"/>
                    </a:lnTo>
                    <a:lnTo>
                      <a:pt x="721301" y="13763"/>
                    </a:lnTo>
                    <a:lnTo>
                      <a:pt x="742990" y="10057"/>
                    </a:lnTo>
                    <a:lnTo>
                      <a:pt x="764944" y="7146"/>
                    </a:lnTo>
                    <a:lnTo>
                      <a:pt x="786898" y="4764"/>
                    </a:lnTo>
                    <a:lnTo>
                      <a:pt x="809116" y="2382"/>
                    </a:lnTo>
                    <a:lnTo>
                      <a:pt x="831335" y="1323"/>
                    </a:lnTo>
                    <a:lnTo>
                      <a:pt x="853817" y="265"/>
                    </a:lnTo>
                    <a:lnTo>
                      <a:pt x="8763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2000">
                  <a:solidFill>
                    <a:srgbClr val="5C6D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文本框 60"/>
              <p:cNvSpPr txBox="1"/>
              <p:nvPr/>
            </p:nvSpPr>
            <p:spPr>
              <a:xfrm>
                <a:off x="4716874" y="3225885"/>
                <a:ext cx="156285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学习能力</a:t>
                </a: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8079085" y="2544141"/>
            <a:ext cx="1834926" cy="1997677"/>
            <a:chOff x="7567273" y="3027509"/>
            <a:chExt cx="1834926" cy="1997677"/>
          </a:xfrm>
        </p:grpSpPr>
        <p:sp>
          <p:nvSpPr>
            <p:cNvPr id="55" name="任意多边形 54"/>
            <p:cNvSpPr/>
            <p:nvPr/>
          </p:nvSpPr>
          <p:spPr>
            <a:xfrm>
              <a:off x="7567273" y="3027509"/>
              <a:ext cx="1834926" cy="1997677"/>
            </a:xfrm>
            <a:custGeom>
              <a:avLst/>
              <a:gdLst>
                <a:gd name="connsiteX0" fmla="*/ 917463 w 1834926"/>
                <a:gd name="connsiteY0" fmla="*/ 0 h 1997677"/>
                <a:gd name="connsiteX1" fmla="*/ 1834926 w 1834926"/>
                <a:gd name="connsiteY1" fmla="*/ 917463 h 1997677"/>
                <a:gd name="connsiteX2" fmla="*/ 1102364 w 1834926"/>
                <a:gd name="connsiteY2" fmla="*/ 1816287 h 1997677"/>
                <a:gd name="connsiteX3" fmla="*/ 1016983 w 1834926"/>
                <a:gd name="connsiteY3" fmla="*/ 1829317 h 1997677"/>
                <a:gd name="connsiteX4" fmla="*/ 930925 w 1834926"/>
                <a:gd name="connsiteY4" fmla="*/ 1997677 h 1997677"/>
                <a:gd name="connsiteX5" fmla="*/ 850447 w 1834926"/>
                <a:gd name="connsiteY5" fmla="*/ 1831542 h 1997677"/>
                <a:gd name="connsiteX6" fmla="*/ 823658 w 1834926"/>
                <a:gd name="connsiteY6" fmla="*/ 1830189 h 1997677"/>
                <a:gd name="connsiteX7" fmla="*/ 0 w 1834926"/>
                <a:gd name="connsiteY7" fmla="*/ 917463 h 1997677"/>
                <a:gd name="connsiteX8" fmla="*/ 917463 w 1834926"/>
                <a:gd name="connsiteY8" fmla="*/ 0 h 1997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4926" h="1997677">
                  <a:moveTo>
                    <a:pt x="917463" y="0"/>
                  </a:moveTo>
                  <a:cubicBezTo>
                    <a:pt x="1424164" y="0"/>
                    <a:pt x="1834926" y="410762"/>
                    <a:pt x="1834926" y="917463"/>
                  </a:cubicBezTo>
                  <a:cubicBezTo>
                    <a:pt x="1834926" y="1360827"/>
                    <a:pt x="1520436" y="1730737"/>
                    <a:pt x="1102364" y="1816287"/>
                  </a:cubicBezTo>
                  <a:lnTo>
                    <a:pt x="1016983" y="1829317"/>
                  </a:lnTo>
                  <a:lnTo>
                    <a:pt x="930925" y="1997677"/>
                  </a:lnTo>
                  <a:lnTo>
                    <a:pt x="850447" y="1831542"/>
                  </a:lnTo>
                  <a:lnTo>
                    <a:pt x="823658" y="1830189"/>
                  </a:lnTo>
                  <a:cubicBezTo>
                    <a:pt x="361022" y="1783206"/>
                    <a:pt x="0" y="1392495"/>
                    <a:pt x="0" y="917463"/>
                  </a:cubicBezTo>
                  <a:cubicBezTo>
                    <a:pt x="0" y="410762"/>
                    <a:pt x="410762" y="0"/>
                    <a:pt x="917463" y="0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文本框 63"/>
            <p:cNvSpPr txBox="1"/>
            <p:nvPr/>
          </p:nvSpPr>
          <p:spPr>
            <a:xfrm>
              <a:off x="7925165" y="3989043"/>
              <a:ext cx="1477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感召能力</a:t>
              </a: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2281163" y="4836404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19633" y="4795408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313611" y="4795408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136057" y="4795408"/>
            <a:ext cx="184996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58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449663" y="72129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99641" y="1834699"/>
            <a:ext cx="6120680" cy="3682533"/>
            <a:chOff x="3022028" y="1587732"/>
            <a:chExt cx="6120680" cy="3682533"/>
          </a:xfrm>
        </p:grpSpPr>
        <p:pic>
          <p:nvPicPr>
            <p:cNvPr id="14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2"/>
              <a:srcRect/>
              <a:stretch>
                <a:fillRect l="-2911" t="-6812" r="-2911" b="-6812"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燕尾形 15"/>
          <p:cNvSpPr/>
          <p:nvPr/>
        </p:nvSpPr>
        <p:spPr>
          <a:xfrm rot="5400000">
            <a:off x="7033691" y="2064036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213711" y="264010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7550709" y="1619516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537747" y="195870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制度的实施取决于制度执行力，公司利益和文化得失在于执行力。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燕尾形 19"/>
          <p:cNvSpPr/>
          <p:nvPr/>
        </p:nvSpPr>
        <p:spPr>
          <a:xfrm rot="5400000">
            <a:off x="7033691" y="343218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213711" y="40082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550709" y="298766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47"/>
          <p:cNvSpPr>
            <a:spLocks noChangeArrowheads="1"/>
          </p:cNvSpPr>
          <p:nvPr/>
        </p:nvSpPr>
        <p:spPr bwMode="auto">
          <a:xfrm>
            <a:off x="7537747" y="332685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临危不乱，遇事不急的心态能够在稍纵即逝的时机取得更大的成果。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燕尾形 23"/>
          <p:cNvSpPr/>
          <p:nvPr/>
        </p:nvSpPr>
        <p:spPr>
          <a:xfrm rot="5400000">
            <a:off x="7033691" y="4872348"/>
            <a:ext cx="360040" cy="576064"/>
          </a:xfrm>
          <a:prstGeom prst="chevron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7213711" y="544841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7550709" y="4427828"/>
            <a:ext cx="1338810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战略执行力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537747" y="476701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通过一套有组织系统的规章制度和战略目标，可以更快的实现梦想。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0" grpId="0" animBg="1"/>
      <p:bldP spid="22" grpId="0"/>
      <p:bldP spid="23" grpId="0"/>
      <p:bldP spid="24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98462" y="1945406"/>
            <a:ext cx="1868593" cy="1866715"/>
            <a:chOff x="5305425" y="2638424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305425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098235" y="3098333"/>
            <a:ext cx="2345601" cy="2341845"/>
            <a:chOff x="5102225" y="2441575"/>
            <a:chExt cx="1982788" cy="1979613"/>
          </a:xfrm>
          <a:solidFill>
            <a:srgbClr val="000000">
              <a:alpha val="60000"/>
            </a:srgbClr>
          </a:solidFill>
        </p:grpSpPr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133002" y="2639598"/>
            <a:ext cx="1538068" cy="1560603"/>
            <a:chOff x="5803900" y="2852738"/>
            <a:chExt cx="1300163" cy="1319212"/>
          </a:xfrm>
          <a:solidFill>
            <a:srgbClr val="000000">
              <a:alpha val="60000"/>
            </a:srgbClr>
          </a:solidFill>
        </p:grpSpPr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73866" y="2931300"/>
            <a:ext cx="1868593" cy="1866715"/>
            <a:chOff x="5305425" y="2638425"/>
            <a:chExt cx="1579563" cy="1577975"/>
          </a:xfrm>
          <a:solidFill>
            <a:srgbClr val="000000">
              <a:alpha val="60000"/>
            </a:srgbClr>
          </a:solidFill>
        </p:grpSpPr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8" name="TextBox 51"/>
          <p:cNvSpPr txBox="1"/>
          <p:nvPr/>
        </p:nvSpPr>
        <p:spPr>
          <a:xfrm>
            <a:off x="1480680" y="2631330"/>
            <a:ext cx="1271652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69203" y="1392943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表达与沟通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53"/>
          <p:cNvSpPr txBox="1"/>
          <p:nvPr/>
        </p:nvSpPr>
        <p:spPr>
          <a:xfrm>
            <a:off x="1849272" y="4420619"/>
            <a:ext cx="1981594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55545" y="5542472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做事主动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55"/>
          <p:cNvSpPr txBox="1"/>
          <p:nvPr/>
        </p:nvSpPr>
        <p:spPr>
          <a:xfrm>
            <a:off x="8105552" y="1934442"/>
            <a:ext cx="1752017" cy="8679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您的内容打在这里，或者通过复制您的文本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50349" y="2065958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敬业的品质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57"/>
          <p:cNvSpPr txBox="1"/>
          <p:nvPr/>
        </p:nvSpPr>
        <p:spPr>
          <a:xfrm>
            <a:off x="9564445" y="4164443"/>
            <a:ext cx="1670679" cy="6093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577962" y="4910072"/>
            <a:ext cx="1598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互帮互助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肘形连接符 35"/>
          <p:cNvCxnSpPr/>
          <p:nvPr/>
        </p:nvCxnSpPr>
        <p:spPr>
          <a:xfrm rot="10800000" flipV="1">
            <a:off x="1555653" y="2681022"/>
            <a:ext cx="1530873" cy="834621"/>
          </a:xfrm>
          <a:prstGeom prst="bentConnector3">
            <a:avLst>
              <a:gd name="adj1" fmla="val 2058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/>
          <p:nvPr/>
        </p:nvCxnSpPr>
        <p:spPr>
          <a:xfrm rot="10800000">
            <a:off x="1950914" y="4356789"/>
            <a:ext cx="2473569" cy="569324"/>
          </a:xfrm>
          <a:prstGeom prst="bentConnector3">
            <a:avLst>
              <a:gd name="adj1" fmla="val 21861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/>
          <p:nvPr/>
        </p:nvCxnSpPr>
        <p:spPr>
          <a:xfrm rot="10800000" flipV="1">
            <a:off x="8671403" y="4106769"/>
            <a:ext cx="2424229" cy="640975"/>
          </a:xfrm>
          <a:prstGeom prst="bentConnector3">
            <a:avLst>
              <a:gd name="adj1" fmla="val 66889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8"/>
          <p:cNvCxnSpPr/>
          <p:nvPr/>
        </p:nvCxnSpPr>
        <p:spPr>
          <a:xfrm rot="10800000" flipV="1">
            <a:off x="7449279" y="1878817"/>
            <a:ext cx="2267929" cy="997559"/>
          </a:xfrm>
          <a:prstGeom prst="bentConnector3">
            <a:avLst>
              <a:gd name="adj1" fmla="val 74673"/>
            </a:avLst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10" dur="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27" dur="7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08000000">
                                      <p:cBhvr>
                                        <p:cTn id="44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86400000">
                                      <p:cBhvr>
                                        <p:cTn id="61" dur="6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5120648" y="520717"/>
            <a:ext cx="1927479" cy="2894602"/>
          </a:xfrm>
          <a:prstGeom prst="line">
            <a:avLst/>
          </a:prstGeom>
          <a:ln w="12700">
            <a:solidFill>
              <a:srgbClr val="202A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2771335" y="3429174"/>
            <a:ext cx="1862749" cy="278874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6972298" y="1408095"/>
            <a:ext cx="433120" cy="925156"/>
            <a:chOff x="2091611" y="828408"/>
            <a:chExt cx="2954830" cy="6311590"/>
          </a:xfrm>
        </p:grpSpPr>
        <p:sp>
          <p:nvSpPr>
            <p:cNvPr id="10" name="任意多边形 9"/>
            <p:cNvSpPr/>
            <p:nvPr/>
          </p:nvSpPr>
          <p:spPr>
            <a:xfrm rot="1983098" flipV="1">
              <a:off x="3661092" y="2417719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9616902" flipH="1" flipV="1">
              <a:off x="2091611" y="4173571"/>
              <a:ext cx="1385349" cy="2811855"/>
            </a:xfrm>
            <a:custGeom>
              <a:avLst/>
              <a:gdLst>
                <a:gd name="connsiteX0" fmla="*/ 1385349 w 1385349"/>
                <a:gd name="connsiteY0" fmla="*/ 901432 h 2811855"/>
                <a:gd name="connsiteX1" fmla="*/ 0 w 1385349"/>
                <a:gd name="connsiteY1" fmla="*/ 0 h 2811855"/>
                <a:gd name="connsiteX2" fmla="*/ 0 w 1385349"/>
                <a:gd name="connsiteY2" fmla="*/ 1910422 h 2811855"/>
                <a:gd name="connsiteX3" fmla="*/ 1385349 w 1385349"/>
                <a:gd name="connsiteY3" fmla="*/ 2811855 h 28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2811855">
                  <a:moveTo>
                    <a:pt x="1385349" y="901432"/>
                  </a:moveTo>
                  <a:lnTo>
                    <a:pt x="0" y="0"/>
                  </a:lnTo>
                  <a:lnTo>
                    <a:pt x="0" y="1910422"/>
                  </a:lnTo>
                  <a:lnTo>
                    <a:pt x="1385349" y="2811855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1983098" flipV="1">
              <a:off x="2619157" y="828408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929481" y="2865294"/>
            <a:ext cx="433120" cy="925156"/>
            <a:chOff x="2091611" y="828408"/>
            <a:chExt cx="2954830" cy="6311590"/>
          </a:xfrm>
        </p:grpSpPr>
        <p:sp>
          <p:nvSpPr>
            <p:cNvPr id="14" name="任意多边形 13"/>
            <p:cNvSpPr/>
            <p:nvPr/>
          </p:nvSpPr>
          <p:spPr>
            <a:xfrm rot="1983098" flipV="1">
              <a:off x="3661092" y="2417719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19616902" flipH="1" flipV="1">
              <a:off x="2091611" y="4173571"/>
              <a:ext cx="1385349" cy="2811855"/>
            </a:xfrm>
            <a:custGeom>
              <a:avLst/>
              <a:gdLst>
                <a:gd name="connsiteX0" fmla="*/ 1385349 w 1385349"/>
                <a:gd name="connsiteY0" fmla="*/ 901432 h 2811855"/>
                <a:gd name="connsiteX1" fmla="*/ 0 w 1385349"/>
                <a:gd name="connsiteY1" fmla="*/ 0 h 2811855"/>
                <a:gd name="connsiteX2" fmla="*/ 0 w 1385349"/>
                <a:gd name="connsiteY2" fmla="*/ 1910422 h 2811855"/>
                <a:gd name="connsiteX3" fmla="*/ 1385349 w 1385349"/>
                <a:gd name="connsiteY3" fmla="*/ 2811855 h 28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2811855">
                  <a:moveTo>
                    <a:pt x="1385349" y="901432"/>
                  </a:moveTo>
                  <a:lnTo>
                    <a:pt x="0" y="0"/>
                  </a:lnTo>
                  <a:lnTo>
                    <a:pt x="0" y="1910422"/>
                  </a:lnTo>
                  <a:lnTo>
                    <a:pt x="1385349" y="2811855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1983098" flipV="1">
              <a:off x="2619157" y="828408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40705" y="4246505"/>
            <a:ext cx="433120" cy="925156"/>
            <a:chOff x="2091611" y="828408"/>
            <a:chExt cx="2954830" cy="6311590"/>
          </a:xfrm>
        </p:grpSpPr>
        <p:sp>
          <p:nvSpPr>
            <p:cNvPr id="18" name="任意多边形 17"/>
            <p:cNvSpPr/>
            <p:nvPr/>
          </p:nvSpPr>
          <p:spPr>
            <a:xfrm rot="1983098" flipV="1">
              <a:off x="3661092" y="2417719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19616902" flipH="1" flipV="1">
              <a:off x="2091611" y="4173571"/>
              <a:ext cx="1385349" cy="2811855"/>
            </a:xfrm>
            <a:custGeom>
              <a:avLst/>
              <a:gdLst>
                <a:gd name="connsiteX0" fmla="*/ 1385349 w 1385349"/>
                <a:gd name="connsiteY0" fmla="*/ 901432 h 2811855"/>
                <a:gd name="connsiteX1" fmla="*/ 0 w 1385349"/>
                <a:gd name="connsiteY1" fmla="*/ 0 h 2811855"/>
                <a:gd name="connsiteX2" fmla="*/ 0 w 1385349"/>
                <a:gd name="connsiteY2" fmla="*/ 1910422 h 2811855"/>
                <a:gd name="connsiteX3" fmla="*/ 1385349 w 1385349"/>
                <a:gd name="connsiteY3" fmla="*/ 2811855 h 28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2811855">
                  <a:moveTo>
                    <a:pt x="1385349" y="901432"/>
                  </a:moveTo>
                  <a:lnTo>
                    <a:pt x="0" y="0"/>
                  </a:lnTo>
                  <a:lnTo>
                    <a:pt x="0" y="1910422"/>
                  </a:lnTo>
                  <a:lnTo>
                    <a:pt x="1385349" y="2811855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1983098" flipV="1">
              <a:off x="2619157" y="828408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34723" y="5634559"/>
            <a:ext cx="433120" cy="925156"/>
            <a:chOff x="2091611" y="828408"/>
            <a:chExt cx="2954830" cy="6311590"/>
          </a:xfrm>
        </p:grpSpPr>
        <p:sp>
          <p:nvSpPr>
            <p:cNvPr id="22" name="任意多边形 21"/>
            <p:cNvSpPr/>
            <p:nvPr/>
          </p:nvSpPr>
          <p:spPr>
            <a:xfrm rot="1983098" flipV="1">
              <a:off x="3661092" y="2417719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9616902" flipH="1" flipV="1">
              <a:off x="2091611" y="4173571"/>
              <a:ext cx="1385349" cy="2811855"/>
            </a:xfrm>
            <a:custGeom>
              <a:avLst/>
              <a:gdLst>
                <a:gd name="connsiteX0" fmla="*/ 1385349 w 1385349"/>
                <a:gd name="connsiteY0" fmla="*/ 901432 h 2811855"/>
                <a:gd name="connsiteX1" fmla="*/ 0 w 1385349"/>
                <a:gd name="connsiteY1" fmla="*/ 0 h 2811855"/>
                <a:gd name="connsiteX2" fmla="*/ 0 w 1385349"/>
                <a:gd name="connsiteY2" fmla="*/ 1910422 h 2811855"/>
                <a:gd name="connsiteX3" fmla="*/ 1385349 w 1385349"/>
                <a:gd name="connsiteY3" fmla="*/ 2811855 h 28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2811855">
                  <a:moveTo>
                    <a:pt x="1385349" y="901432"/>
                  </a:moveTo>
                  <a:lnTo>
                    <a:pt x="0" y="0"/>
                  </a:lnTo>
                  <a:lnTo>
                    <a:pt x="0" y="1910422"/>
                  </a:lnTo>
                  <a:lnTo>
                    <a:pt x="1385349" y="2811855"/>
                  </a:ln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1983098" flipV="1">
              <a:off x="2619157" y="828408"/>
              <a:ext cx="1385349" cy="4722279"/>
            </a:xfrm>
            <a:custGeom>
              <a:avLst/>
              <a:gdLst>
                <a:gd name="connsiteX0" fmla="*/ 0 w 1385349"/>
                <a:gd name="connsiteY0" fmla="*/ 0 h 4722279"/>
                <a:gd name="connsiteX1" fmla="*/ 1385349 w 1385349"/>
                <a:gd name="connsiteY1" fmla="*/ 901432 h 4722279"/>
                <a:gd name="connsiteX2" fmla="*/ 1385349 w 1385349"/>
                <a:gd name="connsiteY2" fmla="*/ 4722279 h 4722279"/>
                <a:gd name="connsiteX3" fmla="*/ 0 w 1385349"/>
                <a:gd name="connsiteY3" fmla="*/ 3820846 h 4722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5349" h="4722279">
                  <a:moveTo>
                    <a:pt x="0" y="0"/>
                  </a:moveTo>
                  <a:lnTo>
                    <a:pt x="1385349" y="901432"/>
                  </a:lnTo>
                  <a:lnTo>
                    <a:pt x="1385349" y="4722279"/>
                  </a:lnTo>
                  <a:lnTo>
                    <a:pt x="0" y="382084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" y="1997420"/>
            <a:ext cx="6091461" cy="2207632"/>
            <a:chOff x="1" y="1997420"/>
            <a:chExt cx="6091461" cy="2207632"/>
          </a:xfrm>
        </p:grpSpPr>
        <p:grpSp>
          <p:nvGrpSpPr>
            <p:cNvPr id="32" name="组合 31"/>
            <p:cNvGrpSpPr/>
            <p:nvPr/>
          </p:nvGrpSpPr>
          <p:grpSpPr>
            <a:xfrm>
              <a:off x="2" y="2713297"/>
              <a:ext cx="5124068" cy="1491755"/>
              <a:chOff x="2" y="2713297"/>
              <a:chExt cx="5124068" cy="1491755"/>
            </a:xfrm>
          </p:grpSpPr>
          <p:sp>
            <p:nvSpPr>
              <p:cNvPr id="6" name="任意多边形 5"/>
              <p:cNvSpPr/>
              <p:nvPr/>
            </p:nvSpPr>
            <p:spPr>
              <a:xfrm rot="16200000" flipV="1">
                <a:off x="1846157" y="867142"/>
                <a:ext cx="1431757" cy="5124068"/>
              </a:xfrm>
              <a:custGeom>
                <a:avLst/>
                <a:gdLst>
                  <a:gd name="connsiteX0" fmla="*/ 1431757 w 1431757"/>
                  <a:gd name="connsiteY0" fmla="*/ 4560214 h 5124068"/>
                  <a:gd name="connsiteX1" fmla="*/ 1431757 w 1431757"/>
                  <a:gd name="connsiteY1" fmla="*/ 3629437 h 5124068"/>
                  <a:gd name="connsiteX2" fmla="*/ 1431757 w 1431757"/>
                  <a:gd name="connsiteY2" fmla="*/ 930777 h 5124068"/>
                  <a:gd name="connsiteX3" fmla="*/ 1431757 w 1431757"/>
                  <a:gd name="connsiteY3" fmla="*/ 0 h 5124068"/>
                  <a:gd name="connsiteX4" fmla="*/ 2 w 1431757"/>
                  <a:gd name="connsiteY4" fmla="*/ 956959 h 5124068"/>
                  <a:gd name="connsiteX5" fmla="*/ 2 w 1431757"/>
                  <a:gd name="connsiteY5" fmla="*/ 1847839 h 5124068"/>
                  <a:gd name="connsiteX6" fmla="*/ 0 w 1431757"/>
                  <a:gd name="connsiteY6" fmla="*/ 1847840 h 5124068"/>
                  <a:gd name="connsiteX7" fmla="*/ 0 w 1431757"/>
                  <a:gd name="connsiteY7" fmla="*/ 2778617 h 5124068"/>
                  <a:gd name="connsiteX8" fmla="*/ 0 w 1431757"/>
                  <a:gd name="connsiteY8" fmla="*/ 5124068 h 5124068"/>
                  <a:gd name="connsiteX9" fmla="*/ 1431755 w 1431757"/>
                  <a:gd name="connsiteY9" fmla="*/ 5124068 h 5124068"/>
                  <a:gd name="connsiteX10" fmla="*/ 1431755 w 1431757"/>
                  <a:gd name="connsiteY10" fmla="*/ 4560215 h 512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31757" h="5124068">
                    <a:moveTo>
                      <a:pt x="1431757" y="4560214"/>
                    </a:moveTo>
                    <a:lnTo>
                      <a:pt x="1431757" y="3629437"/>
                    </a:lnTo>
                    <a:lnTo>
                      <a:pt x="1431757" y="930777"/>
                    </a:lnTo>
                    <a:lnTo>
                      <a:pt x="1431757" y="0"/>
                    </a:lnTo>
                    <a:lnTo>
                      <a:pt x="2" y="956959"/>
                    </a:lnTo>
                    <a:lnTo>
                      <a:pt x="2" y="1847839"/>
                    </a:lnTo>
                    <a:lnTo>
                      <a:pt x="0" y="1847840"/>
                    </a:lnTo>
                    <a:lnTo>
                      <a:pt x="0" y="2778617"/>
                    </a:lnTo>
                    <a:lnTo>
                      <a:pt x="0" y="5124068"/>
                    </a:lnTo>
                    <a:lnTo>
                      <a:pt x="1431755" y="5124068"/>
                    </a:lnTo>
                    <a:lnTo>
                      <a:pt x="1431755" y="456021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98490" y="3374055"/>
                <a:ext cx="215956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4800" dirty="0">
                    <a:solidFill>
                      <a:schemeClr val="bg1"/>
                    </a:solidFill>
                    <a:latin typeface="Agency FB" panose="020B0503020202020204" pitchFamily="34" charset="0"/>
                    <a:ea typeface="微软雅黑" panose="020B0503020204020204" pitchFamily="34" charset="-122"/>
                  </a:rPr>
                  <a:t>CONTENTS</a:t>
                </a:r>
                <a:endParaRPr lang="en-US" altLang="zh-CN" sz="32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" y="1997420"/>
              <a:ext cx="6091461" cy="1431757"/>
              <a:chOff x="1" y="1997420"/>
              <a:chExt cx="6091461" cy="1431757"/>
            </a:xfrm>
          </p:grpSpPr>
          <p:sp>
            <p:nvSpPr>
              <p:cNvPr id="7" name="任意多边形 6"/>
              <p:cNvSpPr/>
              <p:nvPr/>
            </p:nvSpPr>
            <p:spPr>
              <a:xfrm rot="16200000" flipV="1">
                <a:off x="2329853" y="-332432"/>
                <a:ext cx="1431757" cy="6091461"/>
              </a:xfrm>
              <a:custGeom>
                <a:avLst/>
                <a:gdLst>
                  <a:gd name="connsiteX0" fmla="*/ 1431757 w 1431757"/>
                  <a:gd name="connsiteY0" fmla="*/ 6091461 h 6091461"/>
                  <a:gd name="connsiteX1" fmla="*/ 1431757 w 1431757"/>
                  <a:gd name="connsiteY1" fmla="*/ 4560214 h 6091461"/>
                  <a:gd name="connsiteX2" fmla="*/ 1431757 w 1431757"/>
                  <a:gd name="connsiteY2" fmla="*/ 3629437 h 6091461"/>
                  <a:gd name="connsiteX3" fmla="*/ 1431757 w 1431757"/>
                  <a:gd name="connsiteY3" fmla="*/ 3579716 h 6091461"/>
                  <a:gd name="connsiteX4" fmla="*/ 1431757 w 1431757"/>
                  <a:gd name="connsiteY4" fmla="*/ 2648939 h 6091461"/>
                  <a:gd name="connsiteX5" fmla="*/ 1431757 w 1431757"/>
                  <a:gd name="connsiteY5" fmla="*/ 930777 h 6091461"/>
                  <a:gd name="connsiteX6" fmla="*/ 1431757 w 1431757"/>
                  <a:gd name="connsiteY6" fmla="*/ 0 h 6091461"/>
                  <a:gd name="connsiteX7" fmla="*/ 2 w 1431757"/>
                  <a:gd name="connsiteY7" fmla="*/ 956959 h 6091461"/>
                  <a:gd name="connsiteX8" fmla="*/ 2 w 1431757"/>
                  <a:gd name="connsiteY8" fmla="*/ 1847839 h 6091461"/>
                  <a:gd name="connsiteX9" fmla="*/ 0 w 1431757"/>
                  <a:gd name="connsiteY9" fmla="*/ 1847840 h 6091461"/>
                  <a:gd name="connsiteX10" fmla="*/ 0 w 1431757"/>
                  <a:gd name="connsiteY10" fmla="*/ 2778617 h 6091461"/>
                  <a:gd name="connsiteX11" fmla="*/ 0 w 1431757"/>
                  <a:gd name="connsiteY11" fmla="*/ 4496779 h 6091461"/>
                  <a:gd name="connsiteX12" fmla="*/ 0 w 1431757"/>
                  <a:gd name="connsiteY12" fmla="*/ 5427556 h 6091461"/>
                  <a:gd name="connsiteX13" fmla="*/ 0 w 1431757"/>
                  <a:gd name="connsiteY13" fmla="*/ 5477278 h 6091461"/>
                  <a:gd name="connsiteX14" fmla="*/ 0 w 1431757"/>
                  <a:gd name="connsiteY14" fmla="*/ 6091461 h 6091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757" h="6091461">
                    <a:moveTo>
                      <a:pt x="1431757" y="6091461"/>
                    </a:moveTo>
                    <a:lnTo>
                      <a:pt x="1431757" y="4560214"/>
                    </a:lnTo>
                    <a:lnTo>
                      <a:pt x="1431757" y="3629437"/>
                    </a:lnTo>
                    <a:lnTo>
                      <a:pt x="1431757" y="3579716"/>
                    </a:lnTo>
                    <a:lnTo>
                      <a:pt x="1431757" y="2648939"/>
                    </a:lnTo>
                    <a:lnTo>
                      <a:pt x="1431757" y="930777"/>
                    </a:lnTo>
                    <a:lnTo>
                      <a:pt x="1431757" y="0"/>
                    </a:lnTo>
                    <a:lnTo>
                      <a:pt x="2" y="956959"/>
                    </a:lnTo>
                    <a:lnTo>
                      <a:pt x="2" y="1847839"/>
                    </a:lnTo>
                    <a:lnTo>
                      <a:pt x="0" y="1847840"/>
                    </a:lnTo>
                    <a:lnTo>
                      <a:pt x="0" y="2778617"/>
                    </a:lnTo>
                    <a:lnTo>
                      <a:pt x="0" y="4496779"/>
                    </a:lnTo>
                    <a:lnTo>
                      <a:pt x="0" y="5427556"/>
                    </a:lnTo>
                    <a:lnTo>
                      <a:pt x="0" y="5477278"/>
                    </a:lnTo>
                    <a:lnTo>
                      <a:pt x="0" y="6091461"/>
                    </a:lnTo>
                    <a:close/>
                  </a:path>
                </a:pathLst>
              </a:custGeom>
              <a:solidFill>
                <a:srgbClr val="202A3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18"/>
              <p:cNvSpPr>
                <a:spLocks noChangeArrowheads="1"/>
              </p:cNvSpPr>
              <p:nvPr/>
            </p:nvSpPr>
            <p:spPr bwMode="auto">
              <a:xfrm>
                <a:off x="892307" y="2066297"/>
                <a:ext cx="313419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72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目    录</a:t>
                </a:r>
                <a:endParaRPr lang="en-US" sz="72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6" name="文本框 25"/>
          <p:cNvSpPr txBox="1"/>
          <p:nvPr/>
        </p:nvSpPr>
        <p:spPr>
          <a:xfrm>
            <a:off x="8214060" y="1603611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4400" b="1" kern="100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基本资料</a:t>
            </a:r>
            <a:endParaRPr lang="zh-CN" altLang="en-US" sz="4400" b="1" kern="10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01543" y="3017332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4400" b="1" kern="100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岗位认知</a:t>
            </a:r>
            <a:endParaRPr lang="zh-CN" altLang="en-US" sz="4400" b="1" kern="10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14060" y="4367739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4400" b="1" kern="100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胜任能力</a:t>
            </a:r>
            <a:endParaRPr lang="zh-CN" altLang="en-US" sz="4400" b="1" kern="10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01543" y="5718146"/>
            <a:ext cx="244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4400" b="1" kern="100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目标规划</a:t>
            </a:r>
            <a:endParaRPr lang="en-US" altLang="zh-CN" sz="4400" b="1" kern="100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竞聘宣言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9"/>
          <p:cNvSpPr txBox="1"/>
          <p:nvPr/>
        </p:nvSpPr>
        <p:spPr>
          <a:xfrm>
            <a:off x="711655" y="1834232"/>
            <a:ext cx="223474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9301164" y="2865314"/>
            <a:ext cx="224712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711655" y="3894807"/>
            <a:ext cx="2234747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9301164" y="4925888"/>
            <a:ext cx="2247125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zh-CN" altLang="en-US" sz="14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点击输入简要文字内容，文字内容需概括精炼，言简意赅的说明分项内容言简意赅的说明分项内容</a:t>
            </a:r>
            <a:endParaRPr lang="en-US" altLang="zh-CN" sz="14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40"/>
          <p:cNvSpPr/>
          <p:nvPr/>
        </p:nvSpPr>
        <p:spPr bwMode="auto">
          <a:xfrm>
            <a:off x="5819776" y="4496670"/>
            <a:ext cx="3205163" cy="1882775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313 w 1161"/>
              <a:gd name="T7" fmla="*/ 302 h 682"/>
              <a:gd name="T8" fmla="*/ 154 w 1161"/>
              <a:gd name="T9" fmla="*/ 257 h 682"/>
              <a:gd name="T10" fmla="*/ 154 w 1161"/>
              <a:gd name="T11" fmla="*/ 257 h 682"/>
              <a:gd name="T12" fmla="*/ 100 w 1161"/>
              <a:gd name="T13" fmla="*/ 241 h 682"/>
              <a:gd name="T14" fmla="*/ 0 w 1161"/>
              <a:gd name="T15" fmla="*/ 341 h 682"/>
              <a:gd name="T16" fmla="*/ 100 w 1161"/>
              <a:gd name="T17" fmla="*/ 441 h 682"/>
              <a:gd name="T18" fmla="*/ 154 w 1161"/>
              <a:gd name="T19" fmla="*/ 425 h 682"/>
              <a:gd name="T20" fmla="*/ 154 w 1161"/>
              <a:gd name="T21" fmla="*/ 425 h 682"/>
              <a:gd name="T22" fmla="*/ 313 w 1161"/>
              <a:gd name="T23" fmla="*/ 380 h 682"/>
              <a:gd name="T24" fmla="*/ 556 w 1161"/>
              <a:gd name="T25" fmla="*/ 558 h 682"/>
              <a:gd name="T26" fmla="*/ 556 w 1161"/>
              <a:gd name="T27" fmla="*/ 558 h 682"/>
              <a:gd name="T28" fmla="*/ 819 w 1161"/>
              <a:gd name="T29" fmla="*/ 682 h 682"/>
              <a:gd name="T30" fmla="*/ 1161 w 1161"/>
              <a:gd name="T31" fmla="*/ 341 h 682"/>
              <a:gd name="T32" fmla="*/ 819 w 1161"/>
              <a:gd name="T33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2"/>
                  <a:pt x="313" y="302"/>
                </a:cubicBezTo>
                <a:cubicBezTo>
                  <a:pt x="187" y="302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29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5" name="Freeform 41"/>
          <p:cNvSpPr/>
          <p:nvPr/>
        </p:nvSpPr>
        <p:spPr bwMode="auto">
          <a:xfrm>
            <a:off x="3167063" y="1405807"/>
            <a:ext cx="3205163" cy="1882775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6010275" y="1734419"/>
            <a:ext cx="171451" cy="4267200"/>
            <a:chOff x="6010275" y="1583258"/>
            <a:chExt cx="171450" cy="4267200"/>
          </a:xfrm>
        </p:grpSpPr>
        <p:cxnSp>
          <p:nvCxnSpPr>
            <p:cNvPr id="17" name="直接连接符 16"/>
            <p:cNvCxnSpPr>
              <a:stCxn id="18" idx="3"/>
              <a:endCxn id="22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42"/>
            <p:cNvSpPr/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3" name="Oval 47"/>
          <p:cNvSpPr>
            <a:spLocks noChangeArrowheads="1"/>
          </p:cNvSpPr>
          <p:nvPr/>
        </p:nvSpPr>
        <p:spPr bwMode="auto">
          <a:xfrm>
            <a:off x="3282951" y="1521693"/>
            <a:ext cx="1654175" cy="1651000"/>
          </a:xfrm>
          <a:prstGeom prst="ellipse">
            <a:avLst/>
          </a:prstGeom>
          <a:solidFill>
            <a:srgbClr val="F2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4" name="Oval 48"/>
          <p:cNvSpPr>
            <a:spLocks noChangeArrowheads="1"/>
          </p:cNvSpPr>
          <p:nvPr/>
        </p:nvSpPr>
        <p:spPr bwMode="auto">
          <a:xfrm>
            <a:off x="5875338" y="2126532"/>
            <a:ext cx="441325" cy="441325"/>
          </a:xfrm>
          <a:prstGeom prst="ellipse">
            <a:avLst/>
          </a:prstGeom>
          <a:solidFill>
            <a:srgbClr val="F2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A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Freeform 49"/>
          <p:cNvSpPr/>
          <p:nvPr/>
        </p:nvSpPr>
        <p:spPr bwMode="auto">
          <a:xfrm>
            <a:off x="3167063" y="3464794"/>
            <a:ext cx="3205163" cy="1885951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6" name="Oval 50"/>
          <p:cNvSpPr>
            <a:spLocks noChangeArrowheads="1"/>
          </p:cNvSpPr>
          <p:nvPr/>
        </p:nvSpPr>
        <p:spPr bwMode="auto">
          <a:xfrm>
            <a:off x="3282951" y="3580682"/>
            <a:ext cx="1654175" cy="1654175"/>
          </a:xfrm>
          <a:prstGeom prst="ellipse">
            <a:avLst/>
          </a:prstGeom>
          <a:solidFill>
            <a:srgbClr val="F2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7" name="Oval 51"/>
          <p:cNvSpPr>
            <a:spLocks noChangeArrowheads="1"/>
          </p:cNvSpPr>
          <p:nvPr/>
        </p:nvSpPr>
        <p:spPr bwMode="auto">
          <a:xfrm>
            <a:off x="5875338" y="4185519"/>
            <a:ext cx="441325" cy="444500"/>
          </a:xfrm>
          <a:prstGeom prst="ellipse">
            <a:avLst/>
          </a:prstGeom>
          <a:solidFill>
            <a:srgbClr val="F2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C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8" name="Freeform 54"/>
          <p:cNvSpPr/>
          <p:nvPr/>
        </p:nvSpPr>
        <p:spPr bwMode="auto">
          <a:xfrm>
            <a:off x="5819776" y="2436093"/>
            <a:ext cx="3205163" cy="1881187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9" name="Oval 55"/>
          <p:cNvSpPr>
            <a:spLocks noChangeArrowheads="1"/>
          </p:cNvSpPr>
          <p:nvPr/>
        </p:nvSpPr>
        <p:spPr bwMode="auto">
          <a:xfrm>
            <a:off x="7254877" y="2551981"/>
            <a:ext cx="1654175" cy="1652587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30" name="Oval 56"/>
          <p:cNvSpPr>
            <a:spLocks noChangeArrowheads="1"/>
          </p:cNvSpPr>
          <p:nvPr/>
        </p:nvSpPr>
        <p:spPr bwMode="auto">
          <a:xfrm>
            <a:off x="5875338" y="3155231"/>
            <a:ext cx="441325" cy="444500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7254877" y="4614143"/>
            <a:ext cx="1654175" cy="1649412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32" name="Oval 59"/>
          <p:cNvSpPr>
            <a:spLocks noChangeArrowheads="1"/>
          </p:cNvSpPr>
          <p:nvPr/>
        </p:nvSpPr>
        <p:spPr bwMode="auto">
          <a:xfrm>
            <a:off x="5875338" y="5217393"/>
            <a:ext cx="441325" cy="442912"/>
          </a:xfrm>
          <a:prstGeom prst="ellipse">
            <a:avLst/>
          </a:prstGeom>
          <a:solidFill>
            <a:srgbClr val="2D3B4D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gency FB" panose="020B0503020202020204" pitchFamily="34" charset="0"/>
              </a:rPr>
              <a:t>D</a:t>
            </a:r>
            <a:endParaRPr lang="zh-CN" altLang="en-US" sz="2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3785481" y="1781368"/>
            <a:ext cx="91154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提高政治素养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7603728" y="3007354"/>
            <a:ext cx="95647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自觉加强学习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0"/>
          <p:cNvSpPr txBox="1"/>
          <p:nvPr/>
        </p:nvSpPr>
        <p:spPr>
          <a:xfrm>
            <a:off x="3621593" y="4038436"/>
            <a:ext cx="96736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提高业务能力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7793495" y="4884059"/>
            <a:ext cx="88446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锻炼心理素质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竞聘宣言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525349" y="1952845"/>
            <a:ext cx="5249757" cy="1584178"/>
            <a:chOff x="695327" y="1340768"/>
            <a:chExt cx="5249757" cy="1584178"/>
          </a:xfrm>
        </p:grpSpPr>
        <p:grpSp>
          <p:nvGrpSpPr>
            <p:cNvPr id="11" name="组合 10"/>
            <p:cNvGrpSpPr/>
            <p:nvPr/>
          </p:nvGrpSpPr>
          <p:grpSpPr>
            <a:xfrm>
              <a:off x="695327" y="1340768"/>
              <a:ext cx="5249757" cy="1584178"/>
              <a:chOff x="695327" y="1340768"/>
              <a:chExt cx="5249757" cy="1584178"/>
            </a:xfrm>
          </p:grpSpPr>
          <p:sp>
            <p:nvSpPr>
              <p:cNvPr id="15" name="任意多边形 14"/>
              <p:cNvSpPr/>
              <p:nvPr/>
            </p:nvSpPr>
            <p:spPr>
              <a:xfrm rot="5400000">
                <a:off x="3652066" y="631927"/>
                <a:ext cx="1584175" cy="3001860"/>
              </a:xfrm>
              <a:custGeom>
                <a:avLst/>
                <a:gdLst>
                  <a:gd name="connsiteX0" fmla="*/ 0 w 1584175"/>
                  <a:gd name="connsiteY0" fmla="*/ 3001860 h 3001860"/>
                  <a:gd name="connsiteX1" fmla="*/ 0 w 1584175"/>
                  <a:gd name="connsiteY1" fmla="*/ 168778 h 3001860"/>
                  <a:gd name="connsiteX2" fmla="*/ 168778 w 1584175"/>
                  <a:gd name="connsiteY2" fmla="*/ 0 h 3001860"/>
                  <a:gd name="connsiteX3" fmla="*/ 1415397 w 1584175"/>
                  <a:gd name="connsiteY3" fmla="*/ 0 h 3001860"/>
                  <a:gd name="connsiteX4" fmla="*/ 1584175 w 1584175"/>
                  <a:gd name="connsiteY4" fmla="*/ 168778 h 3001860"/>
                  <a:gd name="connsiteX5" fmla="*/ 1584175 w 1584175"/>
                  <a:gd name="connsiteY5" fmla="*/ 3001860 h 3001860"/>
                  <a:gd name="connsiteX6" fmla="*/ 931060 w 1584175"/>
                  <a:gd name="connsiteY6" fmla="*/ 3001860 h 3001860"/>
                  <a:gd name="connsiteX7" fmla="*/ 792087 w 1584175"/>
                  <a:gd name="connsiteY7" fmla="*/ 2793401 h 3001860"/>
                  <a:gd name="connsiteX8" fmla="*/ 653114 w 1584175"/>
                  <a:gd name="connsiteY8" fmla="*/ 3001860 h 300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4175" h="3001860">
                    <a:moveTo>
                      <a:pt x="0" y="3001860"/>
                    </a:moveTo>
                    <a:lnTo>
                      <a:pt x="0" y="168778"/>
                    </a:lnTo>
                    <a:cubicBezTo>
                      <a:pt x="0" y="75564"/>
                      <a:pt x="75564" y="0"/>
                      <a:pt x="168778" y="0"/>
                    </a:cubicBezTo>
                    <a:lnTo>
                      <a:pt x="1415397" y="0"/>
                    </a:lnTo>
                    <a:cubicBezTo>
                      <a:pt x="1508611" y="0"/>
                      <a:pt x="1584175" y="75564"/>
                      <a:pt x="1584175" y="168778"/>
                    </a:cubicBezTo>
                    <a:lnTo>
                      <a:pt x="1584175" y="3001860"/>
                    </a:lnTo>
                    <a:lnTo>
                      <a:pt x="931060" y="3001860"/>
                    </a:lnTo>
                    <a:lnTo>
                      <a:pt x="792087" y="2793401"/>
                    </a:lnTo>
                    <a:lnTo>
                      <a:pt x="653114" y="30018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95327" y="1340768"/>
                <a:ext cx="2429687" cy="1584178"/>
                <a:chOff x="695327" y="1340768"/>
                <a:chExt cx="2429687" cy="1584178"/>
              </a:xfrm>
            </p:grpSpPr>
            <p:sp>
              <p:nvSpPr>
                <p:cNvPr id="17" name="同侧圆角矩形 16"/>
                <p:cNvSpPr/>
                <p:nvPr/>
              </p:nvSpPr>
              <p:spPr>
                <a:xfrm rot="16200000">
                  <a:off x="1019399" y="1016696"/>
                  <a:ext cx="1584178" cy="2232321"/>
                </a:xfrm>
                <a:prstGeom prst="round2SameRect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18" name="等腰三角形 17"/>
                <p:cNvSpPr/>
                <p:nvPr/>
              </p:nvSpPr>
              <p:spPr>
                <a:xfrm rot="5400000">
                  <a:off x="2872986" y="2024844"/>
                  <a:ext cx="288032" cy="216024"/>
                </a:xfrm>
                <a:prstGeom prst="triangle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</p:grpSp>
        <p:sp>
          <p:nvSpPr>
            <p:cNvPr id="12" name="TextBox 26"/>
            <p:cNvSpPr txBox="1"/>
            <p:nvPr/>
          </p:nvSpPr>
          <p:spPr>
            <a:xfrm>
              <a:off x="1072789" y="1711841"/>
              <a:ext cx="1739044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95%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辛勤     汗水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TextBox 29"/>
            <p:cNvSpPr txBox="1"/>
            <p:nvPr/>
          </p:nvSpPr>
          <p:spPr>
            <a:xfrm>
              <a:off x="3503713" y="1711841"/>
              <a:ext cx="865579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29"/>
            <p:cNvSpPr txBox="1"/>
            <p:nvPr/>
          </p:nvSpPr>
          <p:spPr>
            <a:xfrm>
              <a:off x="3281882" y="1726398"/>
              <a:ext cx="2594821" cy="8402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25350" y="4260976"/>
            <a:ext cx="5249756" cy="1584179"/>
            <a:chOff x="695328" y="3080719"/>
            <a:chExt cx="5249756" cy="1584178"/>
          </a:xfrm>
        </p:grpSpPr>
        <p:grpSp>
          <p:nvGrpSpPr>
            <p:cNvPr id="20" name="组合 19"/>
            <p:cNvGrpSpPr/>
            <p:nvPr/>
          </p:nvGrpSpPr>
          <p:grpSpPr>
            <a:xfrm>
              <a:off x="695328" y="3080719"/>
              <a:ext cx="5249756" cy="1584178"/>
              <a:chOff x="695328" y="3080719"/>
              <a:chExt cx="5249756" cy="1584178"/>
            </a:xfrm>
          </p:grpSpPr>
          <p:sp>
            <p:nvSpPr>
              <p:cNvPr id="23" name="任意多边形 22"/>
              <p:cNvSpPr/>
              <p:nvPr/>
            </p:nvSpPr>
            <p:spPr>
              <a:xfrm rot="5400000">
                <a:off x="3652066" y="2371878"/>
                <a:ext cx="1584175" cy="3001860"/>
              </a:xfrm>
              <a:custGeom>
                <a:avLst/>
                <a:gdLst>
                  <a:gd name="connsiteX0" fmla="*/ 0 w 1584175"/>
                  <a:gd name="connsiteY0" fmla="*/ 3001860 h 3001860"/>
                  <a:gd name="connsiteX1" fmla="*/ 0 w 1584175"/>
                  <a:gd name="connsiteY1" fmla="*/ 168778 h 3001860"/>
                  <a:gd name="connsiteX2" fmla="*/ 168778 w 1584175"/>
                  <a:gd name="connsiteY2" fmla="*/ 0 h 3001860"/>
                  <a:gd name="connsiteX3" fmla="*/ 1415397 w 1584175"/>
                  <a:gd name="connsiteY3" fmla="*/ 0 h 3001860"/>
                  <a:gd name="connsiteX4" fmla="*/ 1584175 w 1584175"/>
                  <a:gd name="connsiteY4" fmla="*/ 168778 h 3001860"/>
                  <a:gd name="connsiteX5" fmla="*/ 1584175 w 1584175"/>
                  <a:gd name="connsiteY5" fmla="*/ 3001860 h 3001860"/>
                  <a:gd name="connsiteX6" fmla="*/ 931060 w 1584175"/>
                  <a:gd name="connsiteY6" fmla="*/ 3001860 h 3001860"/>
                  <a:gd name="connsiteX7" fmla="*/ 792087 w 1584175"/>
                  <a:gd name="connsiteY7" fmla="*/ 2793401 h 3001860"/>
                  <a:gd name="connsiteX8" fmla="*/ 653114 w 1584175"/>
                  <a:gd name="connsiteY8" fmla="*/ 3001860 h 3001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84175" h="3001860">
                    <a:moveTo>
                      <a:pt x="0" y="3001860"/>
                    </a:moveTo>
                    <a:lnTo>
                      <a:pt x="0" y="168778"/>
                    </a:lnTo>
                    <a:cubicBezTo>
                      <a:pt x="0" y="75564"/>
                      <a:pt x="75564" y="0"/>
                      <a:pt x="168778" y="0"/>
                    </a:cubicBezTo>
                    <a:lnTo>
                      <a:pt x="1415397" y="0"/>
                    </a:lnTo>
                    <a:cubicBezTo>
                      <a:pt x="1508611" y="0"/>
                      <a:pt x="1584175" y="75564"/>
                      <a:pt x="1584175" y="168778"/>
                    </a:cubicBezTo>
                    <a:lnTo>
                      <a:pt x="1584175" y="3001860"/>
                    </a:lnTo>
                    <a:lnTo>
                      <a:pt x="931060" y="3001860"/>
                    </a:lnTo>
                    <a:lnTo>
                      <a:pt x="792087" y="2793401"/>
                    </a:lnTo>
                    <a:lnTo>
                      <a:pt x="653114" y="300186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695328" y="3080719"/>
                <a:ext cx="2429686" cy="1584178"/>
                <a:chOff x="695328" y="3080719"/>
                <a:chExt cx="2429686" cy="1584178"/>
              </a:xfrm>
            </p:grpSpPr>
            <p:sp>
              <p:nvSpPr>
                <p:cNvPr id="25" name="同侧圆角矩形 24"/>
                <p:cNvSpPr/>
                <p:nvPr/>
              </p:nvSpPr>
              <p:spPr>
                <a:xfrm rot="16200000">
                  <a:off x="1019401" y="2756646"/>
                  <a:ext cx="1584178" cy="2232324"/>
                </a:xfrm>
                <a:prstGeom prst="round2SameRect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  <p:sp>
              <p:nvSpPr>
                <p:cNvPr id="26" name="等腰三角形 25"/>
                <p:cNvSpPr/>
                <p:nvPr/>
              </p:nvSpPr>
              <p:spPr>
                <a:xfrm rot="5400000">
                  <a:off x="2872986" y="3764795"/>
                  <a:ext cx="288032" cy="216024"/>
                </a:xfrm>
                <a:prstGeom prst="triangle">
                  <a:avLst/>
                </a:prstGeom>
                <a:solidFill>
                  <a:srgbClr val="202A3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/>
                </a:p>
              </p:txBody>
            </p:sp>
          </p:grpSp>
        </p:grpSp>
        <p:sp>
          <p:nvSpPr>
            <p:cNvPr id="21" name="TextBox 26"/>
            <p:cNvSpPr txBox="1"/>
            <p:nvPr/>
          </p:nvSpPr>
          <p:spPr>
            <a:xfrm>
              <a:off x="1056443" y="3464094"/>
              <a:ext cx="1739044" cy="8617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5%</a:t>
              </a:r>
              <a:r>
                <a:rPr lang="zh-CN" altLang="en-US" sz="28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天赋和</a:t>
              </a: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运气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3281882" y="3466349"/>
              <a:ext cx="2594821" cy="8402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右键点击图片选择设置图片格式可直接替换图片，在此录入上述图表的描述说明。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1060181" y="1952845"/>
            <a:ext cx="4308702" cy="3887516"/>
          </a:xfrm>
          <a:custGeom>
            <a:avLst/>
            <a:gdLst>
              <a:gd name="connsiteX0" fmla="*/ 397979 w 4308702"/>
              <a:gd name="connsiteY0" fmla="*/ 0 h 3887516"/>
              <a:gd name="connsiteX1" fmla="*/ 3910723 w 4308702"/>
              <a:gd name="connsiteY1" fmla="*/ 0 h 3887516"/>
              <a:gd name="connsiteX2" fmla="*/ 3990922 w 4308702"/>
              <a:gd name="connsiteY2" fmla="*/ 8085 h 3887516"/>
              <a:gd name="connsiteX3" fmla="*/ 4308702 w 4308702"/>
              <a:gd name="connsiteY3" fmla="*/ 397988 h 3887516"/>
              <a:gd name="connsiteX4" fmla="*/ 4308702 w 4308702"/>
              <a:gd name="connsiteY4" fmla="*/ 3494320 h 3887516"/>
              <a:gd name="connsiteX5" fmla="*/ 3990922 w 4308702"/>
              <a:gd name="connsiteY5" fmla="*/ 3884224 h 3887516"/>
              <a:gd name="connsiteX6" fmla="*/ 3958259 w 4308702"/>
              <a:gd name="connsiteY6" fmla="*/ 3887516 h 3887516"/>
              <a:gd name="connsiteX7" fmla="*/ 350444 w 4308702"/>
              <a:gd name="connsiteY7" fmla="*/ 3887516 h 3887516"/>
              <a:gd name="connsiteX8" fmla="*/ 317781 w 4308702"/>
              <a:gd name="connsiteY8" fmla="*/ 3884224 h 3887516"/>
              <a:gd name="connsiteX9" fmla="*/ 0 w 4308702"/>
              <a:gd name="connsiteY9" fmla="*/ 3494320 h 3887516"/>
              <a:gd name="connsiteX10" fmla="*/ 0 w 4308702"/>
              <a:gd name="connsiteY10" fmla="*/ 397988 h 3887516"/>
              <a:gd name="connsiteX11" fmla="*/ 317781 w 4308702"/>
              <a:gd name="connsiteY11" fmla="*/ 8085 h 388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8702" h="3887516">
                <a:moveTo>
                  <a:pt x="397979" y="0"/>
                </a:moveTo>
                <a:lnTo>
                  <a:pt x="3910723" y="0"/>
                </a:lnTo>
                <a:lnTo>
                  <a:pt x="3990922" y="8085"/>
                </a:lnTo>
                <a:cubicBezTo>
                  <a:pt x="4172279" y="45196"/>
                  <a:pt x="4308702" y="205661"/>
                  <a:pt x="4308702" y="397988"/>
                </a:cubicBezTo>
                <a:lnTo>
                  <a:pt x="4308702" y="3494320"/>
                </a:lnTo>
                <a:cubicBezTo>
                  <a:pt x="4308702" y="3686648"/>
                  <a:pt x="4172279" y="3847112"/>
                  <a:pt x="3990922" y="3884224"/>
                </a:cubicBezTo>
                <a:lnTo>
                  <a:pt x="3958259" y="3887516"/>
                </a:lnTo>
                <a:lnTo>
                  <a:pt x="350444" y="3887516"/>
                </a:lnTo>
                <a:lnTo>
                  <a:pt x="317781" y="3884224"/>
                </a:lnTo>
                <a:cubicBezTo>
                  <a:pt x="136424" y="3847112"/>
                  <a:pt x="0" y="3686648"/>
                  <a:pt x="0" y="3494320"/>
                </a:cubicBezTo>
                <a:lnTo>
                  <a:pt x="0" y="397988"/>
                </a:lnTo>
                <a:cubicBezTo>
                  <a:pt x="0" y="205661"/>
                  <a:pt x="136424" y="45196"/>
                  <a:pt x="317781" y="8085"/>
                </a:cubicBezTo>
                <a:close/>
              </a:path>
            </a:pathLst>
          </a:custGeom>
          <a:blipFill>
            <a:blip r:embed="rId1"/>
            <a:srcRect/>
            <a:stretch>
              <a:fillRect l="-12168" r="-121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255" y="2121674"/>
            <a:ext cx="34050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04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8" y="3181763"/>
            <a:ext cx="42883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目标规划</a:t>
            </a:r>
            <a:endParaRPr lang="en-US" altLang="zh-CN" sz="8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五年计划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-32084" y="2979130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28575">
            <a:solidFill>
              <a:srgbClr val="3F404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63965" y="3335348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2016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en-US" altLang="zh-CN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30958" y="3431325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2017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07122" y="3941407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20XX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37244" y="2492896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2019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472652" y="2364829"/>
            <a:ext cx="2159566" cy="13434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1600" kern="100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2020</a:t>
            </a:r>
            <a:endParaRPr lang="en-US" altLang="zh-CN" sz="1600" kern="100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输入名称</a:t>
            </a:r>
            <a:endParaRPr lang="zh-CN" altLang="en-US" b="1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在此输入详细文字介绍，</a:t>
            </a:r>
            <a:endParaRPr lang="en-US" altLang="zh-CN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和详细信息。</a:t>
            </a:r>
            <a:endParaRPr lang="zh-CN" altLang="en-US" sz="1400" kern="100" dirty="0">
              <a:solidFill>
                <a:schemeClr val="tx1">
                  <a:lumMod val="75000"/>
                  <a:lumOff val="25000"/>
                </a:schemeClr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55999" y="2647567"/>
            <a:ext cx="663125" cy="663125"/>
            <a:chOff x="8077071" y="845254"/>
            <a:chExt cx="2036801" cy="2036802"/>
          </a:xfrm>
        </p:grpSpPr>
        <p:sp>
          <p:nvSpPr>
            <p:cNvPr id="17" name="椭圆 16"/>
            <p:cNvSpPr/>
            <p:nvPr/>
          </p:nvSpPr>
          <p:spPr>
            <a:xfrm>
              <a:off x="8077071" y="845254"/>
              <a:ext cx="2036801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26"/>
            <p:cNvSpPr>
              <a:spLocks noChangeAspect="1" noEditPoints="1"/>
            </p:cNvSpPr>
            <p:nvPr/>
          </p:nvSpPr>
          <p:spPr bwMode="auto">
            <a:xfrm>
              <a:off x="8639337" y="1292885"/>
              <a:ext cx="912278" cy="1141540"/>
            </a:xfrm>
            <a:custGeom>
              <a:avLst/>
              <a:gdLst>
                <a:gd name="T0" fmla="*/ 48 w 81"/>
                <a:gd name="T1" fmla="*/ 27 h 101"/>
                <a:gd name="T2" fmla="*/ 4 w 81"/>
                <a:gd name="T3" fmla="*/ 48 h 101"/>
                <a:gd name="T4" fmla="*/ 0 w 81"/>
                <a:gd name="T5" fmla="*/ 31 h 101"/>
                <a:gd name="T6" fmla="*/ 58 w 81"/>
                <a:gd name="T7" fmla="*/ 90 h 101"/>
                <a:gd name="T8" fmla="*/ 81 w 81"/>
                <a:gd name="T9" fmla="*/ 98 h 101"/>
                <a:gd name="T10" fmla="*/ 58 w 81"/>
                <a:gd name="T11" fmla="*/ 90 h 101"/>
                <a:gd name="T12" fmla="*/ 53 w 81"/>
                <a:gd name="T13" fmla="*/ 101 h 101"/>
                <a:gd name="T14" fmla="*/ 29 w 81"/>
                <a:gd name="T15" fmla="*/ 98 h 101"/>
                <a:gd name="T16" fmla="*/ 0 w 81"/>
                <a:gd name="T17" fmla="*/ 90 h 101"/>
                <a:gd name="T18" fmla="*/ 29 w 81"/>
                <a:gd name="T19" fmla="*/ 87 h 101"/>
                <a:gd name="T20" fmla="*/ 38 w 81"/>
                <a:gd name="T21" fmla="*/ 76 h 101"/>
                <a:gd name="T22" fmla="*/ 0 w 81"/>
                <a:gd name="T23" fmla="*/ 72 h 101"/>
                <a:gd name="T24" fmla="*/ 4 w 81"/>
                <a:gd name="T25" fmla="*/ 54 h 101"/>
                <a:gd name="T26" fmla="*/ 48 w 81"/>
                <a:gd name="T27" fmla="*/ 76 h 101"/>
                <a:gd name="T28" fmla="*/ 44 w 81"/>
                <a:gd name="T29" fmla="*/ 87 h 101"/>
                <a:gd name="T30" fmla="*/ 53 w 81"/>
                <a:gd name="T31" fmla="*/ 90 h 101"/>
                <a:gd name="T32" fmla="*/ 4 w 81"/>
                <a:gd name="T33" fmla="*/ 0 h 101"/>
                <a:gd name="T34" fmla="*/ 48 w 81"/>
                <a:gd name="T35" fmla="*/ 21 h 101"/>
                <a:gd name="T36" fmla="*/ 0 w 81"/>
                <a:gd name="T37" fmla="*/ 17 h 101"/>
                <a:gd name="T38" fmla="*/ 4 w 81"/>
                <a:gd name="T39" fmla="*/ 0 h 101"/>
                <a:gd name="T40" fmla="*/ 53 w 81"/>
                <a:gd name="T41" fmla="*/ 76 h 101"/>
                <a:gd name="T42" fmla="*/ 81 w 81"/>
                <a:gd name="T43" fmla="*/ 72 h 101"/>
                <a:gd name="T44" fmla="*/ 77 w 81"/>
                <a:gd name="T45" fmla="*/ 54 h 101"/>
                <a:gd name="T46" fmla="*/ 59 w 81"/>
                <a:gd name="T47" fmla="*/ 8 h 101"/>
                <a:gd name="T48" fmla="*/ 69 w 81"/>
                <a:gd name="T49" fmla="*/ 13 h 101"/>
                <a:gd name="T50" fmla="*/ 59 w 81"/>
                <a:gd name="T51" fmla="*/ 8 h 101"/>
                <a:gd name="T52" fmla="*/ 69 w 81"/>
                <a:gd name="T53" fmla="*/ 63 h 101"/>
                <a:gd name="T54" fmla="*/ 59 w 81"/>
                <a:gd name="T55" fmla="*/ 67 h 101"/>
                <a:gd name="T56" fmla="*/ 59 w 81"/>
                <a:gd name="T57" fmla="*/ 35 h 101"/>
                <a:gd name="T58" fmla="*/ 69 w 81"/>
                <a:gd name="T59" fmla="*/ 40 h 101"/>
                <a:gd name="T60" fmla="*/ 59 w 81"/>
                <a:gd name="T61" fmla="*/ 35 h 101"/>
                <a:gd name="T62" fmla="*/ 53 w 81"/>
                <a:gd name="T63" fmla="*/ 21 h 101"/>
                <a:gd name="T64" fmla="*/ 81 w 81"/>
                <a:gd name="T65" fmla="*/ 17 h 101"/>
                <a:gd name="T66" fmla="*/ 77 w 81"/>
                <a:gd name="T67" fmla="*/ 0 h 101"/>
                <a:gd name="T68" fmla="*/ 53 w 81"/>
                <a:gd name="T69" fmla="*/ 27 h 101"/>
                <a:gd name="T70" fmla="*/ 77 w 81"/>
                <a:gd name="T71" fmla="*/ 48 h 101"/>
                <a:gd name="T72" fmla="*/ 81 w 81"/>
                <a:gd name="T73" fmla="*/ 31 h 101"/>
                <a:gd name="T74" fmla="*/ 53 w 81"/>
                <a:gd name="T75" fmla="*/ 2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1" h="101">
                  <a:moveTo>
                    <a:pt x="4" y="27"/>
                  </a:moveTo>
                  <a:cubicBezTo>
                    <a:pt x="48" y="27"/>
                    <a:pt x="48" y="27"/>
                    <a:pt x="48" y="2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9"/>
                    <a:pt x="2" y="27"/>
                    <a:pt x="4" y="27"/>
                  </a:cubicBezTo>
                  <a:close/>
                  <a:moveTo>
                    <a:pt x="58" y="90"/>
                  </a:moveTo>
                  <a:cubicBezTo>
                    <a:pt x="81" y="90"/>
                    <a:pt x="81" y="90"/>
                    <a:pt x="81" y="9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0"/>
                    <a:pt x="58" y="90"/>
                    <a:pt x="58" y="90"/>
                  </a:cubicBezTo>
                  <a:close/>
                  <a:moveTo>
                    <a:pt x="53" y="98"/>
                  </a:moveTo>
                  <a:cubicBezTo>
                    <a:pt x="53" y="101"/>
                    <a:pt x="53" y="101"/>
                    <a:pt x="53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0" y="74"/>
                    <a:pt x="0" y="72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2" y="54"/>
                    <a:pt x="4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8"/>
                    <a:pt x="53" y="98"/>
                    <a:pt x="53" y="98"/>
                  </a:cubicBezTo>
                  <a:close/>
                  <a:moveTo>
                    <a:pt x="4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lose/>
                  <a:moveTo>
                    <a:pt x="53" y="54"/>
                  </a:moveTo>
                  <a:cubicBezTo>
                    <a:pt x="53" y="76"/>
                    <a:pt x="53" y="76"/>
                    <a:pt x="53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9" y="76"/>
                    <a:pt x="81" y="74"/>
                    <a:pt x="81" y="72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56"/>
                    <a:pt x="79" y="54"/>
                    <a:pt x="77" y="54"/>
                  </a:cubicBezTo>
                  <a:cubicBezTo>
                    <a:pt x="53" y="54"/>
                    <a:pt x="53" y="54"/>
                    <a:pt x="53" y="54"/>
                  </a:cubicBezTo>
                  <a:close/>
                  <a:moveTo>
                    <a:pt x="59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8"/>
                    <a:pt x="59" y="8"/>
                    <a:pt x="59" y="8"/>
                  </a:cubicBezTo>
                  <a:close/>
                  <a:moveTo>
                    <a:pt x="59" y="63"/>
                  </a:moveTo>
                  <a:cubicBezTo>
                    <a:pt x="69" y="63"/>
                    <a:pt x="69" y="63"/>
                    <a:pt x="69" y="63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3"/>
                    <a:pt x="59" y="63"/>
                    <a:pt x="59" y="63"/>
                  </a:cubicBezTo>
                  <a:close/>
                  <a:moveTo>
                    <a:pt x="59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9" y="35"/>
                    <a:pt x="59" y="35"/>
                  </a:cubicBezTo>
                  <a:close/>
                  <a:moveTo>
                    <a:pt x="53" y="0"/>
                  </a:moveTo>
                  <a:cubicBezTo>
                    <a:pt x="53" y="21"/>
                    <a:pt x="53" y="21"/>
                    <a:pt x="53" y="21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9" y="21"/>
                    <a:pt x="81" y="19"/>
                    <a:pt x="81" y="17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3" y="27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9" y="48"/>
                    <a:pt x="81" y="46"/>
                    <a:pt x="81" y="44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81" y="29"/>
                    <a:pt x="79" y="27"/>
                    <a:pt x="77" y="27"/>
                  </a:cubicBezTo>
                  <a:lnTo>
                    <a:pt x="53" y="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579178" y="2743544"/>
            <a:ext cx="663125" cy="663125"/>
            <a:chOff x="8125599" y="1434035"/>
            <a:chExt cx="2036802" cy="2036802"/>
          </a:xfrm>
        </p:grpSpPr>
        <p:sp>
          <p:nvSpPr>
            <p:cNvPr id="20" name="椭圆 19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261"/>
            <p:cNvSpPr/>
            <p:nvPr/>
          </p:nvSpPr>
          <p:spPr bwMode="auto">
            <a:xfrm>
              <a:off x="8628544" y="1966960"/>
              <a:ext cx="1000932" cy="1000932"/>
            </a:xfrm>
            <a:custGeom>
              <a:avLst/>
              <a:gdLst>
                <a:gd name="T0" fmla="*/ 84 w 86"/>
                <a:gd name="T1" fmla="*/ 13 h 86"/>
                <a:gd name="T2" fmla="*/ 74 w 86"/>
                <a:gd name="T3" fmla="*/ 1 h 86"/>
                <a:gd name="T4" fmla="*/ 72 w 86"/>
                <a:gd name="T5" fmla="*/ 1 h 86"/>
                <a:gd name="T6" fmla="*/ 71 w 86"/>
                <a:gd name="T7" fmla="*/ 1 h 86"/>
                <a:gd name="T8" fmla="*/ 69 w 86"/>
                <a:gd name="T9" fmla="*/ 4 h 86"/>
                <a:gd name="T10" fmla="*/ 69 w 86"/>
                <a:gd name="T11" fmla="*/ 10 h 86"/>
                <a:gd name="T12" fmla="*/ 59 w 86"/>
                <a:gd name="T13" fmla="*/ 10 h 86"/>
                <a:gd name="T14" fmla="*/ 59 w 86"/>
                <a:gd name="T15" fmla="*/ 1 h 86"/>
                <a:gd name="T16" fmla="*/ 58 w 86"/>
                <a:gd name="T17" fmla="*/ 0 h 86"/>
                <a:gd name="T18" fmla="*/ 46 w 86"/>
                <a:gd name="T19" fmla="*/ 0 h 86"/>
                <a:gd name="T20" fmla="*/ 45 w 86"/>
                <a:gd name="T21" fmla="*/ 1 h 86"/>
                <a:gd name="T22" fmla="*/ 45 w 86"/>
                <a:gd name="T23" fmla="*/ 10 h 86"/>
                <a:gd name="T24" fmla="*/ 44 w 86"/>
                <a:gd name="T25" fmla="*/ 13 h 86"/>
                <a:gd name="T26" fmla="*/ 44 w 86"/>
                <a:gd name="T27" fmla="*/ 21 h 86"/>
                <a:gd name="T28" fmla="*/ 45 w 86"/>
                <a:gd name="T29" fmla="*/ 24 h 86"/>
                <a:gd name="T30" fmla="*/ 45 w 86"/>
                <a:gd name="T31" fmla="*/ 27 h 86"/>
                <a:gd name="T32" fmla="*/ 37 w 86"/>
                <a:gd name="T33" fmla="*/ 27 h 86"/>
                <a:gd name="T34" fmla="*/ 37 w 86"/>
                <a:gd name="T35" fmla="*/ 21 h 86"/>
                <a:gd name="T36" fmla="*/ 34 w 86"/>
                <a:gd name="T37" fmla="*/ 18 h 86"/>
                <a:gd name="T38" fmla="*/ 32 w 86"/>
                <a:gd name="T39" fmla="*/ 18 h 86"/>
                <a:gd name="T40" fmla="*/ 29 w 86"/>
                <a:gd name="T41" fmla="*/ 18 h 86"/>
                <a:gd name="T42" fmla="*/ 3 w 86"/>
                <a:gd name="T43" fmla="*/ 30 h 86"/>
                <a:gd name="T44" fmla="*/ 0 w 86"/>
                <a:gd name="T45" fmla="*/ 34 h 86"/>
                <a:gd name="T46" fmla="*/ 3 w 86"/>
                <a:gd name="T47" fmla="*/ 38 h 86"/>
                <a:gd name="T48" fmla="*/ 29 w 86"/>
                <a:gd name="T49" fmla="*/ 50 h 86"/>
                <a:gd name="T50" fmla="*/ 31 w 86"/>
                <a:gd name="T51" fmla="*/ 51 h 86"/>
                <a:gd name="T52" fmla="*/ 34 w 86"/>
                <a:gd name="T53" fmla="*/ 50 h 86"/>
                <a:gd name="T54" fmla="*/ 37 w 86"/>
                <a:gd name="T55" fmla="*/ 47 h 86"/>
                <a:gd name="T56" fmla="*/ 37 w 86"/>
                <a:gd name="T57" fmla="*/ 42 h 86"/>
                <a:gd name="T58" fmla="*/ 45 w 86"/>
                <a:gd name="T59" fmla="*/ 42 h 86"/>
                <a:gd name="T60" fmla="*/ 45 w 86"/>
                <a:gd name="T61" fmla="*/ 85 h 86"/>
                <a:gd name="T62" fmla="*/ 46 w 86"/>
                <a:gd name="T63" fmla="*/ 86 h 86"/>
                <a:gd name="T64" fmla="*/ 58 w 86"/>
                <a:gd name="T65" fmla="*/ 86 h 86"/>
                <a:gd name="T66" fmla="*/ 59 w 86"/>
                <a:gd name="T67" fmla="*/ 85 h 86"/>
                <a:gd name="T68" fmla="*/ 59 w 86"/>
                <a:gd name="T69" fmla="*/ 41 h 86"/>
                <a:gd name="T70" fmla="*/ 62 w 86"/>
                <a:gd name="T71" fmla="*/ 38 h 86"/>
                <a:gd name="T72" fmla="*/ 62 w 86"/>
                <a:gd name="T73" fmla="*/ 30 h 86"/>
                <a:gd name="T74" fmla="*/ 59 w 86"/>
                <a:gd name="T75" fmla="*/ 27 h 86"/>
                <a:gd name="T76" fmla="*/ 59 w 86"/>
                <a:gd name="T77" fmla="*/ 25 h 86"/>
                <a:gd name="T78" fmla="*/ 69 w 86"/>
                <a:gd name="T79" fmla="*/ 25 h 86"/>
                <a:gd name="T80" fmla="*/ 69 w 86"/>
                <a:gd name="T81" fmla="*/ 30 h 86"/>
                <a:gd name="T82" fmla="*/ 71 w 86"/>
                <a:gd name="T83" fmla="*/ 33 h 86"/>
                <a:gd name="T84" fmla="*/ 73 w 86"/>
                <a:gd name="T85" fmla="*/ 34 h 86"/>
                <a:gd name="T86" fmla="*/ 74 w 86"/>
                <a:gd name="T87" fmla="*/ 33 h 86"/>
                <a:gd name="T88" fmla="*/ 84 w 86"/>
                <a:gd name="T89" fmla="*/ 21 h 86"/>
                <a:gd name="T90" fmla="*/ 86 w 86"/>
                <a:gd name="T91" fmla="*/ 17 h 86"/>
                <a:gd name="T92" fmla="*/ 84 w 86"/>
                <a:gd name="T93" fmla="*/ 1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6" h="86">
                  <a:moveTo>
                    <a:pt x="84" y="13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3" y="1"/>
                    <a:pt x="72" y="1"/>
                  </a:cubicBezTo>
                  <a:cubicBezTo>
                    <a:pt x="72" y="1"/>
                    <a:pt x="71" y="1"/>
                    <a:pt x="71" y="1"/>
                  </a:cubicBezTo>
                  <a:cubicBezTo>
                    <a:pt x="70" y="2"/>
                    <a:pt x="69" y="3"/>
                    <a:pt x="69" y="4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0"/>
                    <a:pt x="58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4" y="12"/>
                    <a:pt x="44" y="13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2"/>
                    <a:pt x="44" y="23"/>
                    <a:pt x="45" y="2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0"/>
                    <a:pt x="36" y="19"/>
                    <a:pt x="34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1" y="18"/>
                    <a:pt x="30" y="18"/>
                    <a:pt x="29" y="18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1"/>
                    <a:pt x="0" y="33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1"/>
                    <a:pt x="30" y="51"/>
                    <a:pt x="31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6" y="50"/>
                    <a:pt x="37" y="48"/>
                    <a:pt x="37" y="47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6" y="86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9" y="86"/>
                    <a:pt x="59" y="86"/>
                    <a:pt x="59" y="85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1" y="41"/>
                    <a:pt x="62" y="40"/>
                    <a:pt x="62" y="3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29"/>
                    <a:pt x="61" y="28"/>
                    <a:pt x="59" y="2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31"/>
                    <a:pt x="70" y="33"/>
                    <a:pt x="71" y="33"/>
                  </a:cubicBezTo>
                  <a:cubicBezTo>
                    <a:pt x="71" y="34"/>
                    <a:pt x="72" y="34"/>
                    <a:pt x="73" y="34"/>
                  </a:cubicBezTo>
                  <a:cubicBezTo>
                    <a:pt x="73" y="34"/>
                    <a:pt x="74" y="34"/>
                    <a:pt x="74" y="33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5" y="21"/>
                    <a:pt x="86" y="19"/>
                    <a:pt x="86" y="17"/>
                  </a:cubicBezTo>
                  <a:cubicBezTo>
                    <a:pt x="86" y="16"/>
                    <a:pt x="85" y="14"/>
                    <a:pt x="84" y="1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55345" y="3253626"/>
            <a:ext cx="663125" cy="663125"/>
            <a:chOff x="8125599" y="1434035"/>
            <a:chExt cx="2036802" cy="2036802"/>
          </a:xfrm>
        </p:grpSpPr>
        <p:sp>
          <p:nvSpPr>
            <p:cNvPr id="23" name="椭圆 22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>
              <a:grpSpLocks noChangeAspect="1"/>
            </p:cNvGrpSpPr>
            <p:nvPr/>
          </p:nvGrpSpPr>
          <p:grpSpPr>
            <a:xfrm>
              <a:off x="8518659" y="1890295"/>
              <a:ext cx="1310642" cy="1124283"/>
              <a:chOff x="5084763" y="971548"/>
              <a:chExt cx="323865" cy="277813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Freeform 301"/>
              <p:cNvSpPr>
                <a:spLocks noEditPoints="1"/>
              </p:cNvSpPr>
              <p:nvPr/>
            </p:nvSpPr>
            <p:spPr bwMode="auto">
              <a:xfrm>
                <a:off x="5191140" y="1031873"/>
                <a:ext cx="217488" cy="217488"/>
              </a:xfrm>
              <a:custGeom>
                <a:avLst/>
                <a:gdLst>
                  <a:gd name="T0" fmla="*/ 6 w 58"/>
                  <a:gd name="T1" fmla="*/ 14 h 58"/>
                  <a:gd name="T2" fmla="*/ 7 w 58"/>
                  <a:gd name="T3" fmla="*/ 19 h 58"/>
                  <a:gd name="T4" fmla="*/ 4 w 58"/>
                  <a:gd name="T5" fmla="*/ 20 h 58"/>
                  <a:gd name="T6" fmla="*/ 0 w 58"/>
                  <a:gd name="T7" fmla="*/ 23 h 58"/>
                  <a:gd name="T8" fmla="*/ 2 w 58"/>
                  <a:gd name="T9" fmla="*/ 27 h 58"/>
                  <a:gd name="T10" fmla="*/ 5 w 58"/>
                  <a:gd name="T11" fmla="*/ 31 h 58"/>
                  <a:gd name="T12" fmla="*/ 2 w 58"/>
                  <a:gd name="T13" fmla="*/ 34 h 58"/>
                  <a:gd name="T14" fmla="*/ 1 w 58"/>
                  <a:gd name="T15" fmla="*/ 38 h 58"/>
                  <a:gd name="T16" fmla="*/ 5 w 58"/>
                  <a:gd name="T17" fmla="*/ 41 h 58"/>
                  <a:gd name="T18" fmla="*/ 8 w 58"/>
                  <a:gd name="T19" fmla="*/ 42 h 58"/>
                  <a:gd name="T20" fmla="*/ 8 w 58"/>
                  <a:gd name="T21" fmla="*/ 46 h 58"/>
                  <a:gd name="T22" fmla="*/ 9 w 58"/>
                  <a:gd name="T23" fmla="*/ 51 h 58"/>
                  <a:gd name="T24" fmla="*/ 14 w 58"/>
                  <a:gd name="T25" fmla="*/ 51 h 58"/>
                  <a:gd name="T26" fmla="*/ 18 w 58"/>
                  <a:gd name="T27" fmla="*/ 51 h 58"/>
                  <a:gd name="T28" fmla="*/ 19 w 58"/>
                  <a:gd name="T29" fmla="*/ 54 h 58"/>
                  <a:gd name="T30" fmla="*/ 22 w 58"/>
                  <a:gd name="T31" fmla="*/ 58 h 58"/>
                  <a:gd name="T32" fmla="*/ 27 w 58"/>
                  <a:gd name="T33" fmla="*/ 56 h 58"/>
                  <a:gd name="T34" fmla="*/ 31 w 58"/>
                  <a:gd name="T35" fmla="*/ 53 h 58"/>
                  <a:gd name="T36" fmla="*/ 33 w 58"/>
                  <a:gd name="T37" fmla="*/ 56 h 58"/>
                  <a:gd name="T38" fmla="*/ 38 w 58"/>
                  <a:gd name="T39" fmla="*/ 57 h 58"/>
                  <a:gd name="T40" fmla="*/ 40 w 58"/>
                  <a:gd name="T41" fmla="*/ 53 h 58"/>
                  <a:gd name="T42" fmla="*/ 42 w 58"/>
                  <a:gd name="T43" fmla="*/ 49 h 58"/>
                  <a:gd name="T44" fmla="*/ 46 w 58"/>
                  <a:gd name="T45" fmla="*/ 50 h 58"/>
                  <a:gd name="T46" fmla="*/ 50 w 58"/>
                  <a:gd name="T47" fmla="*/ 49 h 58"/>
                  <a:gd name="T48" fmla="*/ 51 w 58"/>
                  <a:gd name="T49" fmla="*/ 44 h 58"/>
                  <a:gd name="T50" fmla="*/ 50 w 58"/>
                  <a:gd name="T51" fmla="*/ 40 h 58"/>
                  <a:gd name="T52" fmla="*/ 54 w 58"/>
                  <a:gd name="T53" fmla="*/ 39 h 58"/>
                  <a:gd name="T54" fmla="*/ 57 w 58"/>
                  <a:gd name="T55" fmla="*/ 35 h 58"/>
                  <a:gd name="T56" fmla="*/ 55 w 58"/>
                  <a:gd name="T57" fmla="*/ 31 h 58"/>
                  <a:gd name="T58" fmla="*/ 52 w 58"/>
                  <a:gd name="T59" fmla="*/ 27 h 58"/>
                  <a:gd name="T60" fmla="*/ 55 w 58"/>
                  <a:gd name="T61" fmla="*/ 25 h 58"/>
                  <a:gd name="T62" fmla="*/ 56 w 58"/>
                  <a:gd name="T63" fmla="*/ 20 h 58"/>
                  <a:gd name="T64" fmla="*/ 53 w 58"/>
                  <a:gd name="T65" fmla="*/ 18 h 58"/>
                  <a:gd name="T66" fmla="*/ 48 w 58"/>
                  <a:gd name="T67" fmla="*/ 16 h 58"/>
                  <a:gd name="T68" fmla="*/ 49 w 58"/>
                  <a:gd name="T69" fmla="*/ 12 h 58"/>
                  <a:gd name="T70" fmla="*/ 48 w 58"/>
                  <a:gd name="T71" fmla="*/ 8 h 58"/>
                  <a:gd name="T72" fmla="*/ 44 w 58"/>
                  <a:gd name="T73" fmla="*/ 7 h 58"/>
                  <a:gd name="T74" fmla="*/ 39 w 58"/>
                  <a:gd name="T75" fmla="*/ 8 h 58"/>
                  <a:gd name="T76" fmla="*/ 38 w 58"/>
                  <a:gd name="T77" fmla="*/ 4 h 58"/>
                  <a:gd name="T78" fmla="*/ 35 w 58"/>
                  <a:gd name="T79" fmla="*/ 1 h 58"/>
                  <a:gd name="T80" fmla="*/ 30 w 58"/>
                  <a:gd name="T81" fmla="*/ 3 h 58"/>
                  <a:gd name="T82" fmla="*/ 27 w 58"/>
                  <a:gd name="T83" fmla="*/ 5 h 58"/>
                  <a:gd name="T84" fmla="*/ 24 w 58"/>
                  <a:gd name="T85" fmla="*/ 3 h 58"/>
                  <a:gd name="T86" fmla="*/ 20 w 58"/>
                  <a:gd name="T87" fmla="*/ 1 h 58"/>
                  <a:gd name="T88" fmla="*/ 17 w 58"/>
                  <a:gd name="T89" fmla="*/ 5 h 58"/>
                  <a:gd name="T90" fmla="*/ 15 w 58"/>
                  <a:gd name="T91" fmla="*/ 10 h 58"/>
                  <a:gd name="T92" fmla="*/ 12 w 58"/>
                  <a:gd name="T93" fmla="*/ 9 h 58"/>
                  <a:gd name="T94" fmla="*/ 7 w 58"/>
                  <a:gd name="T95" fmla="*/ 10 h 58"/>
                  <a:gd name="T96" fmla="*/ 6 w 58"/>
                  <a:gd name="T97" fmla="*/ 14 h 58"/>
                  <a:gd name="T98" fmla="*/ 23 w 58"/>
                  <a:gd name="T99" fmla="*/ 13 h 58"/>
                  <a:gd name="T100" fmla="*/ 45 w 58"/>
                  <a:gd name="T101" fmla="*/ 24 h 58"/>
                  <a:gd name="T102" fmla="*/ 34 w 58"/>
                  <a:gd name="T103" fmla="*/ 45 h 58"/>
                  <a:gd name="T104" fmla="*/ 13 w 58"/>
                  <a:gd name="T105" fmla="*/ 34 h 58"/>
                  <a:gd name="T106" fmla="*/ 23 w 58"/>
                  <a:gd name="T107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58">
                    <a:moveTo>
                      <a:pt x="6" y="14"/>
                    </a:moveTo>
                    <a:cubicBezTo>
                      <a:pt x="8" y="15"/>
                      <a:pt x="7" y="18"/>
                      <a:pt x="7" y="19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0" y="21"/>
                      <a:pt x="0" y="23"/>
                    </a:cubicBezTo>
                    <a:cubicBezTo>
                      <a:pt x="0" y="25"/>
                      <a:pt x="0" y="27"/>
                      <a:pt x="2" y="27"/>
                    </a:cubicBezTo>
                    <a:cubicBezTo>
                      <a:pt x="3" y="28"/>
                      <a:pt x="5" y="30"/>
                      <a:pt x="5" y="31"/>
                    </a:cubicBezTo>
                    <a:cubicBezTo>
                      <a:pt x="5" y="32"/>
                      <a:pt x="4" y="33"/>
                      <a:pt x="2" y="34"/>
                    </a:cubicBezTo>
                    <a:cubicBezTo>
                      <a:pt x="1" y="34"/>
                      <a:pt x="0" y="36"/>
                      <a:pt x="1" y="38"/>
                    </a:cubicBezTo>
                    <a:cubicBezTo>
                      <a:pt x="1" y="40"/>
                      <a:pt x="3" y="42"/>
                      <a:pt x="5" y="41"/>
                    </a:cubicBezTo>
                    <a:cubicBezTo>
                      <a:pt x="6" y="41"/>
                      <a:pt x="8" y="41"/>
                      <a:pt x="8" y="42"/>
                    </a:cubicBezTo>
                    <a:cubicBezTo>
                      <a:pt x="9" y="42"/>
                      <a:pt x="9" y="45"/>
                      <a:pt x="8" y="46"/>
                    </a:cubicBezTo>
                    <a:cubicBezTo>
                      <a:pt x="7" y="47"/>
                      <a:pt x="7" y="50"/>
                      <a:pt x="9" y="51"/>
                    </a:cubicBezTo>
                    <a:cubicBezTo>
                      <a:pt x="11" y="52"/>
                      <a:pt x="13" y="53"/>
                      <a:pt x="14" y="51"/>
                    </a:cubicBezTo>
                    <a:cubicBezTo>
                      <a:pt x="15" y="50"/>
                      <a:pt x="18" y="51"/>
                      <a:pt x="18" y="51"/>
                    </a:cubicBezTo>
                    <a:cubicBezTo>
                      <a:pt x="19" y="51"/>
                      <a:pt x="20" y="53"/>
                      <a:pt x="19" y="54"/>
                    </a:cubicBezTo>
                    <a:cubicBezTo>
                      <a:pt x="19" y="56"/>
                      <a:pt x="20" y="57"/>
                      <a:pt x="22" y="58"/>
                    </a:cubicBezTo>
                    <a:cubicBezTo>
                      <a:pt x="25" y="58"/>
                      <a:pt x="26" y="57"/>
                      <a:pt x="27" y="56"/>
                    </a:cubicBezTo>
                    <a:cubicBezTo>
                      <a:pt x="27" y="54"/>
                      <a:pt x="30" y="53"/>
                      <a:pt x="31" y="53"/>
                    </a:cubicBezTo>
                    <a:cubicBezTo>
                      <a:pt x="31" y="53"/>
                      <a:pt x="33" y="54"/>
                      <a:pt x="33" y="56"/>
                    </a:cubicBezTo>
                    <a:cubicBezTo>
                      <a:pt x="34" y="57"/>
                      <a:pt x="36" y="58"/>
                      <a:pt x="38" y="57"/>
                    </a:cubicBezTo>
                    <a:cubicBezTo>
                      <a:pt x="40" y="57"/>
                      <a:pt x="41" y="55"/>
                      <a:pt x="40" y="53"/>
                    </a:cubicBezTo>
                    <a:cubicBezTo>
                      <a:pt x="40" y="52"/>
                      <a:pt x="42" y="49"/>
                      <a:pt x="42" y="49"/>
                    </a:cubicBezTo>
                    <a:cubicBezTo>
                      <a:pt x="43" y="48"/>
                      <a:pt x="44" y="49"/>
                      <a:pt x="46" y="50"/>
                    </a:cubicBezTo>
                    <a:cubicBezTo>
                      <a:pt x="47" y="51"/>
                      <a:pt x="49" y="51"/>
                      <a:pt x="50" y="49"/>
                    </a:cubicBezTo>
                    <a:cubicBezTo>
                      <a:pt x="52" y="47"/>
                      <a:pt x="52" y="45"/>
                      <a:pt x="51" y="44"/>
                    </a:cubicBezTo>
                    <a:cubicBezTo>
                      <a:pt x="50" y="43"/>
                      <a:pt x="50" y="40"/>
                      <a:pt x="50" y="40"/>
                    </a:cubicBezTo>
                    <a:cubicBezTo>
                      <a:pt x="51" y="39"/>
                      <a:pt x="52" y="38"/>
                      <a:pt x="54" y="39"/>
                    </a:cubicBezTo>
                    <a:cubicBezTo>
                      <a:pt x="55" y="39"/>
                      <a:pt x="57" y="38"/>
                      <a:pt x="57" y="35"/>
                    </a:cubicBezTo>
                    <a:cubicBezTo>
                      <a:pt x="58" y="33"/>
                      <a:pt x="57" y="31"/>
                      <a:pt x="55" y="31"/>
                    </a:cubicBezTo>
                    <a:cubicBezTo>
                      <a:pt x="54" y="31"/>
                      <a:pt x="53" y="28"/>
                      <a:pt x="52" y="27"/>
                    </a:cubicBezTo>
                    <a:cubicBezTo>
                      <a:pt x="52" y="26"/>
                      <a:pt x="54" y="25"/>
                      <a:pt x="55" y="25"/>
                    </a:cubicBezTo>
                    <a:cubicBezTo>
                      <a:pt x="56" y="24"/>
                      <a:pt x="57" y="22"/>
                      <a:pt x="56" y="20"/>
                    </a:cubicBezTo>
                    <a:cubicBezTo>
                      <a:pt x="56" y="18"/>
                      <a:pt x="54" y="17"/>
                      <a:pt x="53" y="18"/>
                    </a:cubicBezTo>
                    <a:cubicBezTo>
                      <a:pt x="51" y="18"/>
                      <a:pt x="49" y="16"/>
                      <a:pt x="48" y="16"/>
                    </a:cubicBezTo>
                    <a:cubicBezTo>
                      <a:pt x="48" y="15"/>
                      <a:pt x="48" y="13"/>
                      <a:pt x="49" y="12"/>
                    </a:cubicBezTo>
                    <a:cubicBezTo>
                      <a:pt x="50" y="11"/>
                      <a:pt x="50" y="9"/>
                      <a:pt x="48" y="8"/>
                    </a:cubicBezTo>
                    <a:cubicBezTo>
                      <a:pt x="47" y="6"/>
                      <a:pt x="45" y="6"/>
                      <a:pt x="44" y="7"/>
                    </a:cubicBezTo>
                    <a:cubicBezTo>
                      <a:pt x="42" y="8"/>
                      <a:pt x="40" y="8"/>
                      <a:pt x="39" y="8"/>
                    </a:cubicBezTo>
                    <a:cubicBezTo>
                      <a:pt x="38" y="7"/>
                      <a:pt x="38" y="6"/>
                      <a:pt x="38" y="4"/>
                    </a:cubicBezTo>
                    <a:cubicBezTo>
                      <a:pt x="38" y="3"/>
                      <a:pt x="37" y="1"/>
                      <a:pt x="35" y="1"/>
                    </a:cubicBezTo>
                    <a:cubicBezTo>
                      <a:pt x="33" y="0"/>
                      <a:pt x="31" y="1"/>
                      <a:pt x="30" y="3"/>
                    </a:cubicBezTo>
                    <a:cubicBezTo>
                      <a:pt x="30" y="4"/>
                      <a:pt x="28" y="5"/>
                      <a:pt x="27" y="5"/>
                    </a:cubicBezTo>
                    <a:cubicBezTo>
                      <a:pt x="26" y="6"/>
                      <a:pt x="25" y="4"/>
                      <a:pt x="24" y="3"/>
                    </a:cubicBezTo>
                    <a:cubicBezTo>
                      <a:pt x="24" y="1"/>
                      <a:pt x="22" y="1"/>
                      <a:pt x="20" y="1"/>
                    </a:cubicBezTo>
                    <a:cubicBezTo>
                      <a:pt x="18" y="2"/>
                      <a:pt x="16" y="4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0"/>
                      <a:pt x="13" y="10"/>
                      <a:pt x="12" y="9"/>
                    </a:cubicBezTo>
                    <a:cubicBezTo>
                      <a:pt x="10" y="8"/>
                      <a:pt x="8" y="8"/>
                      <a:pt x="7" y="10"/>
                    </a:cubicBezTo>
                    <a:cubicBezTo>
                      <a:pt x="6" y="11"/>
                      <a:pt x="5" y="13"/>
                      <a:pt x="6" y="14"/>
                    </a:cubicBezTo>
                    <a:close/>
                    <a:moveTo>
                      <a:pt x="23" y="13"/>
                    </a:moveTo>
                    <a:cubicBezTo>
                      <a:pt x="32" y="10"/>
                      <a:pt x="42" y="15"/>
                      <a:pt x="45" y="24"/>
                    </a:cubicBezTo>
                    <a:cubicBezTo>
                      <a:pt x="47" y="33"/>
                      <a:pt x="43" y="42"/>
                      <a:pt x="34" y="45"/>
                    </a:cubicBezTo>
                    <a:cubicBezTo>
                      <a:pt x="25" y="48"/>
                      <a:pt x="15" y="43"/>
                      <a:pt x="13" y="34"/>
                    </a:cubicBezTo>
                    <a:cubicBezTo>
                      <a:pt x="10" y="26"/>
                      <a:pt x="15" y="16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6" name="Freeform 302"/>
              <p:cNvSpPr>
                <a:spLocks noEditPoints="1"/>
              </p:cNvSpPr>
              <p:nvPr/>
            </p:nvSpPr>
            <p:spPr bwMode="auto">
              <a:xfrm>
                <a:off x="5084781" y="971548"/>
                <a:ext cx="139701" cy="139700"/>
              </a:xfrm>
              <a:custGeom>
                <a:avLst/>
                <a:gdLst>
                  <a:gd name="T0" fmla="*/ 4 w 37"/>
                  <a:gd name="T1" fmla="*/ 9 h 37"/>
                  <a:gd name="T2" fmla="*/ 5 w 37"/>
                  <a:gd name="T3" fmla="*/ 12 h 37"/>
                  <a:gd name="T4" fmla="*/ 2 w 37"/>
                  <a:gd name="T5" fmla="*/ 12 h 37"/>
                  <a:gd name="T6" fmla="*/ 0 w 37"/>
                  <a:gd name="T7" fmla="*/ 14 h 37"/>
                  <a:gd name="T8" fmla="*/ 1 w 37"/>
                  <a:gd name="T9" fmla="*/ 17 h 37"/>
                  <a:gd name="T10" fmla="*/ 3 w 37"/>
                  <a:gd name="T11" fmla="*/ 20 h 37"/>
                  <a:gd name="T12" fmla="*/ 2 w 37"/>
                  <a:gd name="T13" fmla="*/ 21 h 37"/>
                  <a:gd name="T14" fmla="*/ 1 w 37"/>
                  <a:gd name="T15" fmla="*/ 24 h 37"/>
                  <a:gd name="T16" fmla="*/ 3 w 37"/>
                  <a:gd name="T17" fmla="*/ 26 h 37"/>
                  <a:gd name="T18" fmla="*/ 5 w 37"/>
                  <a:gd name="T19" fmla="*/ 26 h 37"/>
                  <a:gd name="T20" fmla="*/ 5 w 37"/>
                  <a:gd name="T21" fmla="*/ 29 h 37"/>
                  <a:gd name="T22" fmla="*/ 6 w 37"/>
                  <a:gd name="T23" fmla="*/ 32 h 37"/>
                  <a:gd name="T24" fmla="*/ 9 w 37"/>
                  <a:gd name="T25" fmla="*/ 33 h 37"/>
                  <a:gd name="T26" fmla="*/ 12 w 37"/>
                  <a:gd name="T27" fmla="*/ 32 h 37"/>
                  <a:gd name="T28" fmla="*/ 12 w 37"/>
                  <a:gd name="T29" fmla="*/ 34 h 37"/>
                  <a:gd name="T30" fmla="*/ 15 w 37"/>
                  <a:gd name="T31" fmla="*/ 37 h 37"/>
                  <a:gd name="T32" fmla="*/ 17 w 37"/>
                  <a:gd name="T33" fmla="*/ 35 h 37"/>
                  <a:gd name="T34" fmla="*/ 20 w 37"/>
                  <a:gd name="T35" fmla="*/ 34 h 37"/>
                  <a:gd name="T36" fmla="*/ 21 w 37"/>
                  <a:gd name="T37" fmla="*/ 35 h 37"/>
                  <a:gd name="T38" fmla="*/ 24 w 37"/>
                  <a:gd name="T39" fmla="*/ 36 h 37"/>
                  <a:gd name="T40" fmla="*/ 26 w 37"/>
                  <a:gd name="T41" fmla="*/ 34 h 37"/>
                  <a:gd name="T42" fmla="*/ 27 w 37"/>
                  <a:gd name="T43" fmla="*/ 31 h 37"/>
                  <a:gd name="T44" fmla="*/ 29 w 37"/>
                  <a:gd name="T45" fmla="*/ 32 h 37"/>
                  <a:gd name="T46" fmla="*/ 32 w 37"/>
                  <a:gd name="T47" fmla="*/ 31 h 37"/>
                  <a:gd name="T48" fmla="*/ 33 w 37"/>
                  <a:gd name="T49" fmla="*/ 28 h 37"/>
                  <a:gd name="T50" fmla="*/ 32 w 37"/>
                  <a:gd name="T51" fmla="*/ 25 h 37"/>
                  <a:gd name="T52" fmla="*/ 35 w 37"/>
                  <a:gd name="T53" fmla="*/ 24 h 37"/>
                  <a:gd name="T54" fmla="*/ 37 w 37"/>
                  <a:gd name="T55" fmla="*/ 22 h 37"/>
                  <a:gd name="T56" fmla="*/ 36 w 37"/>
                  <a:gd name="T57" fmla="*/ 19 h 37"/>
                  <a:gd name="T58" fmla="*/ 34 w 37"/>
                  <a:gd name="T59" fmla="*/ 17 h 37"/>
                  <a:gd name="T60" fmla="*/ 35 w 37"/>
                  <a:gd name="T61" fmla="*/ 15 h 37"/>
                  <a:gd name="T62" fmla="*/ 36 w 37"/>
                  <a:gd name="T63" fmla="*/ 12 h 37"/>
                  <a:gd name="T64" fmla="*/ 34 w 37"/>
                  <a:gd name="T65" fmla="*/ 11 h 37"/>
                  <a:gd name="T66" fmla="*/ 31 w 37"/>
                  <a:gd name="T67" fmla="*/ 9 h 37"/>
                  <a:gd name="T68" fmla="*/ 32 w 37"/>
                  <a:gd name="T69" fmla="*/ 7 h 37"/>
                  <a:gd name="T70" fmla="*/ 31 w 37"/>
                  <a:gd name="T71" fmla="*/ 4 h 37"/>
                  <a:gd name="T72" fmla="*/ 28 w 37"/>
                  <a:gd name="T73" fmla="*/ 4 h 37"/>
                  <a:gd name="T74" fmla="*/ 25 w 37"/>
                  <a:gd name="T75" fmla="*/ 4 h 37"/>
                  <a:gd name="T76" fmla="*/ 25 w 37"/>
                  <a:gd name="T77" fmla="*/ 2 h 37"/>
                  <a:gd name="T78" fmla="*/ 22 w 37"/>
                  <a:gd name="T79" fmla="*/ 0 h 37"/>
                  <a:gd name="T80" fmla="*/ 20 w 37"/>
                  <a:gd name="T81" fmla="*/ 1 h 37"/>
                  <a:gd name="T82" fmla="*/ 17 w 37"/>
                  <a:gd name="T83" fmla="*/ 3 h 37"/>
                  <a:gd name="T84" fmla="*/ 16 w 37"/>
                  <a:gd name="T85" fmla="*/ 1 h 37"/>
                  <a:gd name="T86" fmla="*/ 13 w 37"/>
                  <a:gd name="T87" fmla="*/ 0 h 37"/>
                  <a:gd name="T88" fmla="*/ 11 w 37"/>
                  <a:gd name="T89" fmla="*/ 3 h 37"/>
                  <a:gd name="T90" fmla="*/ 10 w 37"/>
                  <a:gd name="T91" fmla="*/ 6 h 37"/>
                  <a:gd name="T92" fmla="*/ 8 w 37"/>
                  <a:gd name="T93" fmla="*/ 5 h 37"/>
                  <a:gd name="T94" fmla="*/ 5 w 37"/>
                  <a:gd name="T95" fmla="*/ 6 h 37"/>
                  <a:gd name="T96" fmla="*/ 4 w 37"/>
                  <a:gd name="T97" fmla="*/ 9 h 37"/>
                  <a:gd name="T98" fmla="*/ 15 w 37"/>
                  <a:gd name="T99" fmla="*/ 8 h 37"/>
                  <a:gd name="T100" fmla="*/ 29 w 37"/>
                  <a:gd name="T101" fmla="*/ 15 h 37"/>
                  <a:gd name="T102" fmla="*/ 22 w 37"/>
                  <a:gd name="T103" fmla="*/ 29 h 37"/>
                  <a:gd name="T104" fmla="*/ 8 w 37"/>
                  <a:gd name="T105" fmla="*/ 22 h 37"/>
                  <a:gd name="T106" fmla="*/ 15 w 37"/>
                  <a:gd name="T107" fmla="*/ 8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37">
                    <a:moveTo>
                      <a:pt x="4" y="9"/>
                    </a:moveTo>
                    <a:cubicBezTo>
                      <a:pt x="5" y="9"/>
                      <a:pt x="5" y="11"/>
                      <a:pt x="5" y="12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6"/>
                      <a:pt x="0" y="17"/>
                      <a:pt x="1" y="17"/>
                    </a:cubicBezTo>
                    <a:cubicBezTo>
                      <a:pt x="2" y="17"/>
                      <a:pt x="3" y="19"/>
                      <a:pt x="3" y="20"/>
                    </a:cubicBezTo>
                    <a:cubicBezTo>
                      <a:pt x="3" y="20"/>
                      <a:pt x="2" y="21"/>
                      <a:pt x="2" y="21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1" y="25"/>
                      <a:pt x="2" y="26"/>
                      <a:pt x="3" y="26"/>
                    </a:cubicBezTo>
                    <a:cubicBezTo>
                      <a:pt x="4" y="26"/>
                      <a:pt x="5" y="26"/>
                      <a:pt x="5" y="26"/>
                    </a:cubicBezTo>
                    <a:cubicBezTo>
                      <a:pt x="6" y="27"/>
                      <a:pt x="6" y="28"/>
                      <a:pt x="5" y="29"/>
                    </a:cubicBezTo>
                    <a:cubicBezTo>
                      <a:pt x="5" y="30"/>
                      <a:pt x="5" y="31"/>
                      <a:pt x="6" y="32"/>
                    </a:cubicBezTo>
                    <a:cubicBezTo>
                      <a:pt x="7" y="33"/>
                      <a:pt x="8" y="33"/>
                      <a:pt x="9" y="33"/>
                    </a:cubicBezTo>
                    <a:cubicBezTo>
                      <a:pt x="10" y="32"/>
                      <a:pt x="11" y="32"/>
                      <a:pt x="12" y="32"/>
                    </a:cubicBezTo>
                    <a:cubicBezTo>
                      <a:pt x="12" y="32"/>
                      <a:pt x="13" y="33"/>
                      <a:pt x="12" y="34"/>
                    </a:cubicBezTo>
                    <a:cubicBezTo>
                      <a:pt x="12" y="35"/>
                      <a:pt x="13" y="36"/>
                      <a:pt x="15" y="37"/>
                    </a:cubicBezTo>
                    <a:cubicBezTo>
                      <a:pt x="16" y="37"/>
                      <a:pt x="17" y="36"/>
                      <a:pt x="17" y="35"/>
                    </a:cubicBezTo>
                    <a:cubicBezTo>
                      <a:pt x="18" y="34"/>
                      <a:pt x="19" y="34"/>
                      <a:pt x="20" y="34"/>
                    </a:cubicBezTo>
                    <a:cubicBezTo>
                      <a:pt x="20" y="34"/>
                      <a:pt x="21" y="34"/>
                      <a:pt x="21" y="35"/>
                    </a:cubicBezTo>
                    <a:cubicBezTo>
                      <a:pt x="22" y="36"/>
                      <a:pt x="23" y="37"/>
                      <a:pt x="24" y="36"/>
                    </a:cubicBezTo>
                    <a:cubicBezTo>
                      <a:pt x="26" y="36"/>
                      <a:pt x="26" y="35"/>
                      <a:pt x="26" y="34"/>
                    </a:cubicBezTo>
                    <a:cubicBezTo>
                      <a:pt x="26" y="33"/>
                      <a:pt x="27" y="31"/>
                      <a:pt x="27" y="31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0" y="32"/>
                      <a:pt x="32" y="32"/>
                      <a:pt x="32" y="31"/>
                    </a:cubicBezTo>
                    <a:cubicBezTo>
                      <a:pt x="33" y="30"/>
                      <a:pt x="34" y="28"/>
                      <a:pt x="33" y="28"/>
                    </a:cubicBezTo>
                    <a:cubicBezTo>
                      <a:pt x="32" y="27"/>
                      <a:pt x="32" y="25"/>
                      <a:pt x="32" y="25"/>
                    </a:cubicBezTo>
                    <a:cubicBezTo>
                      <a:pt x="33" y="24"/>
                      <a:pt x="34" y="24"/>
                      <a:pt x="35" y="24"/>
                    </a:cubicBezTo>
                    <a:cubicBezTo>
                      <a:pt x="36" y="24"/>
                      <a:pt x="37" y="24"/>
                      <a:pt x="37" y="22"/>
                    </a:cubicBezTo>
                    <a:cubicBezTo>
                      <a:pt x="37" y="21"/>
                      <a:pt x="37" y="20"/>
                      <a:pt x="36" y="19"/>
                    </a:cubicBezTo>
                    <a:cubicBezTo>
                      <a:pt x="35" y="19"/>
                      <a:pt x="34" y="18"/>
                      <a:pt x="34" y="17"/>
                    </a:cubicBezTo>
                    <a:cubicBezTo>
                      <a:pt x="34" y="16"/>
                      <a:pt x="35" y="16"/>
                      <a:pt x="35" y="15"/>
                    </a:cubicBezTo>
                    <a:cubicBezTo>
                      <a:pt x="36" y="15"/>
                      <a:pt x="37" y="14"/>
                      <a:pt x="36" y="12"/>
                    </a:cubicBezTo>
                    <a:cubicBezTo>
                      <a:pt x="36" y="11"/>
                      <a:pt x="35" y="10"/>
                      <a:pt x="34" y="11"/>
                    </a:cubicBezTo>
                    <a:cubicBezTo>
                      <a:pt x="33" y="11"/>
                      <a:pt x="31" y="10"/>
                      <a:pt x="31" y="9"/>
                    </a:cubicBezTo>
                    <a:cubicBezTo>
                      <a:pt x="31" y="9"/>
                      <a:pt x="31" y="8"/>
                      <a:pt x="32" y="7"/>
                    </a:cubicBezTo>
                    <a:cubicBezTo>
                      <a:pt x="32" y="7"/>
                      <a:pt x="32" y="5"/>
                      <a:pt x="31" y="4"/>
                    </a:cubicBezTo>
                    <a:cubicBezTo>
                      <a:pt x="30" y="3"/>
                      <a:pt x="29" y="3"/>
                      <a:pt x="28" y="4"/>
                    </a:cubicBezTo>
                    <a:cubicBezTo>
                      <a:pt x="27" y="5"/>
                      <a:pt x="26" y="5"/>
                      <a:pt x="25" y="4"/>
                    </a:cubicBezTo>
                    <a:cubicBezTo>
                      <a:pt x="25" y="4"/>
                      <a:pt x="24" y="3"/>
                      <a:pt x="25" y="2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1" y="0"/>
                      <a:pt x="20" y="0"/>
                      <a:pt x="20" y="1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3"/>
                      <a:pt x="16" y="2"/>
                      <a:pt x="16" y="1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4"/>
                      <a:pt x="10" y="5"/>
                      <a:pt x="10" y="6"/>
                    </a:cubicBezTo>
                    <a:cubicBezTo>
                      <a:pt x="9" y="6"/>
                      <a:pt x="8" y="6"/>
                      <a:pt x="8" y="5"/>
                    </a:cubicBezTo>
                    <a:cubicBezTo>
                      <a:pt x="7" y="4"/>
                      <a:pt x="5" y="5"/>
                      <a:pt x="5" y="6"/>
                    </a:cubicBezTo>
                    <a:cubicBezTo>
                      <a:pt x="4" y="7"/>
                      <a:pt x="3" y="8"/>
                      <a:pt x="4" y="9"/>
                    </a:cubicBezTo>
                    <a:close/>
                    <a:moveTo>
                      <a:pt x="15" y="8"/>
                    </a:moveTo>
                    <a:cubicBezTo>
                      <a:pt x="21" y="6"/>
                      <a:pt x="27" y="9"/>
                      <a:pt x="29" y="15"/>
                    </a:cubicBezTo>
                    <a:cubicBezTo>
                      <a:pt x="31" y="21"/>
                      <a:pt x="27" y="27"/>
                      <a:pt x="22" y="29"/>
                    </a:cubicBezTo>
                    <a:cubicBezTo>
                      <a:pt x="16" y="30"/>
                      <a:pt x="10" y="27"/>
                      <a:pt x="8" y="22"/>
                    </a:cubicBezTo>
                    <a:cubicBezTo>
                      <a:pt x="6" y="16"/>
                      <a:pt x="10" y="10"/>
                      <a:pt x="15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27" name="Freeform 303"/>
              <p:cNvSpPr>
                <a:spLocks noEditPoints="1"/>
              </p:cNvSpPr>
              <p:nvPr/>
            </p:nvSpPr>
            <p:spPr bwMode="auto">
              <a:xfrm>
                <a:off x="5084763" y="1111250"/>
                <a:ext cx="109538" cy="104775"/>
              </a:xfrm>
              <a:custGeom>
                <a:avLst/>
                <a:gdLst>
                  <a:gd name="T0" fmla="*/ 3 w 29"/>
                  <a:gd name="T1" fmla="*/ 7 h 28"/>
                  <a:gd name="T2" fmla="*/ 4 w 29"/>
                  <a:gd name="T3" fmla="*/ 9 h 28"/>
                  <a:gd name="T4" fmla="*/ 2 w 29"/>
                  <a:gd name="T5" fmla="*/ 9 h 28"/>
                  <a:gd name="T6" fmla="*/ 0 w 29"/>
                  <a:gd name="T7" fmla="*/ 11 h 28"/>
                  <a:gd name="T8" fmla="*/ 1 w 29"/>
                  <a:gd name="T9" fmla="*/ 13 h 28"/>
                  <a:gd name="T10" fmla="*/ 3 w 29"/>
                  <a:gd name="T11" fmla="*/ 15 h 28"/>
                  <a:gd name="T12" fmla="*/ 1 w 29"/>
                  <a:gd name="T13" fmla="*/ 16 h 28"/>
                  <a:gd name="T14" fmla="*/ 1 w 29"/>
                  <a:gd name="T15" fmla="*/ 19 h 28"/>
                  <a:gd name="T16" fmla="*/ 3 w 29"/>
                  <a:gd name="T17" fmla="*/ 20 h 28"/>
                  <a:gd name="T18" fmla="*/ 4 w 29"/>
                  <a:gd name="T19" fmla="*/ 20 h 28"/>
                  <a:gd name="T20" fmla="*/ 4 w 29"/>
                  <a:gd name="T21" fmla="*/ 23 h 28"/>
                  <a:gd name="T22" fmla="*/ 5 w 29"/>
                  <a:gd name="T23" fmla="*/ 25 h 28"/>
                  <a:gd name="T24" fmla="*/ 7 w 29"/>
                  <a:gd name="T25" fmla="*/ 25 h 28"/>
                  <a:gd name="T26" fmla="*/ 9 w 29"/>
                  <a:gd name="T27" fmla="*/ 25 h 28"/>
                  <a:gd name="T28" fmla="*/ 10 w 29"/>
                  <a:gd name="T29" fmla="*/ 27 h 28"/>
                  <a:gd name="T30" fmla="*/ 11 w 29"/>
                  <a:gd name="T31" fmla="*/ 28 h 28"/>
                  <a:gd name="T32" fmla="*/ 13 w 29"/>
                  <a:gd name="T33" fmla="*/ 27 h 28"/>
                  <a:gd name="T34" fmla="*/ 15 w 29"/>
                  <a:gd name="T35" fmla="*/ 26 h 28"/>
                  <a:gd name="T36" fmla="*/ 17 w 29"/>
                  <a:gd name="T37" fmla="*/ 27 h 28"/>
                  <a:gd name="T38" fmla="*/ 19 w 29"/>
                  <a:gd name="T39" fmla="*/ 28 h 28"/>
                  <a:gd name="T40" fmla="*/ 20 w 29"/>
                  <a:gd name="T41" fmla="*/ 26 h 28"/>
                  <a:gd name="T42" fmla="*/ 21 w 29"/>
                  <a:gd name="T43" fmla="*/ 24 h 28"/>
                  <a:gd name="T44" fmla="*/ 23 w 29"/>
                  <a:gd name="T45" fmla="*/ 24 h 28"/>
                  <a:gd name="T46" fmla="*/ 25 w 29"/>
                  <a:gd name="T47" fmla="*/ 24 h 28"/>
                  <a:gd name="T48" fmla="*/ 25 w 29"/>
                  <a:gd name="T49" fmla="*/ 21 h 28"/>
                  <a:gd name="T50" fmla="*/ 25 w 29"/>
                  <a:gd name="T51" fmla="*/ 19 h 28"/>
                  <a:gd name="T52" fmla="*/ 27 w 29"/>
                  <a:gd name="T53" fmla="*/ 19 h 28"/>
                  <a:gd name="T54" fmla="*/ 29 w 29"/>
                  <a:gd name="T55" fmla="*/ 17 h 28"/>
                  <a:gd name="T56" fmla="*/ 28 w 29"/>
                  <a:gd name="T57" fmla="*/ 15 h 28"/>
                  <a:gd name="T58" fmla="*/ 26 w 29"/>
                  <a:gd name="T59" fmla="*/ 13 h 28"/>
                  <a:gd name="T60" fmla="*/ 27 w 29"/>
                  <a:gd name="T61" fmla="*/ 12 h 28"/>
                  <a:gd name="T62" fmla="*/ 28 w 29"/>
                  <a:gd name="T63" fmla="*/ 10 h 28"/>
                  <a:gd name="T64" fmla="*/ 26 w 29"/>
                  <a:gd name="T65" fmla="*/ 8 h 28"/>
                  <a:gd name="T66" fmla="*/ 24 w 29"/>
                  <a:gd name="T67" fmla="*/ 7 h 28"/>
                  <a:gd name="T68" fmla="*/ 25 w 29"/>
                  <a:gd name="T69" fmla="*/ 6 h 28"/>
                  <a:gd name="T70" fmla="*/ 24 w 29"/>
                  <a:gd name="T71" fmla="*/ 3 h 28"/>
                  <a:gd name="T72" fmla="*/ 22 w 29"/>
                  <a:gd name="T73" fmla="*/ 3 h 28"/>
                  <a:gd name="T74" fmla="*/ 19 w 29"/>
                  <a:gd name="T75" fmla="*/ 3 h 28"/>
                  <a:gd name="T76" fmla="*/ 19 w 29"/>
                  <a:gd name="T77" fmla="*/ 2 h 28"/>
                  <a:gd name="T78" fmla="*/ 17 w 29"/>
                  <a:gd name="T79" fmla="*/ 0 h 28"/>
                  <a:gd name="T80" fmla="*/ 15 w 29"/>
                  <a:gd name="T81" fmla="*/ 1 h 28"/>
                  <a:gd name="T82" fmla="*/ 13 w 29"/>
                  <a:gd name="T83" fmla="*/ 2 h 28"/>
                  <a:gd name="T84" fmla="*/ 12 w 29"/>
                  <a:gd name="T85" fmla="*/ 1 h 28"/>
                  <a:gd name="T86" fmla="*/ 10 w 29"/>
                  <a:gd name="T87" fmla="*/ 0 h 28"/>
                  <a:gd name="T88" fmla="*/ 9 w 29"/>
                  <a:gd name="T89" fmla="*/ 2 h 28"/>
                  <a:gd name="T90" fmla="*/ 8 w 29"/>
                  <a:gd name="T91" fmla="*/ 4 h 28"/>
                  <a:gd name="T92" fmla="*/ 6 w 29"/>
                  <a:gd name="T93" fmla="*/ 4 h 28"/>
                  <a:gd name="T94" fmla="*/ 4 w 29"/>
                  <a:gd name="T95" fmla="*/ 4 h 28"/>
                  <a:gd name="T96" fmla="*/ 3 w 29"/>
                  <a:gd name="T97" fmla="*/ 7 h 28"/>
                  <a:gd name="T98" fmla="*/ 12 w 29"/>
                  <a:gd name="T99" fmla="*/ 6 h 28"/>
                  <a:gd name="T100" fmla="*/ 22 w 29"/>
                  <a:gd name="T101" fmla="*/ 12 h 28"/>
                  <a:gd name="T102" fmla="*/ 17 w 29"/>
                  <a:gd name="T103" fmla="*/ 22 h 28"/>
                  <a:gd name="T104" fmla="*/ 6 w 29"/>
                  <a:gd name="T105" fmla="*/ 17 h 28"/>
                  <a:gd name="T106" fmla="*/ 12 w 29"/>
                  <a:gd name="T10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3" y="7"/>
                    </a:moveTo>
                    <a:cubicBezTo>
                      <a:pt x="4" y="7"/>
                      <a:pt x="4" y="9"/>
                      <a:pt x="4" y="9"/>
                    </a:cubicBezTo>
                    <a:cubicBezTo>
                      <a:pt x="4" y="9"/>
                      <a:pt x="3" y="10"/>
                      <a:pt x="2" y="9"/>
                    </a:cubicBezTo>
                    <a:cubicBezTo>
                      <a:pt x="1" y="9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2" y="13"/>
                      <a:pt x="3" y="15"/>
                      <a:pt x="3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1" y="17"/>
                      <a:pt x="0" y="18"/>
                      <a:pt x="1" y="19"/>
                    </a:cubicBezTo>
                    <a:cubicBezTo>
                      <a:pt x="1" y="20"/>
                      <a:pt x="2" y="20"/>
                      <a:pt x="3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4" y="21"/>
                      <a:pt x="5" y="22"/>
                      <a:pt x="4" y="23"/>
                    </a:cubicBezTo>
                    <a:cubicBezTo>
                      <a:pt x="4" y="23"/>
                      <a:pt x="4" y="24"/>
                      <a:pt x="5" y="25"/>
                    </a:cubicBezTo>
                    <a:cubicBezTo>
                      <a:pt x="5" y="26"/>
                      <a:pt x="7" y="26"/>
                      <a:pt x="7" y="25"/>
                    </a:cubicBezTo>
                    <a:cubicBezTo>
                      <a:pt x="8" y="25"/>
                      <a:pt x="9" y="25"/>
                      <a:pt x="9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2" y="28"/>
                      <a:pt x="13" y="28"/>
                      <a:pt x="13" y="27"/>
                    </a:cubicBezTo>
                    <a:cubicBezTo>
                      <a:pt x="14" y="27"/>
                      <a:pt x="15" y="26"/>
                      <a:pt x="15" y="26"/>
                    </a:cubicBezTo>
                    <a:cubicBezTo>
                      <a:pt x="16" y="26"/>
                      <a:pt x="16" y="26"/>
                      <a:pt x="17" y="27"/>
                    </a:cubicBezTo>
                    <a:cubicBezTo>
                      <a:pt x="17" y="28"/>
                      <a:pt x="18" y="28"/>
                      <a:pt x="19" y="28"/>
                    </a:cubicBezTo>
                    <a:cubicBezTo>
                      <a:pt x="20" y="28"/>
                      <a:pt x="20" y="27"/>
                      <a:pt x="20" y="26"/>
                    </a:cubicBezTo>
                    <a:cubicBezTo>
                      <a:pt x="20" y="25"/>
                      <a:pt x="21" y="24"/>
                      <a:pt x="21" y="24"/>
                    </a:cubicBezTo>
                    <a:cubicBezTo>
                      <a:pt x="21" y="24"/>
                      <a:pt x="22" y="24"/>
                      <a:pt x="23" y="24"/>
                    </a:cubicBezTo>
                    <a:cubicBezTo>
                      <a:pt x="23" y="25"/>
                      <a:pt x="24" y="25"/>
                      <a:pt x="25" y="24"/>
                    </a:cubicBezTo>
                    <a:cubicBezTo>
                      <a:pt x="26" y="23"/>
                      <a:pt x="26" y="22"/>
                      <a:pt x="25" y="21"/>
                    </a:cubicBezTo>
                    <a:cubicBezTo>
                      <a:pt x="25" y="21"/>
                      <a:pt x="25" y="20"/>
                      <a:pt x="25" y="19"/>
                    </a:cubicBezTo>
                    <a:cubicBezTo>
                      <a:pt x="25" y="19"/>
                      <a:pt x="26" y="19"/>
                      <a:pt x="27" y="19"/>
                    </a:cubicBezTo>
                    <a:cubicBezTo>
                      <a:pt x="28" y="19"/>
                      <a:pt x="28" y="18"/>
                      <a:pt x="29" y="17"/>
                    </a:cubicBezTo>
                    <a:cubicBezTo>
                      <a:pt x="29" y="16"/>
                      <a:pt x="28" y="15"/>
                      <a:pt x="28" y="15"/>
                    </a:cubicBezTo>
                    <a:cubicBezTo>
                      <a:pt x="27" y="15"/>
                      <a:pt x="26" y="14"/>
                      <a:pt x="26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8" y="12"/>
                      <a:pt x="28" y="11"/>
                      <a:pt x="28" y="10"/>
                    </a:cubicBezTo>
                    <a:cubicBezTo>
                      <a:pt x="28" y="9"/>
                      <a:pt x="27" y="8"/>
                      <a:pt x="26" y="8"/>
                    </a:cubicBezTo>
                    <a:cubicBezTo>
                      <a:pt x="26" y="9"/>
                      <a:pt x="24" y="8"/>
                      <a:pt x="24" y="7"/>
                    </a:cubicBezTo>
                    <a:cubicBezTo>
                      <a:pt x="24" y="7"/>
                      <a:pt x="24" y="6"/>
                      <a:pt x="25" y="6"/>
                    </a:cubicBezTo>
                    <a:cubicBezTo>
                      <a:pt x="25" y="5"/>
                      <a:pt x="25" y="4"/>
                      <a:pt x="24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4"/>
                      <a:pt x="20" y="4"/>
                      <a:pt x="19" y="3"/>
                    </a:cubicBezTo>
                    <a:cubicBezTo>
                      <a:pt x="19" y="3"/>
                      <a:pt x="19" y="2"/>
                      <a:pt x="19" y="2"/>
                    </a:cubicBezTo>
                    <a:cubicBezTo>
                      <a:pt x="19" y="1"/>
                      <a:pt x="18" y="0"/>
                      <a:pt x="17" y="0"/>
                    </a:cubicBezTo>
                    <a:cubicBezTo>
                      <a:pt x="16" y="0"/>
                      <a:pt x="15" y="0"/>
                      <a:pt x="15" y="1"/>
                    </a:cubicBezTo>
                    <a:cubicBezTo>
                      <a:pt x="15" y="2"/>
                      <a:pt x="14" y="2"/>
                      <a:pt x="13" y="2"/>
                    </a:cubicBezTo>
                    <a:cubicBezTo>
                      <a:pt x="13" y="2"/>
                      <a:pt x="12" y="2"/>
                      <a:pt x="12" y="1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9" y="1"/>
                      <a:pt x="8" y="2"/>
                      <a:pt x="9" y="2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3" y="6"/>
                      <a:pt x="3" y="7"/>
                    </a:cubicBezTo>
                    <a:close/>
                    <a:moveTo>
                      <a:pt x="12" y="6"/>
                    </a:moveTo>
                    <a:cubicBezTo>
                      <a:pt x="16" y="5"/>
                      <a:pt x="21" y="7"/>
                      <a:pt x="22" y="12"/>
                    </a:cubicBezTo>
                    <a:cubicBezTo>
                      <a:pt x="24" y="16"/>
                      <a:pt x="21" y="21"/>
                      <a:pt x="17" y="22"/>
                    </a:cubicBezTo>
                    <a:cubicBezTo>
                      <a:pt x="13" y="23"/>
                      <a:pt x="8" y="21"/>
                      <a:pt x="6" y="17"/>
                    </a:cubicBezTo>
                    <a:cubicBezTo>
                      <a:pt x="5" y="12"/>
                      <a:pt x="7" y="8"/>
                      <a:pt x="1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7985466" y="3849513"/>
            <a:ext cx="663125" cy="663125"/>
            <a:chOff x="8125599" y="1434035"/>
            <a:chExt cx="2036802" cy="2036802"/>
          </a:xfrm>
        </p:grpSpPr>
        <p:sp>
          <p:nvSpPr>
            <p:cNvPr id="29" name="椭圆 28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 rot="19469485">
              <a:off x="8577909" y="1818269"/>
              <a:ext cx="1162163" cy="1238355"/>
            </a:xfrm>
            <a:custGeom>
              <a:avLst/>
              <a:gdLst>
                <a:gd name="T0" fmla="*/ 147 w 243"/>
                <a:gd name="T1" fmla="*/ 240 h 269"/>
                <a:gd name="T2" fmla="*/ 90 w 243"/>
                <a:gd name="T3" fmla="*/ 234 h 269"/>
                <a:gd name="T4" fmla="*/ 147 w 243"/>
                <a:gd name="T5" fmla="*/ 227 h 269"/>
                <a:gd name="T6" fmla="*/ 147 w 243"/>
                <a:gd name="T7" fmla="*/ 243 h 269"/>
                <a:gd name="T8" fmla="*/ 90 w 243"/>
                <a:gd name="T9" fmla="*/ 252 h 269"/>
                <a:gd name="T10" fmla="*/ 96 w 243"/>
                <a:gd name="T11" fmla="*/ 256 h 269"/>
                <a:gd name="T12" fmla="*/ 105 w 243"/>
                <a:gd name="T13" fmla="*/ 262 h 269"/>
                <a:gd name="T14" fmla="*/ 126 w 243"/>
                <a:gd name="T15" fmla="*/ 269 h 269"/>
                <a:gd name="T16" fmla="*/ 138 w 243"/>
                <a:gd name="T17" fmla="*/ 261 h 269"/>
                <a:gd name="T18" fmla="*/ 147 w 243"/>
                <a:gd name="T19" fmla="*/ 256 h 269"/>
                <a:gd name="T20" fmla="*/ 147 w 243"/>
                <a:gd name="T21" fmla="*/ 243 h 269"/>
                <a:gd name="T22" fmla="*/ 128 w 243"/>
                <a:gd name="T23" fmla="*/ 32 h 269"/>
                <a:gd name="T24" fmla="*/ 122 w 243"/>
                <a:gd name="T25" fmla="*/ 0 h 269"/>
                <a:gd name="T26" fmla="*/ 115 w 243"/>
                <a:gd name="T27" fmla="*/ 32 h 269"/>
                <a:gd name="T28" fmla="*/ 54 w 243"/>
                <a:gd name="T29" fmla="*/ 63 h 269"/>
                <a:gd name="T30" fmla="*/ 63 w 243"/>
                <a:gd name="T31" fmla="*/ 63 h 269"/>
                <a:gd name="T32" fmla="*/ 45 w 243"/>
                <a:gd name="T33" fmla="*/ 36 h 269"/>
                <a:gd name="T34" fmla="*/ 36 w 243"/>
                <a:gd name="T35" fmla="*/ 45 h 269"/>
                <a:gd name="T36" fmla="*/ 38 w 243"/>
                <a:gd name="T37" fmla="*/ 122 h 269"/>
                <a:gd name="T38" fmla="*/ 6 w 243"/>
                <a:gd name="T39" fmla="*/ 115 h 269"/>
                <a:gd name="T40" fmla="*/ 6 w 243"/>
                <a:gd name="T41" fmla="*/ 128 h 269"/>
                <a:gd name="T42" fmla="*/ 38 w 243"/>
                <a:gd name="T43" fmla="*/ 122 h 269"/>
                <a:gd name="T44" fmla="*/ 36 w 243"/>
                <a:gd name="T45" fmla="*/ 199 h 269"/>
                <a:gd name="T46" fmla="*/ 40 w 243"/>
                <a:gd name="T47" fmla="*/ 209 h 269"/>
                <a:gd name="T48" fmla="*/ 63 w 243"/>
                <a:gd name="T49" fmla="*/ 189 h 269"/>
                <a:gd name="T50" fmla="*/ 54 w 243"/>
                <a:gd name="T51" fmla="*/ 180 h 269"/>
                <a:gd name="T52" fmla="*/ 180 w 243"/>
                <a:gd name="T53" fmla="*/ 180 h 269"/>
                <a:gd name="T54" fmla="*/ 199 w 243"/>
                <a:gd name="T55" fmla="*/ 208 h 269"/>
                <a:gd name="T56" fmla="*/ 208 w 243"/>
                <a:gd name="T57" fmla="*/ 208 h 269"/>
                <a:gd name="T58" fmla="*/ 189 w 243"/>
                <a:gd name="T59" fmla="*/ 180 h 269"/>
                <a:gd name="T60" fmla="*/ 211 w 243"/>
                <a:gd name="T61" fmla="*/ 115 h 269"/>
                <a:gd name="T62" fmla="*/ 211 w 243"/>
                <a:gd name="T63" fmla="*/ 128 h 269"/>
                <a:gd name="T64" fmla="*/ 243 w 243"/>
                <a:gd name="T65" fmla="*/ 122 h 269"/>
                <a:gd name="T66" fmla="*/ 185 w 243"/>
                <a:gd name="T67" fmla="*/ 65 h 269"/>
                <a:gd name="T68" fmla="*/ 208 w 243"/>
                <a:gd name="T69" fmla="*/ 45 h 269"/>
                <a:gd name="T70" fmla="*/ 199 w 243"/>
                <a:gd name="T71" fmla="*/ 36 h 269"/>
                <a:gd name="T72" fmla="*/ 180 w 243"/>
                <a:gd name="T73" fmla="*/ 63 h 269"/>
                <a:gd name="T74" fmla="*/ 154 w 243"/>
                <a:gd name="T75" fmla="*/ 218 h 269"/>
                <a:gd name="T76" fmla="*/ 96 w 243"/>
                <a:gd name="T77" fmla="*/ 224 h 269"/>
                <a:gd name="T78" fmla="*/ 96 w 243"/>
                <a:gd name="T79" fmla="*/ 211 h 269"/>
                <a:gd name="T80" fmla="*/ 122 w 243"/>
                <a:gd name="T81" fmla="*/ 58 h 269"/>
                <a:gd name="T82" fmla="*/ 148 w 243"/>
                <a:gd name="T83" fmla="*/ 211 h 269"/>
                <a:gd name="T84" fmla="*/ 107 w 243"/>
                <a:gd name="T85" fmla="*/ 76 h 269"/>
                <a:gd name="T86" fmla="*/ 67 w 243"/>
                <a:gd name="T87" fmla="*/ 111 h 269"/>
                <a:gd name="T88" fmla="*/ 72 w 243"/>
                <a:gd name="T89" fmla="*/ 117 h 269"/>
                <a:gd name="T90" fmla="*/ 104 w 243"/>
                <a:gd name="T91" fmla="*/ 8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3" h="269">
                  <a:moveTo>
                    <a:pt x="154" y="234"/>
                  </a:moveTo>
                  <a:cubicBezTo>
                    <a:pt x="154" y="237"/>
                    <a:pt x="151" y="240"/>
                    <a:pt x="147" y="240"/>
                  </a:cubicBezTo>
                  <a:cubicBezTo>
                    <a:pt x="96" y="240"/>
                    <a:pt x="96" y="240"/>
                    <a:pt x="96" y="240"/>
                  </a:cubicBezTo>
                  <a:cubicBezTo>
                    <a:pt x="92" y="240"/>
                    <a:pt x="90" y="237"/>
                    <a:pt x="90" y="234"/>
                  </a:cubicBezTo>
                  <a:cubicBezTo>
                    <a:pt x="90" y="230"/>
                    <a:pt x="92" y="227"/>
                    <a:pt x="96" y="227"/>
                  </a:cubicBezTo>
                  <a:cubicBezTo>
                    <a:pt x="147" y="227"/>
                    <a:pt x="147" y="227"/>
                    <a:pt x="147" y="227"/>
                  </a:cubicBezTo>
                  <a:cubicBezTo>
                    <a:pt x="151" y="227"/>
                    <a:pt x="154" y="230"/>
                    <a:pt x="154" y="234"/>
                  </a:cubicBezTo>
                  <a:close/>
                  <a:moveTo>
                    <a:pt x="147" y="243"/>
                  </a:moveTo>
                  <a:cubicBezTo>
                    <a:pt x="96" y="243"/>
                    <a:pt x="96" y="243"/>
                    <a:pt x="96" y="243"/>
                  </a:cubicBezTo>
                  <a:cubicBezTo>
                    <a:pt x="92" y="243"/>
                    <a:pt x="89" y="247"/>
                    <a:pt x="90" y="252"/>
                  </a:cubicBezTo>
                  <a:cubicBezTo>
                    <a:pt x="91" y="254"/>
                    <a:pt x="93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100" y="256"/>
                    <a:pt x="103" y="258"/>
                    <a:pt x="105" y="261"/>
                  </a:cubicBezTo>
                  <a:cubicBezTo>
                    <a:pt x="105" y="262"/>
                    <a:pt x="105" y="262"/>
                    <a:pt x="105" y="262"/>
                  </a:cubicBezTo>
                  <a:cubicBezTo>
                    <a:pt x="107" y="266"/>
                    <a:pt x="112" y="269"/>
                    <a:pt x="117" y="269"/>
                  </a:cubicBezTo>
                  <a:cubicBezTo>
                    <a:pt x="126" y="269"/>
                    <a:pt x="126" y="269"/>
                    <a:pt x="126" y="269"/>
                  </a:cubicBezTo>
                  <a:cubicBezTo>
                    <a:pt x="131" y="269"/>
                    <a:pt x="136" y="266"/>
                    <a:pt x="138" y="262"/>
                  </a:cubicBezTo>
                  <a:cubicBezTo>
                    <a:pt x="138" y="261"/>
                    <a:pt x="138" y="261"/>
                    <a:pt x="138" y="261"/>
                  </a:cubicBezTo>
                  <a:cubicBezTo>
                    <a:pt x="140" y="258"/>
                    <a:pt x="143" y="256"/>
                    <a:pt x="147" y="256"/>
                  </a:cubicBezTo>
                  <a:cubicBezTo>
                    <a:pt x="147" y="256"/>
                    <a:pt x="147" y="256"/>
                    <a:pt x="147" y="256"/>
                  </a:cubicBezTo>
                  <a:cubicBezTo>
                    <a:pt x="150" y="256"/>
                    <a:pt x="152" y="254"/>
                    <a:pt x="153" y="252"/>
                  </a:cubicBezTo>
                  <a:cubicBezTo>
                    <a:pt x="155" y="247"/>
                    <a:pt x="151" y="243"/>
                    <a:pt x="147" y="243"/>
                  </a:cubicBezTo>
                  <a:close/>
                  <a:moveTo>
                    <a:pt x="122" y="38"/>
                  </a:moveTo>
                  <a:cubicBezTo>
                    <a:pt x="125" y="38"/>
                    <a:pt x="128" y="36"/>
                    <a:pt x="128" y="32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8" y="3"/>
                    <a:pt x="125" y="0"/>
                    <a:pt x="122" y="0"/>
                  </a:cubicBezTo>
                  <a:cubicBezTo>
                    <a:pt x="118" y="0"/>
                    <a:pt x="115" y="3"/>
                    <a:pt x="115" y="6"/>
                  </a:cubicBezTo>
                  <a:cubicBezTo>
                    <a:pt x="115" y="32"/>
                    <a:pt x="115" y="32"/>
                    <a:pt x="115" y="32"/>
                  </a:cubicBezTo>
                  <a:cubicBezTo>
                    <a:pt x="115" y="36"/>
                    <a:pt x="118" y="38"/>
                    <a:pt x="122" y="38"/>
                  </a:cubicBezTo>
                  <a:close/>
                  <a:moveTo>
                    <a:pt x="54" y="63"/>
                  </a:moveTo>
                  <a:cubicBezTo>
                    <a:pt x="55" y="64"/>
                    <a:pt x="57" y="65"/>
                    <a:pt x="58" y="65"/>
                  </a:cubicBezTo>
                  <a:cubicBezTo>
                    <a:pt x="60" y="65"/>
                    <a:pt x="62" y="64"/>
                    <a:pt x="63" y="63"/>
                  </a:cubicBezTo>
                  <a:cubicBezTo>
                    <a:pt x="65" y="60"/>
                    <a:pt x="65" y="56"/>
                    <a:pt x="63" y="54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2" y="33"/>
                    <a:pt x="38" y="33"/>
                    <a:pt x="36" y="36"/>
                  </a:cubicBezTo>
                  <a:cubicBezTo>
                    <a:pt x="33" y="38"/>
                    <a:pt x="33" y="42"/>
                    <a:pt x="36" y="45"/>
                  </a:cubicBezTo>
                  <a:lnTo>
                    <a:pt x="54" y="63"/>
                  </a:lnTo>
                  <a:close/>
                  <a:moveTo>
                    <a:pt x="38" y="122"/>
                  </a:moveTo>
                  <a:cubicBezTo>
                    <a:pt x="38" y="118"/>
                    <a:pt x="36" y="115"/>
                    <a:pt x="32" y="115"/>
                  </a:cubicBezTo>
                  <a:cubicBezTo>
                    <a:pt x="6" y="115"/>
                    <a:pt x="6" y="115"/>
                    <a:pt x="6" y="115"/>
                  </a:cubicBezTo>
                  <a:cubicBezTo>
                    <a:pt x="3" y="115"/>
                    <a:pt x="0" y="118"/>
                    <a:pt x="0" y="122"/>
                  </a:cubicBezTo>
                  <a:cubicBezTo>
                    <a:pt x="0" y="125"/>
                    <a:pt x="3" y="128"/>
                    <a:pt x="6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6" y="128"/>
                    <a:pt x="38" y="125"/>
                    <a:pt x="38" y="122"/>
                  </a:cubicBezTo>
                  <a:close/>
                  <a:moveTo>
                    <a:pt x="54" y="180"/>
                  </a:moveTo>
                  <a:cubicBezTo>
                    <a:pt x="36" y="199"/>
                    <a:pt x="36" y="199"/>
                    <a:pt x="36" y="199"/>
                  </a:cubicBezTo>
                  <a:cubicBezTo>
                    <a:pt x="33" y="201"/>
                    <a:pt x="33" y="205"/>
                    <a:pt x="36" y="208"/>
                  </a:cubicBezTo>
                  <a:cubicBezTo>
                    <a:pt x="37" y="209"/>
                    <a:pt x="39" y="209"/>
                    <a:pt x="40" y="209"/>
                  </a:cubicBezTo>
                  <a:cubicBezTo>
                    <a:pt x="42" y="209"/>
                    <a:pt x="43" y="209"/>
                    <a:pt x="45" y="208"/>
                  </a:cubicBezTo>
                  <a:cubicBezTo>
                    <a:pt x="63" y="189"/>
                    <a:pt x="63" y="189"/>
                    <a:pt x="63" y="189"/>
                  </a:cubicBezTo>
                  <a:cubicBezTo>
                    <a:pt x="65" y="187"/>
                    <a:pt x="65" y="183"/>
                    <a:pt x="63" y="180"/>
                  </a:cubicBezTo>
                  <a:cubicBezTo>
                    <a:pt x="60" y="178"/>
                    <a:pt x="56" y="178"/>
                    <a:pt x="54" y="180"/>
                  </a:cubicBezTo>
                  <a:close/>
                  <a:moveTo>
                    <a:pt x="189" y="180"/>
                  </a:moveTo>
                  <a:cubicBezTo>
                    <a:pt x="187" y="178"/>
                    <a:pt x="183" y="178"/>
                    <a:pt x="180" y="180"/>
                  </a:cubicBezTo>
                  <a:cubicBezTo>
                    <a:pt x="178" y="183"/>
                    <a:pt x="178" y="187"/>
                    <a:pt x="180" y="189"/>
                  </a:cubicBezTo>
                  <a:cubicBezTo>
                    <a:pt x="199" y="208"/>
                    <a:pt x="199" y="208"/>
                    <a:pt x="199" y="208"/>
                  </a:cubicBezTo>
                  <a:cubicBezTo>
                    <a:pt x="200" y="209"/>
                    <a:pt x="201" y="209"/>
                    <a:pt x="203" y="209"/>
                  </a:cubicBezTo>
                  <a:cubicBezTo>
                    <a:pt x="205" y="209"/>
                    <a:pt x="206" y="209"/>
                    <a:pt x="208" y="208"/>
                  </a:cubicBezTo>
                  <a:cubicBezTo>
                    <a:pt x="210" y="205"/>
                    <a:pt x="210" y="201"/>
                    <a:pt x="208" y="199"/>
                  </a:cubicBezTo>
                  <a:lnTo>
                    <a:pt x="189" y="180"/>
                  </a:lnTo>
                  <a:close/>
                  <a:moveTo>
                    <a:pt x="237" y="115"/>
                  </a:moveTo>
                  <a:cubicBezTo>
                    <a:pt x="211" y="115"/>
                    <a:pt x="211" y="115"/>
                    <a:pt x="211" y="115"/>
                  </a:cubicBezTo>
                  <a:cubicBezTo>
                    <a:pt x="208" y="115"/>
                    <a:pt x="205" y="118"/>
                    <a:pt x="205" y="122"/>
                  </a:cubicBezTo>
                  <a:cubicBezTo>
                    <a:pt x="205" y="125"/>
                    <a:pt x="208" y="128"/>
                    <a:pt x="211" y="128"/>
                  </a:cubicBezTo>
                  <a:cubicBezTo>
                    <a:pt x="237" y="128"/>
                    <a:pt x="237" y="128"/>
                    <a:pt x="237" y="128"/>
                  </a:cubicBezTo>
                  <a:cubicBezTo>
                    <a:pt x="240" y="128"/>
                    <a:pt x="243" y="125"/>
                    <a:pt x="243" y="122"/>
                  </a:cubicBezTo>
                  <a:cubicBezTo>
                    <a:pt x="243" y="118"/>
                    <a:pt x="240" y="115"/>
                    <a:pt x="237" y="115"/>
                  </a:cubicBezTo>
                  <a:close/>
                  <a:moveTo>
                    <a:pt x="185" y="65"/>
                  </a:moveTo>
                  <a:cubicBezTo>
                    <a:pt x="187" y="65"/>
                    <a:pt x="188" y="64"/>
                    <a:pt x="189" y="63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10" y="42"/>
                    <a:pt x="210" y="38"/>
                    <a:pt x="208" y="36"/>
                  </a:cubicBezTo>
                  <a:cubicBezTo>
                    <a:pt x="205" y="33"/>
                    <a:pt x="201" y="33"/>
                    <a:pt x="199" y="36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78" y="56"/>
                    <a:pt x="178" y="60"/>
                    <a:pt x="180" y="63"/>
                  </a:cubicBezTo>
                  <a:cubicBezTo>
                    <a:pt x="182" y="64"/>
                    <a:pt x="183" y="65"/>
                    <a:pt x="185" y="65"/>
                  </a:cubicBezTo>
                  <a:close/>
                  <a:moveTo>
                    <a:pt x="154" y="218"/>
                  </a:moveTo>
                  <a:cubicBezTo>
                    <a:pt x="154" y="221"/>
                    <a:pt x="151" y="224"/>
                    <a:pt x="147" y="224"/>
                  </a:cubicBezTo>
                  <a:cubicBezTo>
                    <a:pt x="96" y="224"/>
                    <a:pt x="96" y="224"/>
                    <a:pt x="96" y="224"/>
                  </a:cubicBezTo>
                  <a:cubicBezTo>
                    <a:pt x="92" y="224"/>
                    <a:pt x="90" y="221"/>
                    <a:pt x="90" y="218"/>
                  </a:cubicBezTo>
                  <a:cubicBezTo>
                    <a:pt x="90" y="214"/>
                    <a:pt x="92" y="211"/>
                    <a:pt x="96" y="211"/>
                  </a:cubicBezTo>
                  <a:cubicBezTo>
                    <a:pt x="92" y="175"/>
                    <a:pt x="54" y="167"/>
                    <a:pt x="54" y="125"/>
                  </a:cubicBezTo>
                  <a:cubicBezTo>
                    <a:pt x="54" y="88"/>
                    <a:pt x="84" y="58"/>
                    <a:pt x="122" y="58"/>
                  </a:cubicBezTo>
                  <a:cubicBezTo>
                    <a:pt x="159" y="58"/>
                    <a:pt x="189" y="88"/>
                    <a:pt x="189" y="125"/>
                  </a:cubicBezTo>
                  <a:cubicBezTo>
                    <a:pt x="189" y="167"/>
                    <a:pt x="152" y="175"/>
                    <a:pt x="148" y="211"/>
                  </a:cubicBezTo>
                  <a:cubicBezTo>
                    <a:pt x="151" y="211"/>
                    <a:pt x="154" y="214"/>
                    <a:pt x="154" y="218"/>
                  </a:cubicBezTo>
                  <a:close/>
                  <a:moveTo>
                    <a:pt x="107" y="76"/>
                  </a:moveTo>
                  <a:cubicBezTo>
                    <a:pt x="106" y="73"/>
                    <a:pt x="103" y="72"/>
                    <a:pt x="101" y="73"/>
                  </a:cubicBezTo>
                  <a:cubicBezTo>
                    <a:pt x="84" y="80"/>
                    <a:pt x="72" y="94"/>
                    <a:pt x="67" y="111"/>
                  </a:cubicBezTo>
                  <a:cubicBezTo>
                    <a:pt x="67" y="113"/>
                    <a:pt x="68" y="116"/>
                    <a:pt x="71" y="117"/>
                  </a:cubicBezTo>
                  <a:cubicBezTo>
                    <a:pt x="71" y="117"/>
                    <a:pt x="72" y="117"/>
                    <a:pt x="72" y="117"/>
                  </a:cubicBezTo>
                  <a:cubicBezTo>
                    <a:pt x="74" y="117"/>
                    <a:pt x="76" y="115"/>
                    <a:pt x="77" y="113"/>
                  </a:cubicBezTo>
                  <a:cubicBezTo>
                    <a:pt x="80" y="99"/>
                    <a:pt x="91" y="87"/>
                    <a:pt x="104" y="82"/>
                  </a:cubicBezTo>
                  <a:cubicBezTo>
                    <a:pt x="107" y="81"/>
                    <a:pt x="108" y="78"/>
                    <a:pt x="107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215992" y="3771407"/>
            <a:ext cx="663125" cy="663125"/>
            <a:chOff x="8125599" y="1434035"/>
            <a:chExt cx="2036802" cy="2036802"/>
          </a:xfrm>
        </p:grpSpPr>
        <p:sp>
          <p:nvSpPr>
            <p:cNvPr id="32" name="椭圆 31"/>
            <p:cNvSpPr/>
            <p:nvPr/>
          </p:nvSpPr>
          <p:spPr>
            <a:xfrm>
              <a:off x="8125599" y="1434035"/>
              <a:ext cx="2036802" cy="2036802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206"/>
            <p:cNvSpPr>
              <a:spLocks noChangeAspect="1" noEditPoints="1"/>
            </p:cNvSpPr>
            <p:nvPr/>
          </p:nvSpPr>
          <p:spPr bwMode="auto">
            <a:xfrm>
              <a:off x="8691164" y="1871942"/>
              <a:ext cx="935653" cy="1131009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3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4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3" grpId="0"/>
          <p:bldP spid="14" grpId="0"/>
          <p:bldP spid="1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/>
          <p:bldP spid="12" grpId="0"/>
          <p:bldP spid="13" grpId="0"/>
          <p:bldP spid="14" grpId="0"/>
          <p:bldP spid="1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竞聘宣言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肘形连接符 9"/>
          <p:cNvCxnSpPr>
            <a:stCxn id="12" idx="6"/>
            <a:endCxn id="37" idx="2"/>
          </p:cNvCxnSpPr>
          <p:nvPr/>
        </p:nvCxnSpPr>
        <p:spPr>
          <a:xfrm>
            <a:off x="4899620" y="2088460"/>
            <a:ext cx="5359962" cy="109697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143620" y="1710460"/>
            <a:ext cx="756000" cy="756000"/>
            <a:chOff x="4534974" y="2492893"/>
            <a:chExt cx="756000" cy="756000"/>
          </a:xfrm>
        </p:grpSpPr>
        <p:sp>
          <p:nvSpPr>
            <p:cNvPr id="12" name="椭圆 11"/>
            <p:cNvSpPr/>
            <p:nvPr/>
          </p:nvSpPr>
          <p:spPr>
            <a:xfrm>
              <a:off x="4534974" y="2492893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87974" y="2629656"/>
              <a:ext cx="450000" cy="434596"/>
              <a:chOff x="5512720" y="2152017"/>
              <a:chExt cx="583915" cy="496874"/>
            </a:xfrm>
          </p:grpSpPr>
          <p:sp>
            <p:nvSpPr>
              <p:cNvPr id="14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  <p:sp>
            <p:nvSpPr>
              <p:cNvPr id="15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/>
              </a:p>
            </p:txBody>
          </p:sp>
        </p:grpSp>
      </p:grpSp>
      <p:cxnSp>
        <p:nvCxnSpPr>
          <p:cNvPr id="16" name="肘形连接符 15"/>
          <p:cNvCxnSpPr>
            <a:stCxn id="18" idx="6"/>
            <a:endCxn id="39" idx="2"/>
          </p:cNvCxnSpPr>
          <p:nvPr/>
        </p:nvCxnSpPr>
        <p:spPr>
          <a:xfrm>
            <a:off x="4899620" y="4275092"/>
            <a:ext cx="2891928" cy="53173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4143620" y="3897092"/>
            <a:ext cx="756000" cy="756000"/>
            <a:chOff x="4534974" y="4368345"/>
            <a:chExt cx="756000" cy="756000"/>
          </a:xfrm>
        </p:grpSpPr>
        <p:sp>
          <p:nvSpPr>
            <p:cNvPr id="18" name="椭圆 17"/>
            <p:cNvSpPr/>
            <p:nvPr/>
          </p:nvSpPr>
          <p:spPr>
            <a:xfrm>
              <a:off x="4534974" y="4368345"/>
              <a:ext cx="756000" cy="756000"/>
            </a:xfrm>
            <a:prstGeom prst="ellipse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77"/>
            <p:cNvSpPr>
              <a:spLocks noEditPoints="1"/>
            </p:cNvSpPr>
            <p:nvPr/>
          </p:nvSpPr>
          <p:spPr bwMode="auto">
            <a:xfrm>
              <a:off x="4725418" y="4490152"/>
              <a:ext cx="383972" cy="455826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0" name="肘形连接符 19"/>
          <p:cNvCxnSpPr>
            <a:stCxn id="22" idx="6"/>
            <a:endCxn id="38" idx="2"/>
          </p:cNvCxnSpPr>
          <p:nvPr/>
        </p:nvCxnSpPr>
        <p:spPr>
          <a:xfrm>
            <a:off x="4899620" y="3181776"/>
            <a:ext cx="4125946" cy="98507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4143620" y="2803776"/>
            <a:ext cx="756000" cy="756000"/>
            <a:chOff x="4534974" y="3430619"/>
            <a:chExt cx="756000" cy="756000"/>
          </a:xfrm>
        </p:grpSpPr>
        <p:sp>
          <p:nvSpPr>
            <p:cNvPr id="22" name="椭圆 21"/>
            <p:cNvSpPr/>
            <p:nvPr/>
          </p:nvSpPr>
          <p:spPr>
            <a:xfrm>
              <a:off x="4534974" y="3430619"/>
              <a:ext cx="756000" cy="75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3" name="Group 92"/>
            <p:cNvGrpSpPr/>
            <p:nvPr/>
          </p:nvGrpSpPr>
          <p:grpSpPr>
            <a:xfrm>
              <a:off x="4688410" y="3660828"/>
              <a:ext cx="474528" cy="295582"/>
              <a:chOff x="5172076" y="1938338"/>
              <a:chExt cx="471488" cy="293688"/>
            </a:xfrm>
            <a:solidFill>
              <a:schemeClr val="bg1"/>
            </a:solidFill>
          </p:grpSpPr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535"/>
              </a:p>
            </p:txBody>
          </p:sp>
        </p:grpSp>
      </p:grpSp>
      <p:cxnSp>
        <p:nvCxnSpPr>
          <p:cNvPr id="27" name="直接连接符 26"/>
          <p:cNvCxnSpPr>
            <a:endCxn id="29" idx="6"/>
          </p:cNvCxnSpPr>
          <p:nvPr/>
        </p:nvCxnSpPr>
        <p:spPr>
          <a:xfrm flipH="1" flipV="1">
            <a:off x="4899620" y="5368407"/>
            <a:ext cx="1280086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143620" y="4990407"/>
            <a:ext cx="756000" cy="756000"/>
            <a:chOff x="4534974" y="5306072"/>
            <a:chExt cx="756000" cy="756000"/>
          </a:xfrm>
        </p:grpSpPr>
        <p:sp>
          <p:nvSpPr>
            <p:cNvPr id="29" name="椭圆 28"/>
            <p:cNvSpPr/>
            <p:nvPr/>
          </p:nvSpPr>
          <p:spPr>
            <a:xfrm>
              <a:off x="4534974" y="5306072"/>
              <a:ext cx="756000" cy="75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Group 9"/>
            <p:cNvGrpSpPr/>
            <p:nvPr/>
          </p:nvGrpSpPr>
          <p:grpSpPr>
            <a:xfrm>
              <a:off x="4659950" y="5504420"/>
              <a:ext cx="516045" cy="382660"/>
              <a:chOff x="4572000" y="3414713"/>
              <a:chExt cx="374651" cy="277813"/>
            </a:xfrm>
            <a:solidFill>
              <a:schemeClr val="bg1"/>
            </a:solidFill>
          </p:grpSpPr>
          <p:sp>
            <p:nvSpPr>
              <p:cNvPr id="31" name="Freeform 17"/>
              <p:cNvSpPr/>
              <p:nvPr/>
            </p:nvSpPr>
            <p:spPr bwMode="auto">
              <a:xfrm>
                <a:off x="4713288" y="3481388"/>
                <a:ext cx="233363" cy="211138"/>
              </a:xfrm>
              <a:custGeom>
                <a:avLst/>
                <a:gdLst>
                  <a:gd name="T0" fmla="*/ 89 w 89"/>
                  <a:gd name="T1" fmla="*/ 33 h 81"/>
                  <a:gd name="T2" fmla="*/ 43 w 89"/>
                  <a:gd name="T3" fmla="*/ 0 h 81"/>
                  <a:gd name="T4" fmla="*/ 40 w 89"/>
                  <a:gd name="T5" fmla="*/ 1 h 81"/>
                  <a:gd name="T6" fmla="*/ 43 w 89"/>
                  <a:gd name="T7" fmla="*/ 11 h 81"/>
                  <a:gd name="T8" fmla="*/ 0 w 89"/>
                  <a:gd name="T9" fmla="*/ 44 h 81"/>
                  <a:gd name="T10" fmla="*/ 0 w 89"/>
                  <a:gd name="T11" fmla="*/ 44 h 81"/>
                  <a:gd name="T12" fmla="*/ 40 w 89"/>
                  <a:gd name="T13" fmla="*/ 65 h 81"/>
                  <a:gd name="T14" fmla="*/ 74 w 89"/>
                  <a:gd name="T15" fmla="*/ 81 h 81"/>
                  <a:gd name="T16" fmla="*/ 64 w 89"/>
                  <a:gd name="T17" fmla="*/ 62 h 81"/>
                  <a:gd name="T18" fmla="*/ 89 w 89"/>
                  <a:gd name="T19" fmla="*/ 3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sp>
            <p:nvSpPr>
              <p:cNvPr id="32" name="Freeform 18"/>
              <p:cNvSpPr/>
              <p:nvPr/>
            </p:nvSpPr>
            <p:spPr bwMode="auto">
              <a:xfrm>
                <a:off x="4572000" y="3414713"/>
                <a:ext cx="241300" cy="209550"/>
              </a:xfrm>
              <a:custGeom>
                <a:avLst/>
                <a:gdLst>
                  <a:gd name="T0" fmla="*/ 89 w 92"/>
                  <a:gd name="T1" fmla="*/ 21 h 80"/>
                  <a:gd name="T2" fmla="*/ 46 w 92"/>
                  <a:gd name="T3" fmla="*/ 0 h 80"/>
                  <a:gd name="T4" fmla="*/ 0 w 92"/>
                  <a:gd name="T5" fmla="*/ 32 h 80"/>
                  <a:gd name="T6" fmla="*/ 25 w 92"/>
                  <a:gd name="T7" fmla="*/ 61 h 80"/>
                  <a:gd name="T8" fmla="*/ 14 w 92"/>
                  <a:gd name="T9" fmla="*/ 80 h 80"/>
                  <a:gd name="T10" fmla="*/ 48 w 92"/>
                  <a:gd name="T11" fmla="*/ 65 h 80"/>
                  <a:gd name="T12" fmla="*/ 49 w 92"/>
                  <a:gd name="T13" fmla="*/ 64 h 80"/>
                  <a:gd name="T14" fmla="*/ 92 w 92"/>
                  <a:gd name="T15" fmla="*/ 32 h 80"/>
                  <a:gd name="T16" fmla="*/ 89 w 92"/>
                  <a:gd name="T17" fmla="*/ 2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33" name="任意多边形 32"/>
          <p:cNvSpPr/>
          <p:nvPr/>
        </p:nvSpPr>
        <p:spPr>
          <a:xfrm>
            <a:off x="9813031" y="2004588"/>
            <a:ext cx="1181100" cy="3698875"/>
          </a:xfrm>
          <a:custGeom>
            <a:avLst/>
            <a:gdLst>
              <a:gd name="connsiteX0" fmla="*/ 1176576 w 1181100"/>
              <a:gd name="connsiteY0" fmla="*/ 0 h 3698875"/>
              <a:gd name="connsiteX1" fmla="*/ 1181100 w 1181100"/>
              <a:gd name="connsiteY1" fmla="*/ 0 h 3698875"/>
              <a:gd name="connsiteX2" fmla="*/ 1181100 w 1181100"/>
              <a:gd name="connsiteY2" fmla="*/ 3698875 h 3698875"/>
              <a:gd name="connsiteX3" fmla="*/ 0 w 1181100"/>
              <a:gd name="connsiteY3" fmla="*/ 3698875 h 3698875"/>
              <a:gd name="connsiteX4" fmla="*/ 0 w 1181100"/>
              <a:gd name="connsiteY4" fmla="*/ 1735795 h 3698875"/>
              <a:gd name="connsiteX5" fmla="*/ 48924 w 1181100"/>
              <a:gd name="connsiteY5" fmla="*/ 1697678 h 3698875"/>
              <a:gd name="connsiteX6" fmla="*/ 278759 w 1181100"/>
              <a:gd name="connsiteY6" fmla="*/ 1500788 h 3698875"/>
              <a:gd name="connsiteX7" fmla="*/ 453153 w 1181100"/>
              <a:gd name="connsiteY7" fmla="*/ 1330349 h 3698875"/>
              <a:gd name="connsiteX8" fmla="*/ 510936 w 1181100"/>
              <a:gd name="connsiteY8" fmla="*/ 1369307 h 3698875"/>
              <a:gd name="connsiteX9" fmla="*/ 590551 w 1181100"/>
              <a:gd name="connsiteY9" fmla="*/ 1385380 h 3698875"/>
              <a:gd name="connsiteX10" fmla="*/ 795088 w 1181100"/>
              <a:gd name="connsiteY10" fmla="*/ 1180843 h 3698875"/>
              <a:gd name="connsiteX11" fmla="*/ 735181 w 1181100"/>
              <a:gd name="connsiteY11" fmla="*/ 1036213 h 3698875"/>
              <a:gd name="connsiteX12" fmla="*/ 717723 w 1181100"/>
              <a:gd name="connsiteY12" fmla="*/ 1024442 h 3698875"/>
              <a:gd name="connsiteX13" fmla="*/ 820291 w 1181100"/>
              <a:gd name="connsiteY13" fmla="*/ 886780 h 3698875"/>
              <a:gd name="connsiteX14" fmla="*/ 1174186 w 1181100"/>
              <a:gd name="connsiteY14" fmla="*/ 21448 h 3698875"/>
              <a:gd name="connsiteX15" fmla="*/ 1176576 w 1181100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8579015" y="3781607"/>
            <a:ext cx="1181100" cy="1921854"/>
          </a:xfrm>
          <a:custGeom>
            <a:avLst/>
            <a:gdLst>
              <a:gd name="connsiteX0" fmla="*/ 1181100 w 1181100"/>
              <a:gd name="connsiteY0" fmla="*/ 0 h 1921854"/>
              <a:gd name="connsiteX1" fmla="*/ 1181100 w 1181100"/>
              <a:gd name="connsiteY1" fmla="*/ 1921854 h 1921854"/>
              <a:gd name="connsiteX2" fmla="*/ 0 w 1181100"/>
              <a:gd name="connsiteY2" fmla="*/ 1921854 h 1921854"/>
              <a:gd name="connsiteX3" fmla="*/ 0 w 1181100"/>
              <a:gd name="connsiteY3" fmla="*/ 731966 h 1921854"/>
              <a:gd name="connsiteX4" fmla="*/ 319230 w 1181100"/>
              <a:gd name="connsiteY4" fmla="*/ 562253 h 1921854"/>
              <a:gd name="connsiteX5" fmla="*/ 425975 w 1181100"/>
              <a:gd name="connsiteY5" fmla="*/ 500289 h 1921854"/>
              <a:gd name="connsiteX6" fmla="*/ 445921 w 1181100"/>
              <a:gd name="connsiteY6" fmla="*/ 529872 h 1921854"/>
              <a:gd name="connsiteX7" fmla="*/ 590551 w 1181100"/>
              <a:gd name="connsiteY7" fmla="*/ 589779 h 1921854"/>
              <a:gd name="connsiteX8" fmla="*/ 795088 w 1181100"/>
              <a:gd name="connsiteY8" fmla="*/ 385242 h 1921854"/>
              <a:gd name="connsiteX9" fmla="*/ 779015 w 1181100"/>
              <a:gd name="connsiteY9" fmla="*/ 305627 h 1921854"/>
              <a:gd name="connsiteX10" fmla="*/ 768996 w 1181100"/>
              <a:gd name="connsiteY10" fmla="*/ 290767 h 1921854"/>
              <a:gd name="connsiteX11" fmla="*/ 952789 w 1181100"/>
              <a:gd name="connsiteY11" fmla="*/ 167545 h 1921854"/>
              <a:gd name="connsiteX12" fmla="*/ 1140954 w 1181100"/>
              <a:gd name="connsiteY12" fmla="*/ 31276 h 1921854"/>
              <a:gd name="connsiteX13" fmla="*/ 1181100 w 1181100"/>
              <a:gd name="connsiteY13" fmla="*/ 0 h 192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>
            <a:off x="7344997" y="4541708"/>
            <a:ext cx="1181100" cy="1161755"/>
          </a:xfrm>
          <a:custGeom>
            <a:avLst/>
            <a:gdLst>
              <a:gd name="connsiteX0" fmla="*/ 1181100 w 1181100"/>
              <a:gd name="connsiteY0" fmla="*/ 0 h 1161755"/>
              <a:gd name="connsiteX1" fmla="*/ 1181100 w 1181100"/>
              <a:gd name="connsiteY1" fmla="*/ 1161755 h 1161755"/>
              <a:gd name="connsiteX2" fmla="*/ 0 w 1181100"/>
              <a:gd name="connsiteY2" fmla="*/ 1161755 h 1161755"/>
              <a:gd name="connsiteX3" fmla="*/ 0 w 1181100"/>
              <a:gd name="connsiteY3" fmla="*/ 517854 h 1161755"/>
              <a:gd name="connsiteX4" fmla="*/ 336342 w 1181100"/>
              <a:gd name="connsiteY4" fmla="*/ 385518 h 1161755"/>
              <a:gd name="connsiteX5" fmla="*/ 408490 w 1181100"/>
              <a:gd name="connsiteY5" fmla="*/ 354228 h 1161755"/>
              <a:gd name="connsiteX6" fmla="*/ 445921 w 1181100"/>
              <a:gd name="connsiteY6" fmla="*/ 409746 h 1161755"/>
              <a:gd name="connsiteX7" fmla="*/ 590551 w 1181100"/>
              <a:gd name="connsiteY7" fmla="*/ 469653 h 1161755"/>
              <a:gd name="connsiteX8" fmla="*/ 795088 w 1181100"/>
              <a:gd name="connsiteY8" fmla="*/ 265116 h 1161755"/>
              <a:gd name="connsiteX9" fmla="*/ 790933 w 1181100"/>
              <a:gd name="connsiteY9" fmla="*/ 223895 h 1161755"/>
              <a:gd name="connsiteX10" fmla="*/ 781056 w 1181100"/>
              <a:gd name="connsiteY10" fmla="*/ 192076 h 1161755"/>
              <a:gd name="connsiteX11" fmla="*/ 1174526 w 1181100"/>
              <a:gd name="connsiteY11" fmla="*/ 3495 h 1161755"/>
              <a:gd name="connsiteX12" fmla="*/ 1181100 w 1181100"/>
              <a:gd name="connsiteY12" fmla="*/ 0 h 11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5355331" y="5080381"/>
            <a:ext cx="1936748" cy="623080"/>
          </a:xfrm>
          <a:custGeom>
            <a:avLst/>
            <a:gdLst>
              <a:gd name="connsiteX0" fmla="*/ 1936748 w 1936748"/>
              <a:gd name="connsiteY0" fmla="*/ 0 h 623080"/>
              <a:gd name="connsiteX1" fmla="*/ 1936748 w 1936748"/>
              <a:gd name="connsiteY1" fmla="*/ 623080 h 623080"/>
              <a:gd name="connsiteX2" fmla="*/ 0 w 1936748"/>
              <a:gd name="connsiteY2" fmla="*/ 623080 h 623080"/>
              <a:gd name="connsiteX3" fmla="*/ 0 w 1936748"/>
              <a:gd name="connsiteY3" fmla="*/ 613884 h 623080"/>
              <a:gd name="connsiteX4" fmla="*/ 352298 w 1936748"/>
              <a:gd name="connsiteY4" fmla="*/ 519526 h 623080"/>
              <a:gd name="connsiteX5" fmla="*/ 750617 w 1936748"/>
              <a:gd name="connsiteY5" fmla="*/ 403342 h 623080"/>
              <a:gd name="connsiteX6" fmla="*/ 791646 w 1936748"/>
              <a:gd name="connsiteY6" fmla="*/ 390480 h 623080"/>
              <a:gd name="connsiteX7" fmla="*/ 823745 w 1936748"/>
              <a:gd name="connsiteY7" fmla="*/ 438090 h 623080"/>
              <a:gd name="connsiteX8" fmla="*/ 968375 w 1936748"/>
              <a:gd name="connsiteY8" fmla="*/ 497997 h 623080"/>
              <a:gd name="connsiteX9" fmla="*/ 1172912 w 1936748"/>
              <a:gd name="connsiteY9" fmla="*/ 293460 h 623080"/>
              <a:gd name="connsiteX10" fmla="*/ 1170635 w 1936748"/>
              <a:gd name="connsiteY10" fmla="*/ 270869 h 623080"/>
              <a:gd name="connsiteX11" fmla="*/ 1509041 w 1936748"/>
              <a:gd name="connsiteY11" fmla="*/ 156899 h 623080"/>
              <a:gd name="connsiteX12" fmla="*/ 1868376 w 1936748"/>
              <a:gd name="connsiteY12" fmla="*/ 26902 h 623080"/>
              <a:gd name="connsiteX13" fmla="*/ 1936748 w 1936748"/>
              <a:gd name="connsiteY13" fmla="*/ 0 h 62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0259582" y="3041430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025566" y="4022849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7791548" y="4662823"/>
            <a:ext cx="288000" cy="288000"/>
          </a:xfrm>
          <a:prstGeom prst="ellipse">
            <a:avLst/>
          </a:prstGeom>
          <a:solidFill>
            <a:srgbClr val="364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179706" y="5229841"/>
            <a:ext cx="288000" cy="28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2991738" y="1631783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36689" y="2011760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991738" y="273360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536689" y="3113581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991738" y="3835425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536689" y="4215402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991738" y="4937246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536689" y="5317223"/>
            <a:ext cx="2563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点击输入图表的描述说明，点击输入图表的描述说明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竞聘宣言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53910" y="2345391"/>
            <a:ext cx="2877871" cy="363241"/>
            <a:chOff x="3249264" y="1751685"/>
            <a:chExt cx="2994025" cy="363240"/>
          </a:xfrm>
        </p:grpSpPr>
        <p:grpSp>
          <p:nvGrpSpPr>
            <p:cNvPr id="14" name="组合 13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6" name="圆角矩形 1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文本框 4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53910" y="2756457"/>
            <a:ext cx="2877871" cy="363241"/>
            <a:chOff x="3249264" y="2162753"/>
            <a:chExt cx="2994025" cy="363241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02A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文本框 9"/>
            <p:cNvSpPr txBox="1"/>
            <p:nvPr/>
          </p:nvSpPr>
          <p:spPr>
            <a:xfrm>
              <a:off x="4118871" y="2162753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03566" y="4219831"/>
            <a:ext cx="2924221" cy="363241"/>
            <a:chOff x="3213586" y="3932941"/>
            <a:chExt cx="3042246" cy="363240"/>
          </a:xfrm>
        </p:grpSpPr>
        <p:sp>
          <p:nvSpPr>
            <p:cNvPr id="24" name="圆角矩形 23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3213586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15"/>
            <p:cNvSpPr txBox="1"/>
            <p:nvPr/>
          </p:nvSpPr>
          <p:spPr>
            <a:xfrm>
              <a:off x="4418923" y="3932941"/>
              <a:ext cx="90769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547021" y="4621178"/>
            <a:ext cx="2877871" cy="363241"/>
            <a:chOff x="3258789" y="4324968"/>
            <a:chExt cx="2994025" cy="363239"/>
          </a:xfrm>
        </p:grpSpPr>
        <p:sp>
          <p:nvSpPr>
            <p:cNvPr id="28" name="圆角矩形 2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330858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19"/>
            <p:cNvSpPr txBox="1"/>
            <p:nvPr/>
          </p:nvSpPr>
          <p:spPr>
            <a:xfrm>
              <a:off x="5326614" y="4324968"/>
              <a:ext cx="67375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88577" y="2041382"/>
            <a:ext cx="2158455" cy="2196000"/>
            <a:chOff x="471707" y="1675770"/>
            <a:chExt cx="2158455" cy="2196000"/>
          </a:xfrm>
          <a:solidFill>
            <a:srgbClr val="202A36"/>
          </a:solidFill>
        </p:grpSpPr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3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4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1598652" y="4048674"/>
            <a:ext cx="2158455" cy="2196000"/>
            <a:chOff x="478903" y="4355475"/>
            <a:chExt cx="2158455" cy="2196000"/>
          </a:xfrm>
          <a:solidFill>
            <a:srgbClr val="36475C"/>
          </a:solidFill>
        </p:grpSpPr>
        <p:grpSp>
          <p:nvGrpSpPr>
            <p:cNvPr id="40" name="组合 3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4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4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9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7" name="矩形 46"/>
          <p:cNvSpPr/>
          <p:nvPr/>
        </p:nvSpPr>
        <p:spPr>
          <a:xfrm>
            <a:off x="7040303" y="1963242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7040303" y="2332017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40303" y="3302586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7040303" y="3671360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040303" y="459873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040303" y="4967503"/>
            <a:ext cx="3621551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646743" y="1961300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3630980" y="3125791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630890" y="3859868"/>
            <a:ext cx="156964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点击输入标题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615127" y="5017911"/>
            <a:ext cx="2812663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保障措施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"/>
          <p:cNvSpPr/>
          <p:nvPr/>
        </p:nvSpPr>
        <p:spPr bwMode="auto">
          <a:xfrm>
            <a:off x="3152816" y="2017780"/>
            <a:ext cx="2449668" cy="978011"/>
          </a:xfrm>
          <a:custGeom>
            <a:avLst/>
            <a:gdLst>
              <a:gd name="T0" fmla="*/ 281 w 1245"/>
              <a:gd name="T1" fmla="*/ 0 h 427"/>
              <a:gd name="T2" fmla="*/ 0 w 1245"/>
              <a:gd name="T3" fmla="*/ 427 h 427"/>
              <a:gd name="T4" fmla="*/ 1245 w 1245"/>
              <a:gd name="T5" fmla="*/ 427 h 427"/>
              <a:gd name="T6" fmla="*/ 963 w 1245"/>
              <a:gd name="T7" fmla="*/ 0 h 427"/>
              <a:gd name="T8" fmla="*/ 281 w 1245"/>
              <a:gd name="T9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4" name="Freeform 6"/>
          <p:cNvSpPr/>
          <p:nvPr/>
        </p:nvSpPr>
        <p:spPr bwMode="auto">
          <a:xfrm>
            <a:off x="2595984" y="2995791"/>
            <a:ext cx="3561367" cy="975720"/>
          </a:xfrm>
          <a:custGeom>
            <a:avLst/>
            <a:gdLst>
              <a:gd name="T0" fmla="*/ 283 w 1810"/>
              <a:gd name="T1" fmla="*/ 0 h 426"/>
              <a:gd name="T2" fmla="*/ 0 w 1810"/>
              <a:gd name="T3" fmla="*/ 426 h 426"/>
              <a:gd name="T4" fmla="*/ 1810 w 1810"/>
              <a:gd name="T5" fmla="*/ 426 h 426"/>
              <a:gd name="T6" fmla="*/ 1528 w 1810"/>
              <a:gd name="T7" fmla="*/ 0 h 426"/>
              <a:gd name="T8" fmla="*/ 283 w 1810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5" name="Freeform 7"/>
          <p:cNvSpPr/>
          <p:nvPr/>
        </p:nvSpPr>
        <p:spPr bwMode="auto">
          <a:xfrm>
            <a:off x="2043086" y="3971512"/>
            <a:ext cx="4667160" cy="973430"/>
          </a:xfrm>
          <a:custGeom>
            <a:avLst/>
            <a:gdLst>
              <a:gd name="T0" fmla="*/ 281 w 2372"/>
              <a:gd name="T1" fmla="*/ 0 h 425"/>
              <a:gd name="T2" fmla="*/ 0 w 2372"/>
              <a:gd name="T3" fmla="*/ 425 h 425"/>
              <a:gd name="T4" fmla="*/ 2372 w 2372"/>
              <a:gd name="T5" fmla="*/ 425 h 425"/>
              <a:gd name="T6" fmla="*/ 2091 w 2372"/>
              <a:gd name="T7" fmla="*/ 0 h 425"/>
              <a:gd name="T8" fmla="*/ 281 w 2372"/>
              <a:gd name="T9" fmla="*/ 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6" name="Freeform 8"/>
          <p:cNvSpPr/>
          <p:nvPr/>
        </p:nvSpPr>
        <p:spPr bwMode="auto">
          <a:xfrm>
            <a:off x="1486255" y="4944940"/>
            <a:ext cx="5780825" cy="975720"/>
          </a:xfrm>
          <a:custGeom>
            <a:avLst/>
            <a:gdLst>
              <a:gd name="T0" fmla="*/ 283 w 2938"/>
              <a:gd name="T1" fmla="*/ 0 h 426"/>
              <a:gd name="T2" fmla="*/ 2655 w 2938"/>
              <a:gd name="T3" fmla="*/ 0 h 426"/>
              <a:gd name="T4" fmla="*/ 2938 w 2938"/>
              <a:gd name="T5" fmla="*/ 426 h 426"/>
              <a:gd name="T6" fmla="*/ 0 w 2938"/>
              <a:gd name="T7" fmla="*/ 426 h 426"/>
              <a:gd name="T8" fmla="*/ 283 w 2938"/>
              <a:gd name="T9" fmla="*/ 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45179" y="5248134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945179" y="4273561"/>
            <a:ext cx="286297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283593" y="3298985"/>
            <a:ext cx="218614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443488" y="2322119"/>
            <a:ext cx="186635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ctr" defTabSz="1450975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添加文字</a:t>
            </a:r>
            <a:endParaRPr 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5162860" y="2365312"/>
            <a:ext cx="282947" cy="282947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Oval 12"/>
          <p:cNvSpPr/>
          <p:nvPr/>
        </p:nvSpPr>
        <p:spPr>
          <a:xfrm>
            <a:off x="5723806" y="3342178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3" name="Oval 13"/>
          <p:cNvSpPr/>
          <p:nvPr/>
        </p:nvSpPr>
        <p:spPr>
          <a:xfrm>
            <a:off x="6291751" y="4316754"/>
            <a:ext cx="282947" cy="282947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4" name="Oval 14"/>
          <p:cNvSpPr/>
          <p:nvPr/>
        </p:nvSpPr>
        <p:spPr>
          <a:xfrm>
            <a:off x="6848730" y="5291327"/>
            <a:ext cx="282947" cy="282947"/>
          </a:xfrm>
          <a:prstGeom prst="ellipse">
            <a:avLst/>
          </a:prstGeom>
          <a:solidFill>
            <a:srgbClr val="202A36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肘形接點 23"/>
          <p:cNvSpPr>
            <a:spLocks noChangeShapeType="1"/>
          </p:cNvSpPr>
          <p:nvPr/>
        </p:nvSpPr>
        <p:spPr bwMode="auto">
          <a:xfrm rot="5400000" flipH="1" flipV="1">
            <a:off x="6194499" y="896826"/>
            <a:ext cx="703776" cy="2233195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200551"/>
              <a:gd name="connsiteX1-9" fmla="*/ 626447 w 626447"/>
              <a:gd name="connsiteY1-10" fmla="*/ 464024 h 2200551"/>
              <a:gd name="connsiteX2-11" fmla="*/ 622250 w 626447"/>
              <a:gd name="connsiteY2-12" fmla="*/ 2200551 h 22005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200551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2250" y="1444372"/>
                  <a:pt x="622250" y="2200551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876723" y="1268760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876723" y="1618958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肘形接點 23"/>
          <p:cNvSpPr>
            <a:spLocks noChangeShapeType="1"/>
          </p:cNvSpPr>
          <p:nvPr/>
        </p:nvSpPr>
        <p:spPr bwMode="auto">
          <a:xfrm rot="5400000" flipH="1" flipV="1">
            <a:off x="6605709" y="2346365"/>
            <a:ext cx="458319" cy="1656230"/>
          </a:xfrm>
          <a:custGeom>
            <a:avLst/>
            <a:gdLst>
              <a:gd name="connsiteX0" fmla="*/ 0 w 681038"/>
              <a:gd name="connsiteY0" fmla="*/ 0 h 2268538"/>
              <a:gd name="connsiteX1" fmla="*/ 681038 w 681038"/>
              <a:gd name="connsiteY1" fmla="*/ 0 h 2268538"/>
              <a:gd name="connsiteX2" fmla="*/ 681038 w 681038"/>
              <a:gd name="connsiteY2" fmla="*/ 2268538 h 2268538"/>
              <a:gd name="connsiteX0-1" fmla="*/ 0 w 626447"/>
              <a:gd name="connsiteY0-2" fmla="*/ 0 h 2732562"/>
              <a:gd name="connsiteX1-3" fmla="*/ 626447 w 626447"/>
              <a:gd name="connsiteY1-4" fmla="*/ 464024 h 2732562"/>
              <a:gd name="connsiteX2-5" fmla="*/ 626447 w 626447"/>
              <a:gd name="connsiteY2-6" fmla="*/ 2732562 h 2732562"/>
              <a:gd name="connsiteX0-7" fmla="*/ 0 w 626447"/>
              <a:gd name="connsiteY0-8" fmla="*/ 0 h 2084046"/>
              <a:gd name="connsiteX1-9" fmla="*/ 626447 w 626447"/>
              <a:gd name="connsiteY1-10" fmla="*/ 464024 h 2084046"/>
              <a:gd name="connsiteX2-11" fmla="*/ 626446 w 626447"/>
              <a:gd name="connsiteY2-12" fmla="*/ 2084046 h 20840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26447" h="2084046" fill="none">
                <a:moveTo>
                  <a:pt x="0" y="0"/>
                </a:moveTo>
                <a:lnTo>
                  <a:pt x="626447" y="464024"/>
                </a:lnTo>
                <a:cubicBezTo>
                  <a:pt x="626447" y="1220203"/>
                  <a:pt x="626446" y="1327867"/>
                  <a:pt x="626446" y="2084046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876723" y="2554301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7876723" y="2904499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>
            <a:stCxn id="23" idx="6"/>
          </p:cNvCxnSpPr>
          <p:nvPr/>
        </p:nvCxnSpPr>
        <p:spPr>
          <a:xfrm flipV="1">
            <a:off x="6574698" y="4450406"/>
            <a:ext cx="1088286" cy="7822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/>
          <p:cNvCxnSpPr/>
          <p:nvPr/>
        </p:nvCxnSpPr>
        <p:spPr>
          <a:xfrm flipV="1">
            <a:off x="7131677" y="5408952"/>
            <a:ext cx="531307" cy="1"/>
          </a:xfrm>
          <a:prstGeom prst="line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ysDash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32"/>
          <p:cNvSpPr/>
          <p:nvPr/>
        </p:nvSpPr>
        <p:spPr>
          <a:xfrm>
            <a:off x="7876723" y="3894384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7876723" y="4244582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876723" y="5234517"/>
            <a:ext cx="1107977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7876723" y="5584715"/>
            <a:ext cx="2983316" cy="6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在此录入上述图表的描述说明，在此录入上述图表的综合描述说明。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文本框 32"/>
          <p:cNvSpPr txBox="1"/>
          <p:nvPr/>
        </p:nvSpPr>
        <p:spPr>
          <a:xfrm>
            <a:off x="4001242" y="1527183"/>
            <a:ext cx="80020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buFont typeface="Arial" panose="020B0604020202020204" pitchFamily="34" charset="0"/>
              <a:buNone/>
              <a:defRPr sz="2935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2400" dirty="0">
                <a:solidFill>
                  <a:srgbClr val="C00000"/>
                </a:solidFill>
              </a:rPr>
              <a:t>措施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4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2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5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  <p:bldP spid="33" grpId="0"/>
      <p:bldP spid="34" grpId="0"/>
      <p:bldP spid="35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449663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24"/>
          <p:cNvSpPr txBox="1"/>
          <p:nvPr/>
        </p:nvSpPr>
        <p:spPr>
          <a:xfrm>
            <a:off x="1918934" y="4679030"/>
            <a:ext cx="8383631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点击输入简要文字内容，文字内容需概括精炼，不用多余的文字修饰，言简意赅的说明分项内容。点击输入简要文字内容，文字内容需概括精炼，言简意赅的说明分项内容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en-US" altLang="zh-CN" sz="2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11392" y="4435423"/>
            <a:ext cx="9998712" cy="1872208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矩形 11"/>
          <p:cNvSpPr/>
          <p:nvPr/>
        </p:nvSpPr>
        <p:spPr>
          <a:xfrm>
            <a:off x="1038369" y="4666231"/>
            <a:ext cx="140655" cy="143755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/>
        </p:nvSpPr>
        <p:spPr>
          <a:xfrm>
            <a:off x="11033269" y="4666231"/>
            <a:ext cx="140655" cy="1437555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Rectangle 2"/>
          <p:cNvSpPr/>
          <p:nvPr/>
        </p:nvSpPr>
        <p:spPr>
          <a:xfrm>
            <a:off x="619432" y="1710775"/>
            <a:ext cx="10967459" cy="233278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6717019" y="1710775"/>
            <a:ext cx="4883150" cy="2332788"/>
          </a:xfrm>
          <a:prstGeom prst="rect">
            <a:avLst/>
          </a:prstGeom>
          <a:blipFill>
            <a:blip r:embed="rId1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9962" y="1959343"/>
            <a:ext cx="103103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108507" y="2411901"/>
            <a:ext cx="4359786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rgbClr val="202A36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rgbClr val="202A36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  <a:endParaRPr lang="zh-CN" altLang="en-US" sz="1400" dirty="0">
              <a:solidFill>
                <a:srgbClr val="202A36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056875" y="982613"/>
            <a:ext cx="1431755" cy="4586397"/>
          </a:xfrm>
          <a:custGeom>
            <a:avLst/>
            <a:gdLst>
              <a:gd name="connsiteX0" fmla="*/ 1431755 w 1431755"/>
              <a:gd name="connsiteY0" fmla="*/ 0 h 4586397"/>
              <a:gd name="connsiteX1" fmla="*/ 1431755 w 1431755"/>
              <a:gd name="connsiteY1" fmla="*/ 3629437 h 4586397"/>
              <a:gd name="connsiteX2" fmla="*/ 0 w 1431755"/>
              <a:gd name="connsiteY2" fmla="*/ 4586397 h 4586397"/>
              <a:gd name="connsiteX3" fmla="*/ 0 w 1431755"/>
              <a:gd name="connsiteY3" fmla="*/ 956959 h 45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4586397">
                <a:moveTo>
                  <a:pt x="1431755" y="0"/>
                </a:moveTo>
                <a:lnTo>
                  <a:pt x="1431755" y="3629437"/>
                </a:lnTo>
                <a:lnTo>
                  <a:pt x="0" y="4586397"/>
                </a:lnTo>
                <a:lnTo>
                  <a:pt x="0" y="9569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2484446" y="2008191"/>
            <a:ext cx="1431755" cy="4542409"/>
          </a:xfrm>
          <a:custGeom>
            <a:avLst/>
            <a:gdLst>
              <a:gd name="connsiteX0" fmla="*/ 1431755 w 1431755"/>
              <a:gd name="connsiteY0" fmla="*/ 0 h 4542409"/>
              <a:gd name="connsiteX1" fmla="*/ 1431755 w 1431755"/>
              <a:gd name="connsiteY1" fmla="*/ 3585450 h 4542409"/>
              <a:gd name="connsiteX2" fmla="*/ 0 w 1431755"/>
              <a:gd name="connsiteY2" fmla="*/ 4542409 h 4542409"/>
              <a:gd name="connsiteX3" fmla="*/ 0 w 1431755"/>
              <a:gd name="connsiteY3" fmla="*/ 956959 h 45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755" h="4542409">
                <a:moveTo>
                  <a:pt x="1431755" y="0"/>
                </a:moveTo>
                <a:lnTo>
                  <a:pt x="1431755" y="3585450"/>
                </a:lnTo>
                <a:lnTo>
                  <a:pt x="0" y="4542409"/>
                </a:lnTo>
                <a:lnTo>
                  <a:pt x="0" y="956959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484446" y="609600"/>
            <a:ext cx="8931699" cy="5927145"/>
          </a:xfrm>
          <a:prstGeom prst="line">
            <a:avLst/>
          </a:prstGeom>
          <a:ln w="12700">
            <a:solidFill>
              <a:srgbClr val="202A3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682327" y="3939251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8800" b="1" dirty="0">
                <a:solidFill>
                  <a:srgbClr val="202A3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感谢聆听</a:t>
            </a:r>
            <a:endParaRPr lang="en-US" altLang="zh-CN" sz="8800" b="1" dirty="0">
              <a:solidFill>
                <a:srgbClr val="202A3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Kartika" panose="02020503030404060203" pitchFamily="18" charset="0"/>
            </a:endParaRPr>
          </a:p>
        </p:txBody>
      </p:sp>
      <p:sp>
        <p:nvSpPr>
          <p:cNvPr id="15" name="文本框 1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64008">
            <a:off x="9288178" y="5229720"/>
            <a:ext cx="18117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汇报人：</a:t>
            </a:r>
            <a:r>
              <a:rPr lang="en-US" altLang="zh-CN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×××</a:t>
            </a:r>
            <a:endParaRPr lang="en-US" altLang="zh-CN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16" name="文本框 15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 rot="21585350">
            <a:off x="6720488" y="5222568"/>
            <a:ext cx="20441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 dirty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  <a:cs typeface="Kartika" panose="02020503030404060203" pitchFamily="18" charset="0"/>
              </a:rPr>
              <a:t>单位部门：市场部</a:t>
            </a:r>
            <a:endParaRPr lang="en-US" altLang="zh-CN" b="1" dirty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  <a:cs typeface="Kartika" panose="02020503030404060203" pitchFamily="18" charset="0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914501" y="-13598"/>
            <a:ext cx="1431755" cy="4537578"/>
          </a:xfrm>
          <a:custGeom>
            <a:avLst/>
            <a:gdLst>
              <a:gd name="connsiteX0" fmla="*/ 0 w 1431755"/>
              <a:gd name="connsiteY0" fmla="*/ 0 h 4537578"/>
              <a:gd name="connsiteX1" fmla="*/ 1431755 w 1431755"/>
              <a:gd name="connsiteY1" fmla="*/ 0 h 4537578"/>
              <a:gd name="connsiteX2" fmla="*/ 1431755 w 1431755"/>
              <a:gd name="connsiteY2" fmla="*/ 2326304 h 4537578"/>
              <a:gd name="connsiteX3" fmla="*/ 1431755 w 1431755"/>
              <a:gd name="connsiteY3" fmla="*/ 3580618 h 4537578"/>
              <a:gd name="connsiteX4" fmla="*/ 0 w 1431755"/>
              <a:gd name="connsiteY4" fmla="*/ 4537578 h 4537578"/>
              <a:gd name="connsiteX5" fmla="*/ 0 w 1431755"/>
              <a:gd name="connsiteY5" fmla="*/ 3283264 h 4537578"/>
              <a:gd name="connsiteX6" fmla="*/ 0 w 1431755"/>
              <a:gd name="connsiteY6" fmla="*/ 908140 h 453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755" h="4537578">
                <a:moveTo>
                  <a:pt x="0" y="0"/>
                </a:moveTo>
                <a:lnTo>
                  <a:pt x="1431755" y="0"/>
                </a:lnTo>
                <a:lnTo>
                  <a:pt x="1431755" y="2326304"/>
                </a:lnTo>
                <a:lnTo>
                  <a:pt x="1431755" y="3580618"/>
                </a:lnTo>
                <a:lnTo>
                  <a:pt x="0" y="4537578"/>
                </a:lnTo>
                <a:lnTo>
                  <a:pt x="0" y="3283264"/>
                </a:lnTo>
                <a:lnTo>
                  <a:pt x="0" y="90814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2" name="Maroon 5-Moves Like Jagger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109061" y="-10191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0">
        <p14:glitter pattern="hexago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69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95" decel="50000" autoRev="1" fill="hold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875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14" grpId="0"/>
      <p:bldP spid="15" grpId="0"/>
      <p:bldP spid="16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60943" y="-1178185"/>
            <a:ext cx="827687" cy="927665"/>
          </a:xfrm>
          <a:prstGeom prst="rect">
            <a:avLst/>
          </a:prstGeom>
          <a:solidFill>
            <a:srgbClr val="4C4B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33256" y="-1178185"/>
            <a:ext cx="827687" cy="927665"/>
          </a:xfrm>
          <a:prstGeom prst="rect">
            <a:avLst/>
          </a:prstGeom>
          <a:solidFill>
            <a:srgbClr val="2ABDC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 flipH="1" flipV="1">
            <a:off x="4670425" y="3019425"/>
            <a:ext cx="7521575" cy="1679575"/>
          </a:xfrm>
          <a:custGeom>
            <a:avLst/>
            <a:gdLst>
              <a:gd name="T0" fmla="*/ 7001022 w 7521532"/>
              <a:gd name="T1" fmla="*/ 1678742 h 1678742"/>
              <a:gd name="T2" fmla="*/ 0 w 7521532"/>
              <a:gd name="T3" fmla="*/ 1678742 h 1678742"/>
              <a:gd name="T4" fmla="*/ 0 w 7521532"/>
              <a:gd name="T5" fmla="*/ 2345 h 1678742"/>
              <a:gd name="T6" fmla="*/ 520510 w 7521532"/>
              <a:gd name="T7" fmla="*/ 2345 h 1678742"/>
              <a:gd name="T8" fmla="*/ 520510 w 7521532"/>
              <a:gd name="T9" fmla="*/ 0 h 1678742"/>
              <a:gd name="T10" fmla="*/ 5982046 w 7521532"/>
              <a:gd name="T11" fmla="*/ 0 h 1678742"/>
              <a:gd name="T12" fmla="*/ 7521532 w 7521532"/>
              <a:gd name="T13" fmla="*/ 1676397 h 1678742"/>
              <a:gd name="T14" fmla="*/ 6998869 w 7521532"/>
              <a:gd name="T15" fmla="*/ 1676397 h 1678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21532"/>
              <a:gd name="T25" fmla="*/ 0 h 1678742"/>
              <a:gd name="T26" fmla="*/ 7521532 w 7521532"/>
              <a:gd name="T27" fmla="*/ 1678742 h 1678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21532" h="1678742">
                <a:moveTo>
                  <a:pt x="7001022" y="1678742"/>
                </a:moveTo>
                <a:lnTo>
                  <a:pt x="0" y="1678742"/>
                </a:lnTo>
                <a:lnTo>
                  <a:pt x="0" y="2345"/>
                </a:lnTo>
                <a:lnTo>
                  <a:pt x="520510" y="2345"/>
                </a:lnTo>
                <a:lnTo>
                  <a:pt x="520510" y="0"/>
                </a:lnTo>
                <a:lnTo>
                  <a:pt x="5982046" y="0"/>
                </a:lnTo>
                <a:lnTo>
                  <a:pt x="7521532" y="1676397"/>
                </a:lnTo>
                <a:lnTo>
                  <a:pt x="6998869" y="167639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直接连接符 7"/>
          <p:cNvSpPr>
            <a:spLocks noChangeShapeType="1"/>
          </p:cNvSpPr>
          <p:nvPr/>
        </p:nvSpPr>
        <p:spPr bwMode="auto">
          <a:xfrm>
            <a:off x="5359400" y="3746500"/>
            <a:ext cx="2279650" cy="2570163"/>
          </a:xfrm>
          <a:prstGeom prst="line">
            <a:avLst/>
          </a:prstGeom>
          <a:noFill/>
          <a:ln w="12700" cap="flat" cmpd="sng">
            <a:solidFill>
              <a:srgbClr val="202A36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直接连接符 12"/>
          <p:cNvSpPr>
            <a:spLocks noChangeShapeType="1"/>
          </p:cNvSpPr>
          <p:nvPr/>
        </p:nvSpPr>
        <p:spPr bwMode="auto">
          <a:xfrm>
            <a:off x="2558957" y="639763"/>
            <a:ext cx="2279650" cy="2570162"/>
          </a:xfrm>
          <a:prstGeom prst="line">
            <a:avLst/>
          </a:prstGeom>
          <a:noFill/>
          <a:ln w="12700" cap="flat" cmpd="sng">
            <a:solidFill>
              <a:srgbClr val="4C4B5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16"/>
          <p:cNvSpPr>
            <a:spLocks noChangeArrowheads="1"/>
          </p:cNvSpPr>
          <p:nvPr/>
        </p:nvSpPr>
        <p:spPr bwMode="auto">
          <a:xfrm flipH="1" flipV="1">
            <a:off x="0" y="1995488"/>
            <a:ext cx="5022850" cy="1450975"/>
          </a:xfrm>
          <a:custGeom>
            <a:avLst/>
            <a:gdLst>
              <a:gd name="T0" fmla="*/ 5022162 w 5022162"/>
              <a:gd name="T1" fmla="*/ 1451317 h 1451317"/>
              <a:gd name="T2" fmla="*/ 4979958 w 5022162"/>
              <a:gd name="T3" fmla="*/ 1451317 h 1451317"/>
              <a:gd name="T4" fmla="*/ 1663634 w 5022162"/>
              <a:gd name="T5" fmla="*/ 1451317 h 1451317"/>
              <a:gd name="T6" fmla="*/ 1255668 w 5022162"/>
              <a:gd name="T7" fmla="*/ 1451317 h 1451317"/>
              <a:gd name="T8" fmla="*/ 0 w 5022162"/>
              <a:gd name="T9" fmla="*/ 15123 h 1451317"/>
              <a:gd name="T10" fmla="*/ 0 w 5022162"/>
              <a:gd name="T11" fmla="*/ 0 h 1451317"/>
              <a:gd name="T12" fmla="*/ 407966 w 5022162"/>
              <a:gd name="T13" fmla="*/ 0 h 1451317"/>
              <a:gd name="T14" fmla="*/ 4979958 w 5022162"/>
              <a:gd name="T15" fmla="*/ 0 h 1451317"/>
              <a:gd name="T16" fmla="*/ 5022162 w 5022162"/>
              <a:gd name="T17" fmla="*/ 0 h 1451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22162"/>
              <a:gd name="T28" fmla="*/ 0 h 1451317"/>
              <a:gd name="T29" fmla="*/ 5022162 w 5022162"/>
              <a:gd name="T30" fmla="*/ 1451317 h 14513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22162" h="1451317">
                <a:moveTo>
                  <a:pt x="5022162" y="1451317"/>
                </a:moveTo>
                <a:lnTo>
                  <a:pt x="4979958" y="1451317"/>
                </a:lnTo>
                <a:lnTo>
                  <a:pt x="1663634" y="1451317"/>
                </a:lnTo>
                <a:lnTo>
                  <a:pt x="1255668" y="1451317"/>
                </a:lnTo>
                <a:lnTo>
                  <a:pt x="0" y="15123"/>
                </a:lnTo>
                <a:lnTo>
                  <a:pt x="0" y="0"/>
                </a:lnTo>
                <a:lnTo>
                  <a:pt x="407966" y="0"/>
                </a:lnTo>
                <a:lnTo>
                  <a:pt x="4979958" y="0"/>
                </a:lnTo>
                <a:lnTo>
                  <a:pt x="5022162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文本框 17"/>
          <p:cNvSpPr>
            <a:spLocks noChangeArrowheads="1"/>
          </p:cNvSpPr>
          <p:nvPr/>
        </p:nvSpPr>
        <p:spPr bwMode="auto">
          <a:xfrm>
            <a:off x="255" y="2121674"/>
            <a:ext cx="32143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  <a:latin typeface="Agency FB" panose="020B0503020202020204" pitchFamily="34" charset="0"/>
                <a:sym typeface="Impact" panose="020B0806030902050204" pitchFamily="34" charset="0"/>
              </a:rPr>
              <a:t>PART    01</a:t>
            </a:r>
            <a:endParaRPr lang="en-US" sz="6000" b="1" dirty="0">
              <a:solidFill>
                <a:srgbClr val="FFFFFF"/>
              </a:solidFill>
              <a:latin typeface="Agency FB" panose="020B0503020202020204" pitchFamily="34" charset="0"/>
              <a:sym typeface="Impact" panose="020B080603090205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85779" y="3181763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80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基本资料</a:t>
            </a:r>
            <a:endParaRPr lang="zh-CN" altLang="en-US" sz="8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253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253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761903" y="0"/>
            <a:ext cx="2743200" cy="6858000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GrpSpPr/>
          <p:nvPr/>
        </p:nvGrpSpPr>
        <p:grpSpPr>
          <a:xfrm>
            <a:off x="6419335" y="1599518"/>
            <a:ext cx="5486398" cy="3185651"/>
            <a:chOff x="4213409" y="1156218"/>
            <a:chExt cx="3795500" cy="220383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3" t="10559" r="10537" b="13530"/>
            <a:stretch>
              <a:fillRect/>
            </a:stretch>
          </p:blipFill>
          <p:spPr>
            <a:xfrm>
              <a:off x="4213409" y="1156218"/>
              <a:ext cx="3795500" cy="2203839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725159" y="1376137"/>
              <a:ext cx="2772000" cy="17640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GrpSpPr/>
          <p:nvPr/>
        </p:nvGrpSpPr>
        <p:grpSpPr>
          <a:xfrm>
            <a:off x="1606904" y="887374"/>
            <a:ext cx="4059006" cy="768416"/>
            <a:chOff x="784457" y="1077618"/>
            <a:chExt cx="4059006" cy="768416"/>
          </a:xfrm>
        </p:grpSpPr>
        <p:sp>
          <p:nvSpPr>
            <p:cNvPr id="15" name="圆角矩形 14"/>
            <p:cNvSpPr/>
            <p:nvPr/>
          </p:nvSpPr>
          <p:spPr>
            <a:xfrm>
              <a:off x="784457" y="1077619"/>
              <a:ext cx="4059006" cy="76841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flipH="1">
              <a:off x="1695705" y="1077618"/>
              <a:ext cx="22365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竞聘宣言</a:t>
              </a:r>
              <a:endParaRPr lang="zh-CN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1640024" y="1939777"/>
            <a:ext cx="3960000" cy="0"/>
          </a:xfrm>
          <a:prstGeom prst="line">
            <a:avLst/>
          </a:prstGeom>
          <a:ln w="19050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661117" y="2040567"/>
            <a:ext cx="3960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02A36"/>
                </a:solidFill>
              </a:rPr>
              <a:t>MAKING A DECLARATION</a:t>
            </a:r>
            <a:endParaRPr lang="zh-CN" altLang="en-US" sz="2800" dirty="0">
              <a:solidFill>
                <a:srgbClr val="202A36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67796" y="2948564"/>
            <a:ext cx="410445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我想我应该一个成为一个实干家，不需要那些美丽的辞藻来修饰。工作锻炼了我，生活造就了我。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戴尔卡耐基说过：不要怕推销自己，只要你自信，认为自己能行有才华，你就应该认为自己能够胜任这份工作以及职位，并承担相应的义务和压力。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基本信息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32187" y="2255511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姓名：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×××</a:t>
            </a: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性别：男</a:t>
            </a:r>
            <a:endParaRPr lang="en-US" altLang="zh-CN" sz="1600" dirty="0">
              <a:solidFill>
                <a:srgbClr val="56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32187" y="2671087"/>
            <a:ext cx="5376000" cy="288000"/>
          </a:xfrm>
          <a:prstGeom prst="rect">
            <a:avLst/>
          </a:prstGeom>
          <a:solidFill>
            <a:srgbClr val="C00000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年龄：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25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岁                               民族：汉族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32187" y="3086663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体重：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75kg</a:t>
            </a: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                         身高：</a:t>
            </a:r>
            <a:r>
              <a:rPr lang="en-US" altLang="zh-CN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186cm</a:t>
            </a:r>
            <a:endParaRPr lang="en-US" altLang="zh-CN" sz="1600" dirty="0">
              <a:solidFill>
                <a:srgbClr val="56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32187" y="3502239"/>
            <a:ext cx="5376000" cy="288000"/>
          </a:xfrm>
          <a:prstGeom prst="rect">
            <a:avLst/>
          </a:prstGeom>
          <a:solidFill>
            <a:srgbClr val="202A36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籍贯：上海                               学历：硕士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32187" y="3917815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rgbClr val="56505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婚姻状况：未婚                        政治面貌：党员</a:t>
            </a:r>
            <a:endParaRPr lang="en-US" altLang="zh-CN" sz="1600" dirty="0">
              <a:solidFill>
                <a:srgbClr val="56505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32187" y="4333391"/>
            <a:ext cx="5376000" cy="288000"/>
          </a:xfrm>
          <a:prstGeom prst="rect">
            <a:avLst/>
          </a:prstGeom>
          <a:solidFill>
            <a:srgbClr val="C00000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联系方式：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1234567890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532187" y="4748967"/>
            <a:ext cx="5376000" cy="288000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/>
        </p:txBody>
      </p:sp>
      <p:sp>
        <p:nvSpPr>
          <p:cNvPr id="17" name="矩形 16"/>
          <p:cNvSpPr/>
          <p:nvPr/>
        </p:nvSpPr>
        <p:spPr>
          <a:xfrm>
            <a:off x="5532187" y="5164543"/>
            <a:ext cx="5376000" cy="288000"/>
          </a:xfrm>
          <a:prstGeom prst="rect">
            <a:avLst/>
          </a:prstGeom>
          <a:solidFill>
            <a:srgbClr val="202A36"/>
          </a:solidFill>
          <a:effectLst>
            <a:innerShdw blurRad="114300" dist="50800" dir="13500000">
              <a:prstClr val="black">
                <a:alpha val="5000"/>
              </a:prstClr>
            </a:innerShdw>
          </a:effectLst>
        </p:spPr>
        <p:txBody>
          <a:bodyPr wrap="none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现在住址：深圳宝安新区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00016" y="1889654"/>
            <a:ext cx="3476785" cy="4056322"/>
            <a:chOff x="639387" y="1688482"/>
            <a:chExt cx="3748425" cy="3729343"/>
          </a:xfrm>
        </p:grpSpPr>
        <p:sp>
          <p:nvSpPr>
            <p:cNvPr id="19" name="矩形 18"/>
            <p:cNvSpPr/>
            <p:nvPr/>
          </p:nvSpPr>
          <p:spPr>
            <a:xfrm>
              <a:off x="639387" y="1688482"/>
              <a:ext cx="3748425" cy="3729343"/>
            </a:xfrm>
            <a:prstGeom prst="rect">
              <a:avLst/>
            </a:prstGeom>
            <a:solidFill>
              <a:srgbClr val="202A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785600" y="1812943"/>
              <a:ext cx="3456000" cy="3456000"/>
            </a:xfrm>
            <a:prstGeom prst="roundRect">
              <a:avLst>
                <a:gd name="adj" fmla="val 0"/>
              </a:avLst>
            </a:prstGeom>
            <a:blipFill dpi="0" rotWithShape="1">
              <a:blip r:embed="rId1"/>
              <a:srcRect/>
              <a:stretch>
                <a:fillRect/>
              </a:stretch>
            </a:blipFill>
            <a:ln w="38100">
              <a:solidFill>
                <a:srgbClr val="FCFC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个人履历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1060181" y="3839599"/>
            <a:ext cx="9579952" cy="0"/>
          </a:xfrm>
          <a:prstGeom prst="straightConnector1">
            <a:avLst/>
          </a:prstGeom>
          <a:ln w="152400">
            <a:solidFill>
              <a:srgbClr val="A6A6A6">
                <a:alpha val="52941"/>
              </a:srgb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4"/>
          <p:cNvSpPr/>
          <p:nvPr/>
        </p:nvSpPr>
        <p:spPr>
          <a:xfrm>
            <a:off x="2320026" y="3524984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320026" y="3675101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27453" y="4305233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1994-1998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就读于北京大学工商管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理专业，学士学位。</a:t>
            </a:r>
            <a:endParaRPr lang="zh-CN" altLang="en-US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Oval 4"/>
          <p:cNvSpPr/>
          <p:nvPr/>
        </p:nvSpPr>
        <p:spPr>
          <a:xfrm>
            <a:off x="3895514" y="3513145"/>
            <a:ext cx="626458" cy="6292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95514" y="3663262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75434" y="2543455"/>
            <a:ext cx="1980029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1998-2001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就读于芝加哥大学工商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管理专业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MBA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Oval 4"/>
          <p:cNvSpPr/>
          <p:nvPr/>
        </p:nvSpPr>
        <p:spPr>
          <a:xfrm>
            <a:off x="5488378" y="3531987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488378" y="3682104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31618" y="4343655"/>
            <a:ext cx="1919115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2001-2006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公司销售部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经理一职。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Oval 4"/>
          <p:cNvSpPr/>
          <p:nvPr/>
        </p:nvSpPr>
        <p:spPr>
          <a:xfrm>
            <a:off x="7000546" y="3531987"/>
            <a:ext cx="626458" cy="62923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7000546" y="3682104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87802" y="2543455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2006-2009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副局长一职。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Oval 4"/>
          <p:cNvSpPr/>
          <p:nvPr/>
        </p:nvSpPr>
        <p:spPr>
          <a:xfrm>
            <a:off x="8584722" y="3531987"/>
            <a:ext cx="626458" cy="629230"/>
          </a:xfrm>
          <a:prstGeom prst="ellipse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>
            <a:off x="8584722" y="3682104"/>
            <a:ext cx="639384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05</a:t>
            </a:r>
            <a:endParaRPr lang="zh-CN" dirty="0"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43986" y="4343655"/>
            <a:ext cx="1560043" cy="897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2009-2015</a:t>
            </a:r>
            <a:endParaRPr lang="zh-CN" altLang="en-US" sz="16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市</a:t>
            </a:r>
            <a:r>
              <a:rPr lang="en-US" altLang="zh-CN" sz="1400" kern="100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Times New Roman" panose="02020603050405020304" pitchFamily="18" charset="0"/>
              </a:rPr>
              <a:t>XXX</a:t>
            </a: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工业局</a:t>
            </a:r>
            <a:endParaRPr lang="en-US" altLang="zh-CN" sz="1400" kern="100" dirty="0">
              <a:solidFill>
                <a:srgbClr val="414455"/>
              </a:solidFill>
              <a:latin typeface="Impact MT Std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rgbClr val="414455"/>
                </a:solidFill>
                <a:latin typeface="Impact MT Std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副书记一职。</a:t>
            </a:r>
            <a:endParaRPr lang="zh-CN" altLang="en-US" sz="1400" kern="100" dirty="0">
              <a:solidFill>
                <a:srgbClr val="414455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获奖荣誉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3808413" y="1601788"/>
            <a:ext cx="4554539" cy="4198939"/>
          </a:xfrm>
          <a:custGeom>
            <a:avLst/>
            <a:gdLst>
              <a:gd name="T0" fmla="*/ 3254 w 6460"/>
              <a:gd name="T1" fmla="*/ 2615 h 5945"/>
              <a:gd name="T2" fmla="*/ 3254 w 6460"/>
              <a:gd name="T3" fmla="*/ 2615 h 5945"/>
              <a:gd name="T4" fmla="*/ 3254 w 6460"/>
              <a:gd name="T5" fmla="*/ 2615 h 5945"/>
              <a:gd name="T6" fmla="*/ 3271 w 6460"/>
              <a:gd name="T7" fmla="*/ 2615 h 5945"/>
              <a:gd name="T8" fmla="*/ 4159 w 6460"/>
              <a:gd name="T9" fmla="*/ 3503 h 5945"/>
              <a:gd name="T10" fmla="*/ 4029 w 6460"/>
              <a:gd name="T11" fmla="*/ 3966 h 5945"/>
              <a:gd name="T12" fmla="*/ 4029 w 6460"/>
              <a:gd name="T13" fmla="*/ 3967 h 5945"/>
              <a:gd name="T14" fmla="*/ 4032 w 6460"/>
              <a:gd name="T15" fmla="*/ 3964 h 5945"/>
              <a:gd name="T16" fmla="*/ 3999 w 6460"/>
              <a:gd name="T17" fmla="*/ 4021 h 5945"/>
              <a:gd name="T18" fmla="*/ 3675 w 6460"/>
              <a:gd name="T19" fmla="*/ 4345 h 5945"/>
              <a:gd name="T20" fmla="*/ 2461 w 6460"/>
              <a:gd name="T21" fmla="*/ 4020 h 5945"/>
              <a:gd name="T22" fmla="*/ 2462 w 6460"/>
              <a:gd name="T23" fmla="*/ 4024 h 5945"/>
              <a:gd name="T24" fmla="*/ 2429 w 6460"/>
              <a:gd name="T25" fmla="*/ 3965 h 5945"/>
              <a:gd name="T26" fmla="*/ 2431 w 6460"/>
              <a:gd name="T27" fmla="*/ 3967 h 5945"/>
              <a:gd name="T28" fmla="*/ 2431 w 6460"/>
              <a:gd name="T29" fmla="*/ 3966 h 5945"/>
              <a:gd name="T30" fmla="*/ 2300 w 6460"/>
              <a:gd name="T31" fmla="*/ 3503 h 5945"/>
              <a:gd name="T32" fmla="*/ 3189 w 6460"/>
              <a:gd name="T33" fmla="*/ 2615 h 5945"/>
              <a:gd name="T34" fmla="*/ 3206 w 6460"/>
              <a:gd name="T35" fmla="*/ 2615 h 5945"/>
              <a:gd name="T36" fmla="*/ 3206 w 6460"/>
              <a:gd name="T37" fmla="*/ 2615 h 5945"/>
              <a:gd name="T38" fmla="*/ 3205 w 6460"/>
              <a:gd name="T39" fmla="*/ 2615 h 5945"/>
              <a:gd name="T40" fmla="*/ 3230 w 6460"/>
              <a:gd name="T41" fmla="*/ 2615 h 5945"/>
              <a:gd name="T42" fmla="*/ 3254 w 6460"/>
              <a:gd name="T43" fmla="*/ 2615 h 5945"/>
              <a:gd name="T44" fmla="*/ 5109 w 6460"/>
              <a:gd name="T45" fmla="*/ 3331 h 5945"/>
              <a:gd name="T46" fmla="*/ 5110 w 6460"/>
              <a:gd name="T47" fmla="*/ 3330 h 5945"/>
              <a:gd name="T48" fmla="*/ 4221 w 6460"/>
              <a:gd name="T49" fmla="*/ 2442 h 5945"/>
              <a:gd name="T50" fmla="*/ 4338 w 6460"/>
              <a:gd name="T51" fmla="*/ 2002 h 5945"/>
              <a:gd name="T52" fmla="*/ 4538 w 6460"/>
              <a:gd name="T53" fmla="*/ 1307 h 5945"/>
              <a:gd name="T54" fmla="*/ 3230 w 6460"/>
              <a:gd name="T55" fmla="*/ 0 h 5945"/>
              <a:gd name="T56" fmla="*/ 1923 w 6460"/>
              <a:gd name="T57" fmla="*/ 1307 h 5945"/>
              <a:gd name="T58" fmla="*/ 2119 w 6460"/>
              <a:gd name="T59" fmla="*/ 1997 h 5945"/>
              <a:gd name="T60" fmla="*/ 2118 w 6460"/>
              <a:gd name="T61" fmla="*/ 1996 h 5945"/>
              <a:gd name="T62" fmla="*/ 2118 w 6460"/>
              <a:gd name="T63" fmla="*/ 1996 h 5945"/>
              <a:gd name="T64" fmla="*/ 2238 w 6460"/>
              <a:gd name="T65" fmla="*/ 2442 h 5945"/>
              <a:gd name="T66" fmla="*/ 1350 w 6460"/>
              <a:gd name="T67" fmla="*/ 3330 h 5945"/>
              <a:gd name="T68" fmla="*/ 1351 w 6460"/>
              <a:gd name="T69" fmla="*/ 3331 h 5945"/>
              <a:gd name="T70" fmla="*/ 1307 w 6460"/>
              <a:gd name="T71" fmla="*/ 3330 h 5945"/>
              <a:gd name="T72" fmla="*/ 0 w 6460"/>
              <a:gd name="T73" fmla="*/ 4637 h 5945"/>
              <a:gd name="T74" fmla="*/ 1307 w 6460"/>
              <a:gd name="T75" fmla="*/ 5945 h 5945"/>
              <a:gd name="T76" fmla="*/ 2452 w 6460"/>
              <a:gd name="T77" fmla="*/ 5271 h 5945"/>
              <a:gd name="T78" fmla="*/ 2451 w 6460"/>
              <a:gd name="T79" fmla="*/ 5274 h 5945"/>
              <a:gd name="T80" fmla="*/ 2451 w 6460"/>
              <a:gd name="T81" fmla="*/ 5274 h 5945"/>
              <a:gd name="T82" fmla="*/ 2787 w 6460"/>
              <a:gd name="T83" fmla="*/ 4929 h 5945"/>
              <a:gd name="T84" fmla="*/ 3992 w 6460"/>
              <a:gd name="T85" fmla="*/ 5241 h 5945"/>
              <a:gd name="T86" fmla="*/ 5153 w 6460"/>
              <a:gd name="T87" fmla="*/ 5945 h 5945"/>
              <a:gd name="T88" fmla="*/ 6460 w 6460"/>
              <a:gd name="T89" fmla="*/ 4637 h 5945"/>
              <a:gd name="T90" fmla="*/ 5153 w 6460"/>
              <a:gd name="T91" fmla="*/ 3330 h 5945"/>
              <a:gd name="T92" fmla="*/ 5109 w 6460"/>
              <a:gd name="T93" fmla="*/ 3331 h 5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60" h="5945">
                <a:moveTo>
                  <a:pt x="3254" y="2615"/>
                </a:moveTo>
                <a:lnTo>
                  <a:pt x="3254" y="2615"/>
                </a:lnTo>
                <a:lnTo>
                  <a:pt x="3254" y="2615"/>
                </a:lnTo>
                <a:cubicBezTo>
                  <a:pt x="3259" y="2615"/>
                  <a:pt x="3265" y="2615"/>
                  <a:pt x="3271" y="2615"/>
                </a:cubicBezTo>
                <a:cubicBezTo>
                  <a:pt x="3761" y="2615"/>
                  <a:pt x="4159" y="3013"/>
                  <a:pt x="4159" y="3503"/>
                </a:cubicBezTo>
                <a:cubicBezTo>
                  <a:pt x="4159" y="3673"/>
                  <a:pt x="4111" y="3832"/>
                  <a:pt x="4029" y="3966"/>
                </a:cubicBezTo>
                <a:lnTo>
                  <a:pt x="4029" y="3967"/>
                </a:lnTo>
                <a:lnTo>
                  <a:pt x="4032" y="3964"/>
                </a:lnTo>
                <a:cubicBezTo>
                  <a:pt x="4021" y="3983"/>
                  <a:pt x="4010" y="4002"/>
                  <a:pt x="3999" y="4021"/>
                </a:cubicBezTo>
                <a:cubicBezTo>
                  <a:pt x="3924" y="4151"/>
                  <a:pt x="3815" y="4264"/>
                  <a:pt x="3675" y="4345"/>
                </a:cubicBezTo>
                <a:cubicBezTo>
                  <a:pt x="3250" y="4590"/>
                  <a:pt x="2707" y="4444"/>
                  <a:pt x="2461" y="4020"/>
                </a:cubicBezTo>
                <a:lnTo>
                  <a:pt x="2462" y="4024"/>
                </a:lnTo>
                <a:cubicBezTo>
                  <a:pt x="2451" y="4004"/>
                  <a:pt x="2440" y="3984"/>
                  <a:pt x="2429" y="3965"/>
                </a:cubicBezTo>
                <a:lnTo>
                  <a:pt x="2431" y="3967"/>
                </a:lnTo>
                <a:lnTo>
                  <a:pt x="2431" y="3966"/>
                </a:lnTo>
                <a:cubicBezTo>
                  <a:pt x="2348" y="3832"/>
                  <a:pt x="2300" y="3673"/>
                  <a:pt x="2300" y="3503"/>
                </a:cubicBezTo>
                <a:cubicBezTo>
                  <a:pt x="2300" y="3013"/>
                  <a:pt x="2698" y="2615"/>
                  <a:pt x="3189" y="2615"/>
                </a:cubicBezTo>
                <a:cubicBezTo>
                  <a:pt x="3194" y="2615"/>
                  <a:pt x="3200" y="2615"/>
                  <a:pt x="3206" y="2615"/>
                </a:cubicBezTo>
                <a:lnTo>
                  <a:pt x="3206" y="2615"/>
                </a:lnTo>
                <a:lnTo>
                  <a:pt x="3205" y="2615"/>
                </a:lnTo>
                <a:cubicBezTo>
                  <a:pt x="3213" y="2615"/>
                  <a:pt x="3222" y="2615"/>
                  <a:pt x="3230" y="2615"/>
                </a:cubicBezTo>
                <a:cubicBezTo>
                  <a:pt x="3238" y="2615"/>
                  <a:pt x="3246" y="2615"/>
                  <a:pt x="3254" y="2615"/>
                </a:cubicBezTo>
                <a:close/>
                <a:moveTo>
                  <a:pt x="5109" y="3331"/>
                </a:moveTo>
                <a:lnTo>
                  <a:pt x="5110" y="3330"/>
                </a:lnTo>
                <a:cubicBezTo>
                  <a:pt x="4619" y="3330"/>
                  <a:pt x="4221" y="2933"/>
                  <a:pt x="4221" y="2442"/>
                </a:cubicBezTo>
                <a:cubicBezTo>
                  <a:pt x="4221" y="2282"/>
                  <a:pt x="4264" y="2132"/>
                  <a:pt x="4338" y="2002"/>
                </a:cubicBezTo>
                <a:cubicBezTo>
                  <a:pt x="4464" y="1801"/>
                  <a:pt x="4538" y="1563"/>
                  <a:pt x="4538" y="1307"/>
                </a:cubicBezTo>
                <a:cubicBezTo>
                  <a:pt x="4538" y="585"/>
                  <a:pt x="3952" y="0"/>
                  <a:pt x="3230" y="0"/>
                </a:cubicBezTo>
                <a:cubicBezTo>
                  <a:pt x="2508" y="0"/>
                  <a:pt x="1923" y="585"/>
                  <a:pt x="1923" y="1307"/>
                </a:cubicBezTo>
                <a:cubicBezTo>
                  <a:pt x="1923" y="1560"/>
                  <a:pt x="1995" y="1797"/>
                  <a:pt x="2119" y="1997"/>
                </a:cubicBezTo>
                <a:lnTo>
                  <a:pt x="2118" y="1996"/>
                </a:lnTo>
                <a:lnTo>
                  <a:pt x="2118" y="1996"/>
                </a:lnTo>
                <a:cubicBezTo>
                  <a:pt x="2194" y="2127"/>
                  <a:pt x="2238" y="2279"/>
                  <a:pt x="2238" y="2442"/>
                </a:cubicBezTo>
                <a:cubicBezTo>
                  <a:pt x="2238" y="2933"/>
                  <a:pt x="1840" y="3330"/>
                  <a:pt x="1350" y="3330"/>
                </a:cubicBezTo>
                <a:lnTo>
                  <a:pt x="1351" y="3331"/>
                </a:lnTo>
                <a:cubicBezTo>
                  <a:pt x="1336" y="3330"/>
                  <a:pt x="1322" y="3330"/>
                  <a:pt x="1307" y="3330"/>
                </a:cubicBezTo>
                <a:cubicBezTo>
                  <a:pt x="585" y="3330"/>
                  <a:pt x="0" y="3915"/>
                  <a:pt x="0" y="4637"/>
                </a:cubicBezTo>
                <a:cubicBezTo>
                  <a:pt x="0" y="5359"/>
                  <a:pt x="585" y="5945"/>
                  <a:pt x="1307" y="5945"/>
                </a:cubicBezTo>
                <a:cubicBezTo>
                  <a:pt x="1800" y="5945"/>
                  <a:pt x="2228" y="5673"/>
                  <a:pt x="2452" y="5271"/>
                </a:cubicBezTo>
                <a:lnTo>
                  <a:pt x="2451" y="5274"/>
                </a:lnTo>
                <a:lnTo>
                  <a:pt x="2451" y="5274"/>
                </a:lnTo>
                <a:cubicBezTo>
                  <a:pt x="2527" y="5135"/>
                  <a:pt x="2640" y="5014"/>
                  <a:pt x="2787" y="4929"/>
                </a:cubicBezTo>
                <a:cubicBezTo>
                  <a:pt x="3207" y="4687"/>
                  <a:pt x="3743" y="4827"/>
                  <a:pt x="3992" y="5241"/>
                </a:cubicBezTo>
                <a:cubicBezTo>
                  <a:pt x="4210" y="5659"/>
                  <a:pt x="4648" y="5945"/>
                  <a:pt x="5153" y="5945"/>
                </a:cubicBezTo>
                <a:cubicBezTo>
                  <a:pt x="5875" y="5945"/>
                  <a:pt x="6460" y="5359"/>
                  <a:pt x="6460" y="4637"/>
                </a:cubicBezTo>
                <a:cubicBezTo>
                  <a:pt x="6460" y="3915"/>
                  <a:pt x="5875" y="3330"/>
                  <a:pt x="5153" y="3330"/>
                </a:cubicBezTo>
                <a:cubicBezTo>
                  <a:pt x="5138" y="3330"/>
                  <a:pt x="5123" y="3330"/>
                  <a:pt x="5109" y="3331"/>
                </a:cubicBezTo>
                <a:close/>
              </a:path>
            </a:pathLst>
          </a:custGeom>
          <a:solidFill>
            <a:srgbClr val="202A36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1" name="TextBox 29"/>
          <p:cNvSpPr txBox="1"/>
          <p:nvPr/>
        </p:nvSpPr>
        <p:spPr>
          <a:xfrm>
            <a:off x="7872661" y="1706054"/>
            <a:ext cx="3029007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2005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公司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年度销售冠军，并获得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“十佳进步青年”奖项。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8935543" y="4554002"/>
            <a:ext cx="2664371" cy="108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2008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荣幸成为北京奥运会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XX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火炬手。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1234021" y="3372458"/>
            <a:ext cx="3029007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2002</a:t>
            </a:r>
            <a:r>
              <a:rPr lang="zh-CN" altLang="en-US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年</a:t>
            </a:r>
            <a:r>
              <a:rPr lang="en-US" altLang="zh-CN" sz="1600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XX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市</a:t>
            </a: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获得“五一劳动奖章”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pitchFamily="34" charset="-122"/>
              </a:rPr>
              <a:t>和荣誉证书。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等腰三角形 13"/>
          <p:cNvSpPr/>
          <p:nvPr/>
        </p:nvSpPr>
        <p:spPr>
          <a:xfrm rot="18781070">
            <a:off x="3776150" y="4009321"/>
            <a:ext cx="239969" cy="20687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等腰三角形 14"/>
          <p:cNvSpPr/>
          <p:nvPr/>
        </p:nvSpPr>
        <p:spPr>
          <a:xfrm rot="4492239">
            <a:off x="7051524" y="2122973"/>
            <a:ext cx="239969" cy="20687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等腰三角形 15"/>
          <p:cNvSpPr/>
          <p:nvPr/>
        </p:nvSpPr>
        <p:spPr>
          <a:xfrm rot="5996743">
            <a:off x="8449654" y="4949793"/>
            <a:ext cx="239969" cy="206871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5295901" y="1733551"/>
            <a:ext cx="1579563" cy="15827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3940177" y="4086225"/>
            <a:ext cx="1579563" cy="15827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6650038" y="4086225"/>
            <a:ext cx="1581151" cy="15827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400"/>
          </a:p>
        </p:txBody>
      </p:sp>
      <p:sp>
        <p:nvSpPr>
          <p:cNvPr id="20" name="TextBox 30"/>
          <p:cNvSpPr txBox="1"/>
          <p:nvPr/>
        </p:nvSpPr>
        <p:spPr>
          <a:xfrm>
            <a:off x="5653635" y="2094034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0"/>
          <p:cNvSpPr txBox="1"/>
          <p:nvPr/>
        </p:nvSpPr>
        <p:spPr>
          <a:xfrm>
            <a:off x="7008565" y="4446709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30"/>
          <p:cNvSpPr txBox="1"/>
          <p:nvPr/>
        </p:nvSpPr>
        <p:spPr>
          <a:xfrm>
            <a:off x="4297909" y="4446709"/>
            <a:ext cx="86409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4922 0.02083 " pathEditMode="relative" rAng="0" ptsTypes="AA">
                                      <p:cBhvr>
                                        <p:cTn id="47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05716 -0.01991 " pathEditMode="relative" rAng="0" ptsTypes="AA">
                                      <p:cBhvr>
                                        <p:cTn id="56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03867 0.05764 " pathEditMode="relative" rAng="0" ptsTypes="AA">
                                      <p:cBhvr>
                                        <p:cTn id="65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7" y="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9"/>
          <p:cNvSpPr/>
          <p:nvPr/>
        </p:nvSpPr>
        <p:spPr bwMode="auto">
          <a:xfrm rot="13500000">
            <a:off x="3636907" y="3794957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Freeform 9"/>
          <p:cNvSpPr/>
          <p:nvPr/>
        </p:nvSpPr>
        <p:spPr bwMode="auto">
          <a:xfrm rot="13500000">
            <a:off x="5973442" y="3794958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9"/>
          <p:cNvSpPr/>
          <p:nvPr/>
        </p:nvSpPr>
        <p:spPr bwMode="auto">
          <a:xfrm rot="2700000">
            <a:off x="4801902" y="2655853"/>
            <a:ext cx="2139941" cy="213994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13" name="Group 10"/>
          <p:cNvGrpSpPr/>
          <p:nvPr/>
        </p:nvGrpSpPr>
        <p:grpSpPr>
          <a:xfrm>
            <a:off x="3858457" y="3982045"/>
            <a:ext cx="599208" cy="492388"/>
            <a:chOff x="7836195" y="3464708"/>
            <a:chExt cx="599208" cy="492388"/>
          </a:xfrm>
        </p:grpSpPr>
        <p:sp>
          <p:nvSpPr>
            <p:cNvPr id="14" name="Oval 11"/>
            <p:cNvSpPr/>
            <p:nvPr/>
          </p:nvSpPr>
          <p:spPr>
            <a:xfrm rot="2700000">
              <a:off x="7882236" y="3464708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TextBox 41"/>
            <p:cNvSpPr txBox="1"/>
            <p:nvPr/>
          </p:nvSpPr>
          <p:spPr>
            <a:xfrm>
              <a:off x="7836195" y="3536805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303F5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01</a:t>
              </a:r>
              <a:endParaRPr lang="id-ID" b="1" dirty="0">
                <a:solidFill>
                  <a:srgbClr val="303F5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5567872" y="2472936"/>
            <a:ext cx="599208" cy="492388"/>
            <a:chOff x="9545610" y="1955599"/>
            <a:chExt cx="599208" cy="492388"/>
          </a:xfrm>
        </p:grpSpPr>
        <p:sp>
          <p:nvSpPr>
            <p:cNvPr id="17" name="Oval 14"/>
            <p:cNvSpPr/>
            <p:nvPr/>
          </p:nvSpPr>
          <p:spPr>
            <a:xfrm rot="2700000">
              <a:off x="9603416" y="1955599"/>
              <a:ext cx="492388" cy="492388"/>
            </a:xfrm>
            <a:prstGeom prst="ellipse">
              <a:avLst/>
            </a:prstGeom>
            <a:solidFill>
              <a:schemeClr val="bg1"/>
            </a:solidFill>
            <a:ln w="133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TextBox 44"/>
            <p:cNvSpPr txBox="1"/>
            <p:nvPr/>
          </p:nvSpPr>
          <p:spPr>
            <a:xfrm>
              <a:off x="9545610" y="2019602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C00000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02</a:t>
              </a:r>
              <a:endParaRPr lang="id-ID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7320672" y="3992614"/>
            <a:ext cx="599208" cy="492388"/>
            <a:chOff x="10716797" y="5108091"/>
            <a:chExt cx="599208" cy="492388"/>
          </a:xfrm>
        </p:grpSpPr>
        <p:sp>
          <p:nvSpPr>
            <p:cNvPr id="20" name="Oval 17"/>
            <p:cNvSpPr/>
            <p:nvPr/>
          </p:nvSpPr>
          <p:spPr>
            <a:xfrm rot="2700000">
              <a:off x="10774955" y="5108091"/>
              <a:ext cx="492388" cy="492388"/>
            </a:xfrm>
            <a:prstGeom prst="ellipse">
              <a:avLst/>
            </a:prstGeom>
            <a:solidFill>
              <a:srgbClr val="F9F9F9"/>
            </a:solidFill>
            <a:ln w="133350">
              <a:solidFill>
                <a:srgbClr val="303F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10716797" y="5178591"/>
              <a:ext cx="599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rgbClr val="303F52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</a:rPr>
                <a:t>03</a:t>
              </a:r>
              <a:endParaRPr lang="id-ID" b="1" dirty="0">
                <a:solidFill>
                  <a:srgbClr val="303F52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5638156" y="3460156"/>
            <a:ext cx="458640" cy="44287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4479586" y="4769337"/>
            <a:ext cx="442875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303F5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grpSp>
        <p:nvGrpSpPr>
          <p:cNvPr id="24" name="Group 24"/>
          <p:cNvGrpSpPr/>
          <p:nvPr/>
        </p:nvGrpSpPr>
        <p:grpSpPr>
          <a:xfrm>
            <a:off x="6812926" y="4714074"/>
            <a:ext cx="451474" cy="442875"/>
            <a:chOff x="6786562" y="796925"/>
            <a:chExt cx="500063" cy="490538"/>
          </a:xfrm>
          <a:solidFill>
            <a:srgbClr val="303F52"/>
          </a:solidFill>
        </p:grpSpPr>
        <p:sp>
          <p:nvSpPr>
            <p:cNvPr id="25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32" name="TextBox 498"/>
          <p:cNvSpPr txBox="1"/>
          <p:nvPr/>
        </p:nvSpPr>
        <p:spPr>
          <a:xfrm>
            <a:off x="4922461" y="1313045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CHINESE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3" name="TextBox 503"/>
          <p:cNvSpPr txBox="1"/>
          <p:nvPr/>
        </p:nvSpPr>
        <p:spPr>
          <a:xfrm>
            <a:off x="4934887" y="1627225"/>
            <a:ext cx="273339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汉语：普通话等级水平测试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级甲等成绩。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498"/>
          <p:cNvSpPr txBox="1"/>
          <p:nvPr/>
        </p:nvSpPr>
        <p:spPr>
          <a:xfrm>
            <a:off x="912484" y="3783418"/>
            <a:ext cx="130676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ENGLISH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5" name="TextBox 503"/>
          <p:cNvSpPr txBox="1"/>
          <p:nvPr/>
        </p:nvSpPr>
        <p:spPr>
          <a:xfrm>
            <a:off x="924909" y="4097598"/>
            <a:ext cx="25453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英语：四六级专业证书，以及新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TOEFL120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分。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498"/>
          <p:cNvSpPr txBox="1"/>
          <p:nvPr/>
        </p:nvSpPr>
        <p:spPr>
          <a:xfrm>
            <a:off x="8550034" y="3791234"/>
            <a:ext cx="15071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rgbClr val="C00000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JAPANESE</a:t>
            </a:r>
            <a:endParaRPr lang="zh-CN" altLang="en-US" b="1" dirty="0">
              <a:solidFill>
                <a:srgbClr val="C0000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37" name="TextBox 503"/>
          <p:cNvSpPr txBox="1"/>
          <p:nvPr/>
        </p:nvSpPr>
        <p:spPr>
          <a:xfrm>
            <a:off x="8562460" y="4105414"/>
            <a:ext cx="2385780" cy="34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日语：商务日语证书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N1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2" grpId="0" animBg="1"/>
      <p:bldP spid="23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4724399" y="0"/>
            <a:ext cx="1212166" cy="815926"/>
          </a:xfrm>
          <a:prstGeom prst="parallelogram">
            <a:avLst>
              <a:gd name="adj" fmla="val 5172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758" y="-1"/>
            <a:ext cx="5183322" cy="815927"/>
          </a:xfrm>
          <a:custGeom>
            <a:avLst/>
            <a:gdLst>
              <a:gd name="connsiteX0" fmla="*/ 1202584 w 5183322"/>
              <a:gd name="connsiteY0" fmla="*/ 0 h 815927"/>
              <a:gd name="connsiteX1" fmla="*/ 5183322 w 5183322"/>
              <a:gd name="connsiteY1" fmla="*/ 0 h 815927"/>
              <a:gd name="connsiteX2" fmla="*/ 4761292 w 5183322"/>
              <a:gd name="connsiteY2" fmla="*/ 815926 h 815927"/>
              <a:gd name="connsiteX3" fmla="*/ 3558709 w 5183322"/>
              <a:gd name="connsiteY3" fmla="*/ 815926 h 815927"/>
              <a:gd name="connsiteX4" fmla="*/ 3558708 w 5183322"/>
              <a:gd name="connsiteY4" fmla="*/ 815927 h 815927"/>
              <a:gd name="connsiteX5" fmla="*/ 0 w 5183322"/>
              <a:gd name="connsiteY5" fmla="*/ 815927 h 815927"/>
              <a:gd name="connsiteX6" fmla="*/ 0 w 5183322"/>
              <a:gd name="connsiteY6" fmla="*/ 1 h 815927"/>
              <a:gd name="connsiteX7" fmla="*/ 1202584 w 5183322"/>
              <a:gd name="connsiteY7" fmla="*/ 1 h 81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83322" h="815927">
                <a:moveTo>
                  <a:pt x="1202584" y="0"/>
                </a:moveTo>
                <a:lnTo>
                  <a:pt x="5183322" y="0"/>
                </a:lnTo>
                <a:lnTo>
                  <a:pt x="4761292" y="815926"/>
                </a:lnTo>
                <a:lnTo>
                  <a:pt x="3558709" y="815926"/>
                </a:lnTo>
                <a:lnTo>
                  <a:pt x="3558708" y="815927"/>
                </a:lnTo>
                <a:lnTo>
                  <a:pt x="0" y="815927"/>
                </a:lnTo>
                <a:lnTo>
                  <a:pt x="0" y="1"/>
                </a:lnTo>
                <a:lnTo>
                  <a:pt x="1202584" y="1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1956581" y="-1272459"/>
            <a:ext cx="618565" cy="10085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 descr="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"/>
          <p:cNvSpPr/>
          <p:nvPr/>
        </p:nvSpPr>
        <p:spPr>
          <a:xfrm>
            <a:off x="2575146" y="-1272459"/>
            <a:ext cx="618565" cy="1008529"/>
          </a:xfrm>
          <a:prstGeom prst="rect">
            <a:avLst/>
          </a:pr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9"/>
          <p:cNvSpPr txBox="1"/>
          <p:nvPr/>
        </p:nvSpPr>
        <p:spPr>
          <a:xfrm>
            <a:off x="1060181" y="65560"/>
            <a:ext cx="2869529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应聘岗位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18528" y="1837953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05564" y="4017055"/>
            <a:ext cx="1313162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53392" y="2894348"/>
            <a:ext cx="1313163" cy="430879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等腰三角形 12"/>
          <p:cNvSpPr>
            <a:spLocks noChangeAspect="1" noChangeArrowheads="1"/>
          </p:cNvSpPr>
          <p:nvPr/>
        </p:nvSpPr>
        <p:spPr bwMode="auto">
          <a:xfrm rot="5400000" flipV="1">
            <a:off x="7310183" y="2346888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7605566" y="2252691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等腰三角形 18"/>
          <p:cNvSpPr>
            <a:spLocks noChangeAspect="1" noChangeArrowheads="1"/>
          </p:cNvSpPr>
          <p:nvPr/>
        </p:nvSpPr>
        <p:spPr bwMode="auto">
          <a:xfrm rot="5400000" flipV="1">
            <a:off x="7310183" y="4529956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6475C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7605566" y="4435763"/>
            <a:ext cx="2822407" cy="112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4239872" y="3400000"/>
            <a:ext cx="239249" cy="206315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1747612" y="3305799"/>
            <a:ext cx="2443253" cy="138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在此录入图表的综合描述说明，在此录入上述图表的描述说明，在此录入上述图表的描述说明。在此录入上述图表的描述说明。</a:t>
            </a:r>
            <a:endParaRPr lang="zh-CN" altLang="en-US" sz="14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9" name="形状 18"/>
          <p:cNvSpPr/>
          <p:nvPr/>
        </p:nvSpPr>
        <p:spPr>
          <a:xfrm>
            <a:off x="4605782" y="2822532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20" name="空心弧 19"/>
          <p:cNvSpPr/>
          <p:nvPr/>
        </p:nvSpPr>
        <p:spPr>
          <a:xfrm>
            <a:off x="5276033" y="4045076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grpSp>
        <p:nvGrpSpPr>
          <p:cNvPr id="21" name="组合 20"/>
          <p:cNvGrpSpPr/>
          <p:nvPr/>
        </p:nvGrpSpPr>
        <p:grpSpPr>
          <a:xfrm rot="2736489">
            <a:off x="5824360" y="2360285"/>
            <a:ext cx="578227" cy="506765"/>
            <a:chOff x="4212441" y="1835306"/>
            <a:chExt cx="645570" cy="565784"/>
          </a:xfrm>
          <a:solidFill>
            <a:srgbClr val="36475C"/>
          </a:solidFill>
        </p:grpSpPr>
        <p:sp>
          <p:nvSpPr>
            <p:cNvPr id="2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247788" y="3516096"/>
            <a:ext cx="554403" cy="442165"/>
            <a:chOff x="3009633" y="2833220"/>
            <a:chExt cx="591168" cy="471487"/>
          </a:xfrm>
          <a:solidFill>
            <a:srgbClr val="C00000"/>
          </a:solidFill>
        </p:grpSpPr>
        <p:sp>
          <p:nvSpPr>
            <p:cNvPr id="27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34644" y="4570635"/>
            <a:ext cx="425157" cy="554407"/>
            <a:chOff x="6889388" y="2720789"/>
            <a:chExt cx="453350" cy="591172"/>
          </a:xfrm>
          <a:solidFill>
            <a:srgbClr val="36475C"/>
          </a:solidFill>
        </p:grpSpPr>
        <p:sp>
          <p:nvSpPr>
            <p:cNvPr id="31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空心弧 32"/>
          <p:cNvSpPr/>
          <p:nvPr/>
        </p:nvSpPr>
        <p:spPr>
          <a:xfrm>
            <a:off x="5276033" y="4045076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202A36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p/>
        </p:txBody>
      </p:sp>
      <p:sp>
        <p:nvSpPr>
          <p:cNvPr id="34" name="任意多边形 33"/>
          <p:cNvSpPr/>
          <p:nvPr/>
        </p:nvSpPr>
        <p:spPr>
          <a:xfrm rot="17307692">
            <a:off x="5633532" y="2305593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任意多边形 34"/>
          <p:cNvSpPr/>
          <p:nvPr/>
        </p:nvSpPr>
        <p:spPr>
          <a:xfrm rot="17307692">
            <a:off x="5237458" y="1854447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202A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  <p:bldP spid="34" grpId="0" animBg="1"/>
      <p:bldP spid="35" grpId="0" animBg="1"/>
    </p:bldLst>
  </p:timing>
</p:sld>
</file>

<file path=ppt/tags/tag1.xml><?xml version="1.0" encoding="utf-8"?>
<p:tagLst xmlns:p="http://schemas.openxmlformats.org/presentationml/2006/main">
  <p:tag name="ISPRING_PRESENTATION_TITLE" val="蓝红岗位竞聘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3403</Words>
  <Application>WPS 演示</Application>
  <PresentationFormat>宽屏</PresentationFormat>
  <Paragraphs>471</Paragraphs>
  <Slides>28</Slides>
  <Notes>28</Notes>
  <HiddenSlides>0</HiddenSlides>
  <MMClips>2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52" baseType="lpstr">
      <vt:lpstr>Arial</vt:lpstr>
      <vt:lpstr>宋体</vt:lpstr>
      <vt:lpstr>Wingdings</vt:lpstr>
      <vt:lpstr>微软雅黑</vt:lpstr>
      <vt:lpstr>Kartika</vt:lpstr>
      <vt:lpstr>PMingLiU-ExtB</vt:lpstr>
      <vt:lpstr>幼圆</vt:lpstr>
      <vt:lpstr>Agency FB</vt:lpstr>
      <vt:lpstr>Yu Gothic UI</vt:lpstr>
      <vt:lpstr>Times New Roman</vt:lpstr>
      <vt:lpstr>Impact</vt:lpstr>
      <vt:lpstr>仿宋_GB2312</vt:lpstr>
      <vt:lpstr>方正兰亭黑简体</vt:lpstr>
      <vt:lpstr>黑体</vt:lpstr>
      <vt:lpstr>Impact MT Std</vt:lpstr>
      <vt:lpstr>Calibri</vt:lpstr>
      <vt:lpstr>Arial Unicode MS</vt:lpstr>
      <vt:lpstr>Calibri Light</vt:lpstr>
      <vt:lpstr>Calibri</vt:lpstr>
      <vt:lpstr>Open Sans</vt:lpstr>
      <vt:lpstr>Segoe Print</vt:lpstr>
      <vt:lpstr>微软雅黑 Light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81</cp:revision>
  <dcterms:created xsi:type="dcterms:W3CDTF">2017-02-13T06:12:00Z</dcterms:created>
  <dcterms:modified xsi:type="dcterms:W3CDTF">2019-07-12T09:29:28Z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