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  <p:sldId id="31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6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5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确定圆的条件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jpeg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jpeg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2.docx"/><Relationship Id="rId5" Type="http://schemas.openxmlformats.org/officeDocument/2006/relationships/image" Target="../media/image7.jpe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6.docx"/><Relationship Id="rId3" Type="http://schemas.openxmlformats.org/officeDocument/2006/relationships/package" Target="../embeddings/Microsoft_Word___4.docx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5.docx"/><Relationship Id="rId5" Type="http://schemas.openxmlformats.org/officeDocument/2006/relationships/image" Target="../media/image16.jpeg"/><Relationship Id="rId4" Type="http://schemas.openxmlformats.org/officeDocument/2006/relationships/image" Target="../media/image13.emf"/><Relationship Id="rId9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jpeg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确定圆的条件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863129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第三章  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11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02498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为直径的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中圆的面积较小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(45°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的直径大于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baseline="-250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</a:t>
            </a:r>
            <a:r>
              <a:rPr lang="en-US" altLang="zh-CN" sz="1800" baseline="-250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baseline="-250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=BP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baseline="-250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则圆的最小面积是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7ZKXSH26.EPS" descr="id:214749613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156158" y="1097666"/>
            <a:ext cx="4080215" cy="1584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48356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BE=EF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9ZKXSL146.EPS" descr="id:214749614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96217" y="2215414"/>
            <a:ext cx="2000998" cy="21284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67091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BE=EF.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BE=EF=DE+DF=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∽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3431345"/>
          <a:ext cx="6620074" cy="80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文档" r:id="rId3" imgW="3839210" imgH="469265" progId="Word.Document.12">
                  <p:embed/>
                </p:oleObj>
              </mc:Choice>
              <mc:Fallback>
                <p:oleObj name="文档" r:id="rId3" imgW="3839210" imgH="469265" progId="Word.Document.12">
                  <p:embed/>
                  <p:pic>
                    <p:nvPicPr>
                      <p:cNvPr id="0" name="图片 614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3431345"/>
                        <a:ext cx="6620074" cy="806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9ZKXSL222.EPS" descr="id:214749614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716224" y="1370557"/>
            <a:ext cx="2016763" cy="214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08111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温州中考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的对应点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落在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AE=AB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90°,cos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ADB=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959136" y="3835287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717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9136" y="3835287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8ZKXSL329.EPS" descr="id:214749616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536699" y="1618052"/>
            <a:ext cx="1547681" cy="184194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70680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由折叠的性质可知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AE=AB.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BH=EH=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01517" y="2902535"/>
          <a:ext cx="6620074" cy="15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文档" r:id="rId3" imgW="3839210" imgH="890270" progId="Word.Document.12">
                  <p:embed/>
                </p:oleObj>
              </mc:Choice>
              <mc:Fallback>
                <p:oleObj name="文档" r:id="rId3" imgW="3839210" imgH="890270" progId="Word.Document.12">
                  <p:embed/>
                  <p:pic>
                    <p:nvPicPr>
                      <p:cNvPr id="0" name="图片 819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517" y="2902535"/>
                        <a:ext cx="6620074" cy="153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688055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确定圆的条件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给定下列条件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可以确定一个圆的是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已知圆心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已知半径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不在同一条直线上的三点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小明不慎把家里的圆形镜子打碎了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其中四块碎片如图所示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为了配到与原来大小一样的圆形镜子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小明带到商店去的一块碎片应该是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的圆有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7ZKXSC127.EPS" descr="id:214749605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332955" y="2711077"/>
            <a:ext cx="1862893" cy="186289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95785" y="1080462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478790" y="2415900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938661" y="4660005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508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三角形的外接圆和外心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南京中考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过三点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(2,2),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(6,2),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(4,5)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的圆的圆心坐标为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64578" y="1499140"/>
          <a:ext cx="6620074" cy="41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240665" progId="Word.Document.12">
                  <p:embed/>
                </p:oleObj>
              </mc:Choice>
              <mc:Fallback>
                <p:oleObj name="文档" r:id="rId3" imgW="3839210" imgH="240665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578" y="1499140"/>
                        <a:ext cx="6620074" cy="413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1959824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的网格图中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是三个格点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其中每个小正方形的边长为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的外心可能是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144.EPS" descr="id:214749606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754796" y="2415242"/>
            <a:ext cx="2086329" cy="208632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216427" y="1135307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778348" y="2353378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807246"/>
          <a:ext cx="6620074" cy="404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文档" r:id="rId3" imgW="3839210" imgH="236220" progId="Word.Document.12">
                  <p:embed/>
                </p:oleObj>
              </mc:Choice>
              <mc:Fallback>
                <p:oleObj name="文档" r:id="rId3" imgW="3839210" imgH="236220" progId="Word.Document.12">
                  <p:embed/>
                  <p:pic>
                    <p:nvPicPr>
                      <p:cNvPr id="0" name="图片 205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807246"/>
                        <a:ext cx="6620074" cy="404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7ZKXSC129.EPS" descr="id:214749607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271937" y="1269511"/>
            <a:ext cx="2111988" cy="216944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3495921"/>
          <a:ext cx="6620074" cy="101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文档" r:id="rId6" imgW="3839210" imgH="591185" progId="Word.Document.12">
                  <p:embed/>
                </p:oleObj>
              </mc:Choice>
              <mc:Fallback>
                <p:oleObj name="文档" r:id="rId6" imgW="3839210" imgH="591185" progId="Word.Document.12">
                  <p:embed/>
                  <p:pic>
                    <p:nvPicPr>
                      <p:cNvPr id="0" name="图片 205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750" y="3495921"/>
                        <a:ext cx="6620074" cy="1018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355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为丰富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三个小区的文化生活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现准备新建一个影剧院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使它到三个小区的距离相等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试确定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用尺规作图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不写作法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但要保留作图痕迹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7ZKXSE88.EPS" descr="id:214749607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63585" y="1425815"/>
            <a:ext cx="1552781" cy="1558302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2984118"/>
            <a:ext cx="1010133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7ZKXSH89.EPS" descr="id:214749608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263585" y="3325258"/>
            <a:ext cx="1623726" cy="1617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990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陕西中考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PB=AB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1875829"/>
          <a:ext cx="6620074" cy="74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3839210" imgH="434340" progId="Word.Document.12">
                  <p:embed/>
                </p:oleObj>
              </mc:Choice>
              <mc:Fallback>
                <p:oleObj name="文档" r:id="rId3" imgW="3839210" imgH="434340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875829"/>
                        <a:ext cx="6620074" cy="747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17ZKXSC136.EPS" descr="id:214749609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760211" y="1102393"/>
            <a:ext cx="1578638" cy="1493118"/>
          </a:xfrm>
          <a:prstGeom prst="rect">
            <a:avLst/>
          </a:prstGeom>
        </p:spPr>
      </p:pic>
      <p:sp>
        <p:nvSpPr>
          <p:cNvPr id="6" name="矩形 5"/>
          <p:cNvSpPr>
            <a:spLocks noChangeAspect="1"/>
          </p:cNvSpPr>
          <p:nvPr/>
        </p:nvSpPr>
        <p:spPr>
          <a:xfrm>
            <a:off x="285750" y="2646944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扬州中考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OAC=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8ZKXSL325.EPS" descr="id:2147496106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312656" y="3090553"/>
            <a:ext cx="1685014" cy="188625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85328" y="1083254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156483" y="2696673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285750" y="67607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安徽中考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内接于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8681" y="1027204"/>
          <a:ext cx="6620074" cy="309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文档" r:id="rId3" imgW="3839210" imgH="181610" progId="Word.Document.12">
                  <p:embed/>
                </p:oleObj>
              </mc:Choice>
              <mc:Fallback>
                <p:oleObj name="文档" r:id="rId3" imgW="3839210" imgH="181610" progId="Word.Document.12">
                  <p:embed/>
                  <p:pic>
                    <p:nvPicPr>
                      <p:cNvPr id="0" name="图片 4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681" y="1027204"/>
                        <a:ext cx="6620074" cy="309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19ZHSL5.EPS" descr="id:2147496113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398717" y="1349801"/>
            <a:ext cx="1638365" cy="1563393"/>
          </a:xfrm>
          <a:prstGeom prst="rect">
            <a:avLst/>
          </a:prstGeom>
        </p:spPr>
      </p:pic>
      <p:sp>
        <p:nvSpPr>
          <p:cNvPr id="12" name="矩形 11"/>
          <p:cNvSpPr>
            <a:spLocks noChangeAspect="1"/>
          </p:cNvSpPr>
          <p:nvPr/>
        </p:nvSpPr>
        <p:spPr>
          <a:xfrm>
            <a:off x="285750" y="2930538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绥化中考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是锐角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5220357" y="3265286"/>
          <a:ext cx="6620074" cy="33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文档" r:id="rId6" imgW="3839210" imgH="194945" progId="Word.Document.12">
                  <p:embed/>
                </p:oleObj>
              </mc:Choice>
              <mc:Fallback>
                <p:oleObj name="文档" r:id="rId6" imgW="3839210" imgH="194945" progId="Word.Document.12">
                  <p:embed/>
                  <p:pic>
                    <p:nvPicPr>
                      <p:cNvPr id="0" name="图片 410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357" y="3265286"/>
                        <a:ext cx="6620074" cy="332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85751" y="3614188"/>
          <a:ext cx="8365331" cy="1379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文档" r:id="rId8" imgW="4857115" imgH="804545" progId="Word.Document.12">
                  <p:embed/>
                </p:oleObj>
              </mc:Choice>
              <mc:Fallback>
                <p:oleObj name="文档" r:id="rId8" imgW="4857115" imgH="804545" progId="Word.Document.12">
                  <p:embed/>
                  <p:pic>
                    <p:nvPicPr>
                      <p:cNvPr id="0" name="图片 410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5751" y="3614188"/>
                        <a:ext cx="8365331" cy="1379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49020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内接于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BE=CE.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请判断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56695" y="2540509"/>
          <a:ext cx="6620074" cy="1823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文档" r:id="rId3" imgW="3839210" imgH="1057910" progId="Word.Document.12">
                  <p:embed/>
                </p:oleObj>
              </mc:Choice>
              <mc:Fallback>
                <p:oleObj name="文档" r:id="rId3" imgW="3839210" imgH="1057910" progId="Word.Document.12">
                  <p:embed/>
                  <p:pic>
                    <p:nvPicPr>
                      <p:cNvPr id="0" name="图片 51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2540509"/>
                        <a:ext cx="6620074" cy="1823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9ZKXSL145.EPS" descr="id:214749612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604337" y="1328098"/>
            <a:ext cx="1466498" cy="18217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90245"/>
            <a:ext cx="8572500" cy="13988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某公司临街面的外墙上有一块三角形的墙面发生破损现象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公司领导让工人师傅做一个圆形广告牌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将破损面全部覆盖住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工人师傅量得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为使所做广告牌的面积最小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工人师傅给出两种方案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的外接圆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为直径作圆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哪个方案中圆的面积最小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最小面积是多少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7ZKXSE92.EPS" descr="id:214749612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39533" y="2381821"/>
            <a:ext cx="3469605" cy="1458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714</Words>
  <Application>Microsoft Office PowerPoint</Application>
  <PresentationFormat>全屏显示(16:9)</PresentationFormat>
  <Paragraphs>73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Segoe UI Symbol</vt:lpstr>
      <vt:lpstr>Times New Roman</vt:lpstr>
      <vt:lpstr>WWW.2PPT.COM
</vt:lpstr>
      <vt:lpstr>文档</vt:lpstr>
      <vt:lpstr>确定圆的条件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2023-01-16T16:39:42Z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453E9CF409FA4F2FB3CF23FF4D2CA16B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