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6" r:id="rId2"/>
    <p:sldId id="259" r:id="rId3"/>
    <p:sldId id="258"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15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gradFill>
              <a:gsLst>
                <a:gs pos="0">
                  <a:srgbClr val="E30000"/>
                </a:gs>
                <a:gs pos="100000">
                  <a:srgbClr val="760303"/>
                </a:gs>
              </a:gsLst>
              <a:lin ang="9600000" scaled="0"/>
            </a:gra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F91D-4F95-A5E3-F11337B7FF92}"/>
            </c:ext>
          </c:extLst>
        </c:ser>
        <c:ser>
          <c:idx val="1"/>
          <c:order val="1"/>
          <c:tx>
            <c:strRef>
              <c:f>Sheet1!$C$1</c:f>
              <c:strCache>
                <c:ptCount val="1"/>
                <c:pt idx="0">
                  <c:v>系列 2</c:v>
                </c:pt>
              </c:strCache>
            </c:strRef>
          </c:tx>
          <c:spPr>
            <a:gradFill>
              <a:gsLst>
                <a:gs pos="100000">
                  <a:srgbClr val="FFC000"/>
                </a:gs>
                <a:gs pos="0">
                  <a:schemeClr val="accent2">
                    <a:lumMod val="75000"/>
                  </a:schemeClr>
                </a:gs>
              </a:gsLst>
              <a:lin ang="9600000" scaled="0"/>
            </a:gra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F91D-4F95-A5E3-F11337B7FF92}"/>
            </c:ext>
          </c:extLst>
        </c:ser>
        <c:ser>
          <c:idx val="2"/>
          <c:order val="2"/>
          <c:tx>
            <c:strRef>
              <c:f>Sheet1!$D$1</c:f>
              <c:strCache>
                <c:ptCount val="1"/>
                <c:pt idx="0">
                  <c:v>系列 3</c:v>
                </c:pt>
              </c:strCache>
            </c:strRef>
          </c:tx>
          <c:spPr>
            <a:gradFill>
              <a:gsLst>
                <a:gs pos="0">
                  <a:schemeClr val="bg1">
                    <a:lumMod val="85000"/>
                  </a:schemeClr>
                </a:gs>
                <a:gs pos="100000">
                  <a:schemeClr val="bg1">
                    <a:lumMod val="65000"/>
                  </a:schemeClr>
                </a:gs>
              </a:gsLst>
              <a:lin ang="9600000" scaled="0"/>
            </a:gradFill>
            <a:ln>
              <a:noFill/>
            </a:ln>
            <a:effectLst/>
          </c:spPr>
          <c:invertIfNegative val="0"/>
          <c:cat>
            <c:strRef>
              <c:f>Sheet1!$A$2:$A$4</c:f>
              <c:strCache>
                <c:ptCount val="3"/>
                <c:pt idx="0">
                  <c:v>类别 1</c:v>
                </c:pt>
                <c:pt idx="1">
                  <c:v>类别 2</c:v>
                </c:pt>
                <c:pt idx="2">
                  <c:v>类别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F91D-4F95-A5E3-F11337B7FF92}"/>
            </c:ext>
          </c:extLst>
        </c:ser>
        <c:dLbls>
          <c:showLegendKey val="0"/>
          <c:showVal val="0"/>
          <c:showCatName val="0"/>
          <c:showSerName val="0"/>
          <c:showPercent val="0"/>
          <c:showBubbleSize val="0"/>
        </c:dLbls>
        <c:gapWidth val="182"/>
        <c:axId val="125595008"/>
        <c:axId val="125629568"/>
      </c:barChart>
      <c:catAx>
        <c:axId val="125595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微软雅黑" panose="020B0503020204020204" charset="-122"/>
                <a:ea typeface="微软雅黑" panose="020B0503020204020204" charset="-122"/>
                <a:cs typeface="+mn-cs"/>
              </a:defRPr>
            </a:pPr>
            <a:endParaRPr lang="zh-CN"/>
          </a:p>
        </c:txPr>
        <c:crossAx val="125629568"/>
        <c:crosses val="autoZero"/>
        <c:auto val="1"/>
        <c:lblAlgn val="ctr"/>
        <c:lblOffset val="100"/>
        <c:noMultiLvlLbl val="0"/>
      </c:catAx>
      <c:valAx>
        <c:axId val="125629568"/>
        <c:scaling>
          <c:orientation val="minMax"/>
          <c:max val="4"/>
        </c:scaling>
        <c:delete val="0"/>
        <c:axPos val="b"/>
        <c:numFmt formatCode="General" sourceLinked="1"/>
        <c:majorTickMark val="in"/>
        <c:minorTickMark val="none"/>
        <c:tickLblPos val="nextTo"/>
        <c:spPr>
          <a:noFill/>
          <a:ln>
            <a:solidFill>
              <a:srgbClr val="FFFFFF"/>
            </a:solid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Century Gothic" panose="020B0502020202020204" pitchFamily="34" charset="0"/>
                <a:ea typeface="+mn-ea"/>
                <a:cs typeface="+mn-cs"/>
              </a:defRPr>
            </a:pPr>
            <a:endParaRPr lang="zh-CN"/>
          </a:p>
        </c:txPr>
        <c:crossAx val="12559500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gradFill>
              <a:gsLst>
                <a:gs pos="0">
                  <a:srgbClr val="E30000"/>
                </a:gs>
                <a:gs pos="100000">
                  <a:srgbClr val="760303"/>
                </a:gs>
              </a:gsLst>
              <a:lin ang="5400000" scaled="0"/>
            </a:gra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294-43AA-A9F5-396FD881541D}"/>
            </c:ext>
          </c:extLst>
        </c:ser>
        <c:ser>
          <c:idx val="1"/>
          <c:order val="1"/>
          <c:tx>
            <c:strRef>
              <c:f>Sheet1!$C$1</c:f>
              <c:strCache>
                <c:ptCount val="1"/>
                <c:pt idx="0">
                  <c:v>系列 2</c:v>
                </c:pt>
              </c:strCache>
            </c:strRef>
          </c:tx>
          <c:spPr>
            <a:gradFill>
              <a:gsLst>
                <a:gs pos="0">
                  <a:schemeClr val="accent2">
                    <a:lumMod val="75000"/>
                  </a:schemeClr>
                </a:gs>
                <a:gs pos="100000">
                  <a:srgbClr val="FFC000"/>
                </a:gs>
              </a:gsLst>
              <a:lin ang="5400000" scaled="1"/>
            </a:gra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294-43AA-A9F5-396FD881541D}"/>
            </c:ext>
          </c:extLst>
        </c:ser>
        <c:dLbls>
          <c:showLegendKey val="0"/>
          <c:showVal val="0"/>
          <c:showCatName val="0"/>
          <c:showSerName val="0"/>
          <c:showPercent val="0"/>
          <c:showBubbleSize val="0"/>
        </c:dLbls>
        <c:gapWidth val="219"/>
        <c:overlap val="100"/>
        <c:axId val="125851904"/>
        <c:axId val="125853696"/>
      </c:barChart>
      <c:catAx>
        <c:axId val="12585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微软雅黑" panose="020B0503020204020204" charset="-122"/>
                <a:ea typeface="微软雅黑" panose="020B0503020204020204" charset="-122"/>
                <a:cs typeface="+mn-cs"/>
              </a:defRPr>
            </a:pPr>
            <a:endParaRPr lang="zh-CN"/>
          </a:p>
        </c:txPr>
        <c:crossAx val="125853696"/>
        <c:crosses val="autoZero"/>
        <c:auto val="1"/>
        <c:lblAlgn val="ctr"/>
        <c:lblOffset val="100"/>
        <c:noMultiLvlLbl val="0"/>
      </c:catAx>
      <c:valAx>
        <c:axId val="1258536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600" b="0" i="0" u="none" strike="noStrike" kern="1200" baseline="0">
                <a:solidFill>
                  <a:schemeClr val="tx1"/>
                </a:solidFill>
                <a:latin typeface="Century Gothic" panose="020B0502020202020204" pitchFamily="34" charset="0"/>
                <a:ea typeface="+mn-ea"/>
                <a:cs typeface="+mn-cs"/>
              </a:defRPr>
            </a:pPr>
            <a:endParaRPr lang="zh-CN"/>
          </a:p>
        </c:txPr>
        <c:crossAx val="125851904"/>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tx1"/>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BEEFC052-264E-4BB8-984B-EBD63A75ECB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9023833F-9BB4-4714-A6E9-5DAA577E946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9" name="矩形 8"/>
          <p:cNvSpPr/>
          <p:nvPr userDrawn="1"/>
        </p:nvSpPr>
        <p:spPr>
          <a:xfrm>
            <a:off x="128285" y="1205982"/>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 www.2ppt.com/ziliao/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 www.2ppt.com/fanwen/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hyperlink" Target="http://www.ppt20.com/sppt/20161168962.html" TargetMode="External"/><Relationship Id="rId3" Type="http://schemas.openxmlformats.org/officeDocument/2006/relationships/tags" Target="../tags/tag3.xml"/><Relationship Id="rId7" Type="http://schemas.openxmlformats.org/officeDocument/2006/relationships/hyperlink" Target="http://www.jianshu.com/users/ef29c300d66b/latest_articles"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slideLayout" Target="../slideLayouts/slideLayout1.xml"/><Relationship Id="rId10" Type="http://schemas.openxmlformats.org/officeDocument/2006/relationships/hyperlink" Target="http://detail.docer.com/1050970.html" TargetMode="External"/><Relationship Id="rId4" Type="http://schemas.openxmlformats.org/officeDocument/2006/relationships/tags" Target="../tags/tag4.xml"/><Relationship Id="rId9" Type="http://schemas.openxmlformats.org/officeDocument/2006/relationships/hyperlink" Target="http://www.zcool.com.cn/u/1506979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5.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6.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文本框 16"/>
          <p:cNvSpPr txBox="1"/>
          <p:nvPr/>
        </p:nvSpPr>
        <p:spPr>
          <a:xfrm>
            <a:off x="3250883" y="3775075"/>
            <a:ext cx="5578475" cy="988695"/>
          </a:xfrm>
          <a:prstGeom prst="rect">
            <a:avLst/>
          </a:prstGeom>
          <a:noFill/>
        </p:spPr>
        <p:txBody>
          <a:bodyPr wrap="square" rtlCol="0">
            <a:spAutoFit/>
          </a:bodyPr>
          <a:lstStyle/>
          <a:p>
            <a:pPr algn="ctr"/>
            <a:r>
              <a:rPr lang="zh-CN" altLang="en-US" sz="5500" b="1" dirty="0">
                <a:solidFill>
                  <a:schemeClr val="tx1">
                    <a:lumMod val="85000"/>
                    <a:lumOff val="1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庆祝五一劳动节</a:t>
            </a:r>
          </a:p>
        </p:txBody>
      </p:sp>
      <p:sp>
        <p:nvSpPr>
          <p:cNvPr id="20" name="文本框 19"/>
          <p:cNvSpPr txBox="1"/>
          <p:nvPr/>
        </p:nvSpPr>
        <p:spPr>
          <a:xfrm>
            <a:off x="3609658" y="4631690"/>
            <a:ext cx="4860925" cy="365760"/>
          </a:xfrm>
          <a:prstGeom prst="rect">
            <a:avLst/>
          </a:prstGeom>
          <a:noFill/>
        </p:spPr>
        <p:txBody>
          <a:bodyPr wrap="square" rtlCol="0">
            <a:spAutoFit/>
          </a:bodyPr>
          <a:lstStyle/>
          <a:p>
            <a:pPr algn="dist"/>
            <a:r>
              <a:rPr lang="en-US" altLang="zh-CN" dirty="0">
                <a:gradFill>
                  <a:gsLst>
                    <a:gs pos="0">
                      <a:schemeClr val="tx1">
                        <a:lumMod val="85000"/>
                        <a:lumOff val="15000"/>
                      </a:schemeClr>
                    </a:gs>
                    <a:gs pos="100000">
                      <a:schemeClr val="tx1">
                        <a:lumMod val="75000"/>
                        <a:lumOff val="25000"/>
                      </a:schemeClr>
                    </a:gs>
                  </a:gsLst>
                  <a:lin ang="16800000" scaled="0"/>
                </a:gradFill>
                <a:latin typeface="Century Gothic" panose="020B0502020202020204" pitchFamily="34" charset="0"/>
                <a:ea typeface="微软雅黑" panose="020B0503020204020204" charset="-122"/>
              </a:rPr>
              <a:t>BUSINESS REPORT SUMMARIZES TEMPLATE</a:t>
            </a:r>
            <a:endParaRPr lang="zh-CN" altLang="en-US" dirty="0">
              <a:gradFill>
                <a:gsLst>
                  <a:gs pos="0">
                    <a:schemeClr val="tx1">
                      <a:lumMod val="85000"/>
                      <a:lumOff val="15000"/>
                    </a:schemeClr>
                  </a:gs>
                  <a:gs pos="100000">
                    <a:schemeClr val="tx1">
                      <a:lumMod val="75000"/>
                      <a:lumOff val="25000"/>
                    </a:schemeClr>
                  </a:gs>
                </a:gsLst>
                <a:lin ang="16800000" scaled="0"/>
              </a:gradFill>
              <a:latin typeface="Century Gothic" panose="020B0502020202020204" pitchFamily="34" charset="0"/>
              <a:ea typeface="微软雅黑" panose="020B0503020204020204" charset="-122"/>
            </a:endParaRPr>
          </a:p>
        </p:txBody>
      </p:sp>
      <p:pic>
        <p:nvPicPr>
          <p:cNvPr id="4" name="图片 3" descr="99d8e20c899c40cb5cd0563073c27a40"/>
          <p:cNvPicPr>
            <a:picLocks noChangeAspect="1"/>
          </p:cNvPicPr>
          <p:nvPr/>
        </p:nvPicPr>
        <p:blipFill>
          <a:blip r:embed="rId3" cstate="screen"/>
          <a:stretch>
            <a:fillRect/>
          </a:stretch>
        </p:blipFill>
        <p:spPr>
          <a:xfrm>
            <a:off x="3195955" y="734060"/>
            <a:ext cx="5800090" cy="3352800"/>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 by="(-#ppt_w*2)" calcmode="lin" valueType="num">
                                      <p:cBhvr rctx="PPT">
                                        <p:cTn id="13" dur="500" autoRev="1" fill="hold">
                                          <p:stCondLst>
                                            <p:cond delay="0"/>
                                          </p:stCondLst>
                                        </p:cTn>
                                        <p:tgtEl>
                                          <p:spTgt spid="17"/>
                                        </p:tgtEl>
                                        <p:attrNameLst>
                                          <p:attrName>ppt_w</p:attrName>
                                        </p:attrNameLst>
                                      </p:cBhvr>
                                    </p:anim>
                                    <p:anim by="(#ppt_w*0.50)" calcmode="lin" valueType="num">
                                      <p:cBhvr>
                                        <p:cTn id="14" dur="500" decel="50000" autoRev="1" fill="hold">
                                          <p:stCondLst>
                                            <p:cond delay="0"/>
                                          </p:stCondLst>
                                        </p:cTn>
                                        <p:tgtEl>
                                          <p:spTgt spid="17"/>
                                        </p:tgtEl>
                                        <p:attrNameLst>
                                          <p:attrName>ppt_x</p:attrName>
                                        </p:attrNameLst>
                                      </p:cBhvr>
                                    </p:anim>
                                    <p:anim from="(-#ppt_h/2)" to="(#ppt_y)" calcmode="lin" valueType="num">
                                      <p:cBhvr>
                                        <p:cTn id="15" dur="1000" fill="hold">
                                          <p:stCondLst>
                                            <p:cond delay="0"/>
                                          </p:stCondLst>
                                        </p:cTn>
                                        <p:tgtEl>
                                          <p:spTgt spid="17"/>
                                        </p:tgtEl>
                                        <p:attrNameLst>
                                          <p:attrName>ppt_y</p:attrName>
                                        </p:attrNameLst>
                                      </p:cBhvr>
                                    </p:anim>
                                    <p:animRot by="21600000">
                                      <p:cBhvr>
                                        <p:cTn id="16" dur="1000" fill="hold">
                                          <p:stCondLst>
                                            <p:cond delay="0"/>
                                          </p:stCondLst>
                                        </p:cTn>
                                        <p:tgtEl>
                                          <p:spTgt spid="17"/>
                                        </p:tgtEl>
                                        <p:attrNameLst>
                                          <p:attrName>r</p:attrName>
                                        </p:attrNameLst>
                                      </p:cBhvr>
                                    </p:animRot>
                                  </p:childTnLst>
                                </p:cTn>
                              </p:par>
                            </p:childTnLst>
                          </p:cTn>
                        </p:par>
                        <p:par>
                          <p:cTn id="17" fill="hold">
                            <p:stCondLst>
                              <p:cond delay="2599"/>
                            </p:stCondLst>
                            <p:childTnLst>
                              <p:par>
                                <p:cTn id="18" presetID="41" presetClass="entr" presetSubtype="0" fill="hold" grpId="1" nodeType="after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0"/>
                                        </p:tgtEl>
                                        <p:attrNameLst>
                                          <p:attrName>ppt_y</p:attrName>
                                        </p:attrNameLst>
                                      </p:cBhvr>
                                      <p:tavLst>
                                        <p:tav tm="0">
                                          <p:val>
                                            <p:strVal val="#ppt_y"/>
                                          </p:val>
                                        </p:tav>
                                        <p:tav tm="100000">
                                          <p:val>
                                            <p:strVal val="#ppt_y"/>
                                          </p:val>
                                        </p:tav>
                                      </p:tavLst>
                                    </p:anim>
                                    <p:anim calcmode="lin" valueType="num">
                                      <p:cBhvr>
                                        <p:cTn id="2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cstate="screen"/>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5" name="Oval 3"/>
          <p:cNvSpPr/>
          <p:nvPr/>
        </p:nvSpPr>
        <p:spPr>
          <a:xfrm>
            <a:off x="830081" y="1892855"/>
            <a:ext cx="1790700" cy="1790700"/>
          </a:xfrm>
          <a:prstGeom prst="ellipse">
            <a:avLst/>
          </a:prstGeom>
          <a:blipFill rotWithShape="1">
            <a:blip r:embed="rId3" cstate="screen"/>
            <a:stretch>
              <a:fillRect/>
            </a:stretch>
          </a:bli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3" name="Arc 12"/>
          <p:cNvSpPr/>
          <p:nvPr/>
        </p:nvSpPr>
        <p:spPr>
          <a:xfrm>
            <a:off x="765311" y="1828085"/>
            <a:ext cx="1920240" cy="1920240"/>
          </a:xfrm>
          <a:prstGeom prst="arc">
            <a:avLst>
              <a:gd name="adj1" fmla="val 18434430"/>
              <a:gd name="adj2" fmla="val 11787735"/>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9" name="Oval 18"/>
          <p:cNvSpPr/>
          <p:nvPr/>
        </p:nvSpPr>
        <p:spPr>
          <a:xfrm>
            <a:off x="2719964" y="1828085"/>
            <a:ext cx="441893" cy="441893"/>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20" name="Oval 19"/>
          <p:cNvSpPr/>
          <p:nvPr/>
        </p:nvSpPr>
        <p:spPr>
          <a:xfrm>
            <a:off x="3151224" y="2455663"/>
            <a:ext cx="832776" cy="832776"/>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25" name="Oval 24"/>
          <p:cNvSpPr/>
          <p:nvPr/>
        </p:nvSpPr>
        <p:spPr>
          <a:xfrm>
            <a:off x="878736" y="4005897"/>
            <a:ext cx="220947" cy="220947"/>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26" name="Oval 25"/>
          <p:cNvSpPr/>
          <p:nvPr/>
        </p:nvSpPr>
        <p:spPr>
          <a:xfrm>
            <a:off x="420088" y="3372745"/>
            <a:ext cx="375580" cy="37558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27" name="Rectangle 26"/>
          <p:cNvSpPr/>
          <p:nvPr/>
        </p:nvSpPr>
        <p:spPr>
          <a:xfrm>
            <a:off x="1611389" y="4308929"/>
            <a:ext cx="45719" cy="36576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28" name="Rectangle 27"/>
          <p:cNvSpPr/>
          <p:nvPr/>
        </p:nvSpPr>
        <p:spPr>
          <a:xfrm>
            <a:off x="1884326" y="4226844"/>
            <a:ext cx="1921390" cy="7867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
        <p:nvSpPr>
          <p:cNvPr id="29" name="Rectangle 28"/>
          <p:cNvSpPr/>
          <p:nvPr/>
        </p:nvSpPr>
        <p:spPr>
          <a:xfrm>
            <a:off x="1884326" y="4226844"/>
            <a:ext cx="4315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30" name="Rectangle 29"/>
          <p:cNvSpPr/>
          <p:nvPr/>
        </p:nvSpPr>
        <p:spPr>
          <a:xfrm>
            <a:off x="1611389" y="5058860"/>
            <a:ext cx="2194327" cy="6496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
        <p:nvSpPr>
          <p:cNvPr id="32" name="Oval 31"/>
          <p:cNvSpPr/>
          <p:nvPr/>
        </p:nvSpPr>
        <p:spPr>
          <a:xfrm>
            <a:off x="8236914" y="1892855"/>
            <a:ext cx="1790700" cy="1790700"/>
          </a:xfrm>
          <a:prstGeom prst="ellipse">
            <a:avLst/>
          </a:prstGeom>
          <a:blipFill rotWithShape="1">
            <a:blip r:embed="rId3" cstate="screen"/>
            <a:stretch>
              <a:fillRect/>
            </a:stretch>
          </a:bli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7" name="Arc 32"/>
          <p:cNvSpPr/>
          <p:nvPr/>
        </p:nvSpPr>
        <p:spPr>
          <a:xfrm>
            <a:off x="8172144" y="1828085"/>
            <a:ext cx="1920240" cy="1920240"/>
          </a:xfrm>
          <a:prstGeom prst="arc">
            <a:avLst>
              <a:gd name="adj1" fmla="val 18253969"/>
              <a:gd name="adj2" fmla="val 13152626"/>
            </a:avLst>
          </a:prstGeom>
          <a:blipFill rotWithShape="1">
            <a:blip r:embed="rId4" cstate="screen"/>
            <a:stretch>
              <a:fillRect/>
            </a:stretch>
          </a:blip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8" name="Oval 33"/>
          <p:cNvSpPr/>
          <p:nvPr/>
        </p:nvSpPr>
        <p:spPr>
          <a:xfrm>
            <a:off x="10126797" y="1828085"/>
            <a:ext cx="441893" cy="441893"/>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14" name="Oval 34"/>
          <p:cNvSpPr/>
          <p:nvPr/>
        </p:nvSpPr>
        <p:spPr>
          <a:xfrm>
            <a:off x="10558057" y="2455663"/>
            <a:ext cx="832776" cy="832776"/>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15" name="Oval 35"/>
          <p:cNvSpPr/>
          <p:nvPr/>
        </p:nvSpPr>
        <p:spPr>
          <a:xfrm>
            <a:off x="8285569" y="4005897"/>
            <a:ext cx="220947" cy="220947"/>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16" name="Oval 36"/>
          <p:cNvSpPr/>
          <p:nvPr/>
        </p:nvSpPr>
        <p:spPr>
          <a:xfrm>
            <a:off x="7826921" y="3372745"/>
            <a:ext cx="375580" cy="37558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17" name="Rectangle 37"/>
          <p:cNvSpPr/>
          <p:nvPr/>
        </p:nvSpPr>
        <p:spPr>
          <a:xfrm>
            <a:off x="9018222" y="4308929"/>
            <a:ext cx="45719" cy="36576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8" name="Rectangle 38"/>
          <p:cNvSpPr/>
          <p:nvPr/>
        </p:nvSpPr>
        <p:spPr>
          <a:xfrm>
            <a:off x="9291159" y="4226844"/>
            <a:ext cx="1921390" cy="7867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
        <p:nvSpPr>
          <p:cNvPr id="21" name="Rectangle 39"/>
          <p:cNvSpPr/>
          <p:nvPr/>
        </p:nvSpPr>
        <p:spPr>
          <a:xfrm>
            <a:off x="9291159" y="4226844"/>
            <a:ext cx="4315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22" name="Rectangle 40"/>
          <p:cNvSpPr/>
          <p:nvPr/>
        </p:nvSpPr>
        <p:spPr>
          <a:xfrm>
            <a:off x="9018222" y="5058860"/>
            <a:ext cx="2194327" cy="6496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
        <p:nvSpPr>
          <p:cNvPr id="23" name="Oval 42"/>
          <p:cNvSpPr/>
          <p:nvPr/>
        </p:nvSpPr>
        <p:spPr>
          <a:xfrm>
            <a:off x="4533497" y="1892855"/>
            <a:ext cx="1790700" cy="1790700"/>
          </a:xfrm>
          <a:prstGeom prst="ellipse">
            <a:avLst/>
          </a:prstGeom>
          <a:blipFill rotWithShape="1">
            <a:blip r:embed="rId3" cstate="screen"/>
            <a:stretch>
              <a:fillRect/>
            </a:stretch>
          </a:bli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24" name="Arc 43"/>
          <p:cNvSpPr/>
          <p:nvPr/>
        </p:nvSpPr>
        <p:spPr>
          <a:xfrm>
            <a:off x="4468727" y="1828085"/>
            <a:ext cx="1920240" cy="1920240"/>
          </a:xfrm>
          <a:prstGeom prst="arc">
            <a:avLst>
              <a:gd name="adj1" fmla="val 21260985"/>
              <a:gd name="adj2" fmla="val 4957213"/>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1" name="Oval 44"/>
          <p:cNvSpPr/>
          <p:nvPr/>
        </p:nvSpPr>
        <p:spPr>
          <a:xfrm>
            <a:off x="6423380" y="1828085"/>
            <a:ext cx="441893" cy="441893"/>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50" name="Oval 45"/>
          <p:cNvSpPr/>
          <p:nvPr/>
        </p:nvSpPr>
        <p:spPr>
          <a:xfrm>
            <a:off x="6854640" y="2455663"/>
            <a:ext cx="832776" cy="832776"/>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51" name="Oval 46"/>
          <p:cNvSpPr/>
          <p:nvPr/>
        </p:nvSpPr>
        <p:spPr>
          <a:xfrm>
            <a:off x="4582152" y="4005897"/>
            <a:ext cx="220947" cy="220947"/>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56" name="Oval 47"/>
          <p:cNvSpPr/>
          <p:nvPr/>
        </p:nvSpPr>
        <p:spPr>
          <a:xfrm>
            <a:off x="4123504" y="3372745"/>
            <a:ext cx="375580" cy="37558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58" name="Rectangle 48"/>
          <p:cNvSpPr/>
          <p:nvPr/>
        </p:nvSpPr>
        <p:spPr>
          <a:xfrm>
            <a:off x="5314805" y="4308929"/>
            <a:ext cx="45719" cy="36576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59" name="Rectangle 49"/>
          <p:cNvSpPr/>
          <p:nvPr/>
        </p:nvSpPr>
        <p:spPr>
          <a:xfrm>
            <a:off x="5587742" y="4226844"/>
            <a:ext cx="1921390" cy="7867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
        <p:nvSpPr>
          <p:cNvPr id="60" name="Rectangle 50"/>
          <p:cNvSpPr/>
          <p:nvPr/>
        </p:nvSpPr>
        <p:spPr>
          <a:xfrm>
            <a:off x="5587742" y="4226844"/>
            <a:ext cx="38183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61" name="Rectangle 51"/>
          <p:cNvSpPr/>
          <p:nvPr/>
        </p:nvSpPr>
        <p:spPr>
          <a:xfrm>
            <a:off x="5314805" y="5058860"/>
            <a:ext cx="2194327" cy="6496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Effect transition="in" filter="fade">
                                      <p:cBhvr>
                                        <p:cTn id="79" dur="500"/>
                                        <p:tgtEl>
                                          <p:spTgt spid="3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anim calcmode="lin" valueType="num">
                                      <p:cBhvr>
                                        <p:cTn id="82" dur="500" fill="hold"/>
                                        <p:tgtEl>
                                          <p:spTgt spid="50"/>
                                        </p:tgtEl>
                                        <p:attrNameLst>
                                          <p:attrName>ppt_w</p:attrName>
                                        </p:attrNameLst>
                                      </p:cBhvr>
                                      <p:tavLst>
                                        <p:tav tm="0">
                                          <p:val>
                                            <p:fltVal val="0"/>
                                          </p:val>
                                        </p:tav>
                                        <p:tav tm="100000">
                                          <p:val>
                                            <p:strVal val="#ppt_w"/>
                                          </p:val>
                                        </p:tav>
                                      </p:tavLst>
                                    </p:anim>
                                    <p:anim calcmode="lin" valueType="num">
                                      <p:cBhvr>
                                        <p:cTn id="83" dur="500" fill="hold"/>
                                        <p:tgtEl>
                                          <p:spTgt spid="50"/>
                                        </p:tgtEl>
                                        <p:attrNameLst>
                                          <p:attrName>ppt_h</p:attrName>
                                        </p:attrNameLst>
                                      </p:cBhvr>
                                      <p:tavLst>
                                        <p:tav tm="0">
                                          <p:val>
                                            <p:fltVal val="0"/>
                                          </p:val>
                                        </p:tav>
                                        <p:tav tm="100000">
                                          <p:val>
                                            <p:strVal val="#ppt_h"/>
                                          </p:val>
                                        </p:tav>
                                      </p:tavLst>
                                    </p:anim>
                                    <p:animEffect transition="in" filter="fade">
                                      <p:cBhvr>
                                        <p:cTn id="84" dur="500"/>
                                        <p:tgtEl>
                                          <p:spTgt spid="5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p:cTn id="92" dur="500" fill="hold"/>
                                        <p:tgtEl>
                                          <p:spTgt spid="56"/>
                                        </p:tgtEl>
                                        <p:attrNameLst>
                                          <p:attrName>ppt_w</p:attrName>
                                        </p:attrNameLst>
                                      </p:cBhvr>
                                      <p:tavLst>
                                        <p:tav tm="0">
                                          <p:val>
                                            <p:fltVal val="0"/>
                                          </p:val>
                                        </p:tav>
                                        <p:tav tm="100000">
                                          <p:val>
                                            <p:strVal val="#ppt_w"/>
                                          </p:val>
                                        </p:tav>
                                      </p:tavLst>
                                    </p:anim>
                                    <p:anim calcmode="lin" valueType="num">
                                      <p:cBhvr>
                                        <p:cTn id="93" dur="500" fill="hold"/>
                                        <p:tgtEl>
                                          <p:spTgt spid="56"/>
                                        </p:tgtEl>
                                        <p:attrNameLst>
                                          <p:attrName>ppt_h</p:attrName>
                                        </p:attrNameLst>
                                      </p:cBhvr>
                                      <p:tavLst>
                                        <p:tav tm="0">
                                          <p:val>
                                            <p:fltVal val="0"/>
                                          </p:val>
                                        </p:tav>
                                        <p:tav tm="100000">
                                          <p:val>
                                            <p:strVal val="#ppt_h"/>
                                          </p:val>
                                        </p:tav>
                                      </p:tavLst>
                                    </p:anim>
                                    <p:animEffect transition="in" filter="fade">
                                      <p:cBhvr>
                                        <p:cTn id="94" dur="500"/>
                                        <p:tgtEl>
                                          <p:spTgt spid="56"/>
                                        </p:tgtEl>
                                      </p:cBhvr>
                                    </p:animEffect>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1000"/>
                                        <p:tgtEl>
                                          <p:spTgt spid="27"/>
                                        </p:tgtEl>
                                      </p:cBhvr>
                                    </p:animEffect>
                                    <p:anim calcmode="lin" valueType="num">
                                      <p:cBhvr>
                                        <p:cTn id="100" dur="1000" fill="hold"/>
                                        <p:tgtEl>
                                          <p:spTgt spid="27"/>
                                        </p:tgtEl>
                                        <p:attrNameLst>
                                          <p:attrName>ppt_x</p:attrName>
                                        </p:attrNameLst>
                                      </p:cBhvr>
                                      <p:tavLst>
                                        <p:tav tm="0">
                                          <p:val>
                                            <p:strVal val="#ppt_x"/>
                                          </p:val>
                                        </p:tav>
                                        <p:tav tm="100000">
                                          <p:val>
                                            <p:strVal val="#ppt_x"/>
                                          </p:val>
                                        </p:tav>
                                      </p:tavLst>
                                    </p:anim>
                                    <p:anim calcmode="lin" valueType="num">
                                      <p:cBhvr>
                                        <p:cTn id="101" dur="1000" fill="hold"/>
                                        <p:tgtEl>
                                          <p:spTgt spid="27"/>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1000"/>
                                        <p:tgtEl>
                                          <p:spTgt spid="28"/>
                                        </p:tgtEl>
                                      </p:cBhvr>
                                    </p:animEffect>
                                    <p:anim calcmode="lin" valueType="num">
                                      <p:cBhvr>
                                        <p:cTn id="105" dur="1000" fill="hold"/>
                                        <p:tgtEl>
                                          <p:spTgt spid="28"/>
                                        </p:tgtEl>
                                        <p:attrNameLst>
                                          <p:attrName>ppt_x</p:attrName>
                                        </p:attrNameLst>
                                      </p:cBhvr>
                                      <p:tavLst>
                                        <p:tav tm="0">
                                          <p:val>
                                            <p:strVal val="#ppt_x"/>
                                          </p:val>
                                        </p:tav>
                                        <p:tav tm="100000">
                                          <p:val>
                                            <p:strVal val="#ppt_x"/>
                                          </p:val>
                                        </p:tav>
                                      </p:tavLst>
                                    </p:anim>
                                    <p:anim calcmode="lin" valueType="num">
                                      <p:cBhvr>
                                        <p:cTn id="106" dur="1000" fill="hold"/>
                                        <p:tgtEl>
                                          <p:spTgt spid="28"/>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1000"/>
                                        <p:tgtEl>
                                          <p:spTgt spid="29"/>
                                        </p:tgtEl>
                                      </p:cBhvr>
                                    </p:animEffect>
                                    <p:anim calcmode="lin" valueType="num">
                                      <p:cBhvr>
                                        <p:cTn id="110" dur="1000" fill="hold"/>
                                        <p:tgtEl>
                                          <p:spTgt spid="29"/>
                                        </p:tgtEl>
                                        <p:attrNameLst>
                                          <p:attrName>ppt_x</p:attrName>
                                        </p:attrNameLst>
                                      </p:cBhvr>
                                      <p:tavLst>
                                        <p:tav tm="0">
                                          <p:val>
                                            <p:strVal val="#ppt_x"/>
                                          </p:val>
                                        </p:tav>
                                        <p:tav tm="100000">
                                          <p:val>
                                            <p:strVal val="#ppt_x"/>
                                          </p:val>
                                        </p:tav>
                                      </p:tavLst>
                                    </p:anim>
                                    <p:anim calcmode="lin" valueType="num">
                                      <p:cBhvr>
                                        <p:cTn id="111" dur="1000" fill="hold"/>
                                        <p:tgtEl>
                                          <p:spTgt spid="29"/>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1000"/>
                                        <p:tgtEl>
                                          <p:spTgt spid="30"/>
                                        </p:tgtEl>
                                      </p:cBhvr>
                                    </p:animEffect>
                                    <p:anim calcmode="lin" valueType="num">
                                      <p:cBhvr>
                                        <p:cTn id="115" dur="1000" fill="hold"/>
                                        <p:tgtEl>
                                          <p:spTgt spid="30"/>
                                        </p:tgtEl>
                                        <p:attrNameLst>
                                          <p:attrName>ppt_x</p:attrName>
                                        </p:attrNameLst>
                                      </p:cBhvr>
                                      <p:tavLst>
                                        <p:tav tm="0">
                                          <p:val>
                                            <p:strVal val="#ppt_x"/>
                                          </p:val>
                                        </p:tav>
                                        <p:tav tm="100000">
                                          <p:val>
                                            <p:strVal val="#ppt_x"/>
                                          </p:val>
                                        </p:tav>
                                      </p:tavLst>
                                    </p:anim>
                                    <p:anim calcmode="lin" valueType="num">
                                      <p:cBhvr>
                                        <p:cTn id="116" dur="1000" fill="hold"/>
                                        <p:tgtEl>
                                          <p:spTgt spid="30"/>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fade">
                                      <p:cBhvr>
                                        <p:cTn id="119" dur="1000"/>
                                        <p:tgtEl>
                                          <p:spTgt spid="17"/>
                                        </p:tgtEl>
                                      </p:cBhvr>
                                    </p:animEffect>
                                    <p:anim calcmode="lin" valueType="num">
                                      <p:cBhvr>
                                        <p:cTn id="120" dur="1000" fill="hold"/>
                                        <p:tgtEl>
                                          <p:spTgt spid="17"/>
                                        </p:tgtEl>
                                        <p:attrNameLst>
                                          <p:attrName>ppt_x</p:attrName>
                                        </p:attrNameLst>
                                      </p:cBhvr>
                                      <p:tavLst>
                                        <p:tav tm="0">
                                          <p:val>
                                            <p:strVal val="#ppt_x"/>
                                          </p:val>
                                        </p:tav>
                                        <p:tav tm="100000">
                                          <p:val>
                                            <p:strVal val="#ppt_x"/>
                                          </p:val>
                                        </p:tav>
                                      </p:tavLst>
                                    </p:anim>
                                    <p:anim calcmode="lin" valueType="num">
                                      <p:cBhvr>
                                        <p:cTn id="121" dur="1000" fill="hold"/>
                                        <p:tgtEl>
                                          <p:spTgt spid="1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8"/>
                                        </p:tgtEl>
                                        <p:attrNameLst>
                                          <p:attrName>style.visibility</p:attrName>
                                        </p:attrNameLst>
                                      </p:cBhvr>
                                      <p:to>
                                        <p:strVal val="visible"/>
                                      </p:to>
                                    </p:set>
                                    <p:animEffect transition="in" filter="fade">
                                      <p:cBhvr>
                                        <p:cTn id="124" dur="1000"/>
                                        <p:tgtEl>
                                          <p:spTgt spid="18"/>
                                        </p:tgtEl>
                                      </p:cBhvr>
                                    </p:animEffect>
                                    <p:anim calcmode="lin" valueType="num">
                                      <p:cBhvr>
                                        <p:cTn id="125" dur="1000" fill="hold"/>
                                        <p:tgtEl>
                                          <p:spTgt spid="18"/>
                                        </p:tgtEl>
                                        <p:attrNameLst>
                                          <p:attrName>ppt_x</p:attrName>
                                        </p:attrNameLst>
                                      </p:cBhvr>
                                      <p:tavLst>
                                        <p:tav tm="0">
                                          <p:val>
                                            <p:strVal val="#ppt_x"/>
                                          </p:val>
                                        </p:tav>
                                        <p:tav tm="100000">
                                          <p:val>
                                            <p:strVal val="#ppt_x"/>
                                          </p:val>
                                        </p:tav>
                                      </p:tavLst>
                                    </p:anim>
                                    <p:anim calcmode="lin" valueType="num">
                                      <p:cBhvr>
                                        <p:cTn id="126" dur="1000" fill="hold"/>
                                        <p:tgtEl>
                                          <p:spTgt spid="18"/>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1000"/>
                                        <p:tgtEl>
                                          <p:spTgt spid="21"/>
                                        </p:tgtEl>
                                      </p:cBhvr>
                                    </p:animEffect>
                                    <p:anim calcmode="lin" valueType="num">
                                      <p:cBhvr>
                                        <p:cTn id="130" dur="1000" fill="hold"/>
                                        <p:tgtEl>
                                          <p:spTgt spid="21"/>
                                        </p:tgtEl>
                                        <p:attrNameLst>
                                          <p:attrName>ppt_x</p:attrName>
                                        </p:attrNameLst>
                                      </p:cBhvr>
                                      <p:tavLst>
                                        <p:tav tm="0">
                                          <p:val>
                                            <p:strVal val="#ppt_x"/>
                                          </p:val>
                                        </p:tav>
                                        <p:tav tm="100000">
                                          <p:val>
                                            <p:strVal val="#ppt_x"/>
                                          </p:val>
                                        </p:tav>
                                      </p:tavLst>
                                    </p:anim>
                                    <p:anim calcmode="lin" valueType="num">
                                      <p:cBhvr>
                                        <p:cTn id="131" dur="1000" fill="hold"/>
                                        <p:tgtEl>
                                          <p:spTgt spid="21"/>
                                        </p:tgtEl>
                                        <p:attrNameLst>
                                          <p:attrName>ppt_y</p:attrName>
                                        </p:attrNameLst>
                                      </p:cBhvr>
                                      <p:tavLst>
                                        <p:tav tm="0">
                                          <p:val>
                                            <p:strVal val="#ppt_y-.1"/>
                                          </p:val>
                                        </p:tav>
                                        <p:tav tm="100000">
                                          <p:val>
                                            <p:strVal val="#ppt_y"/>
                                          </p:val>
                                        </p:tav>
                                      </p:tavLst>
                                    </p:anim>
                                  </p:childTnLst>
                                </p:cTn>
                              </p:par>
                              <p:par>
                                <p:cTn id="132" presetID="47" presetClass="entr" presetSubtype="0" fill="hold" grpId="0" nodeType="withEffect">
                                  <p:stCondLst>
                                    <p:cond delay="0"/>
                                  </p:stCondLst>
                                  <p:childTnLst>
                                    <p:set>
                                      <p:cBhvr>
                                        <p:cTn id="133" dur="1" fill="hold">
                                          <p:stCondLst>
                                            <p:cond delay="0"/>
                                          </p:stCondLst>
                                        </p:cTn>
                                        <p:tgtEl>
                                          <p:spTgt spid="22"/>
                                        </p:tgtEl>
                                        <p:attrNameLst>
                                          <p:attrName>style.visibility</p:attrName>
                                        </p:attrNameLst>
                                      </p:cBhvr>
                                      <p:to>
                                        <p:strVal val="visible"/>
                                      </p:to>
                                    </p:set>
                                    <p:animEffect transition="in" filter="fade">
                                      <p:cBhvr>
                                        <p:cTn id="134" dur="1000"/>
                                        <p:tgtEl>
                                          <p:spTgt spid="22"/>
                                        </p:tgtEl>
                                      </p:cBhvr>
                                    </p:animEffect>
                                    <p:anim calcmode="lin" valueType="num">
                                      <p:cBhvr>
                                        <p:cTn id="135" dur="1000" fill="hold"/>
                                        <p:tgtEl>
                                          <p:spTgt spid="22"/>
                                        </p:tgtEl>
                                        <p:attrNameLst>
                                          <p:attrName>ppt_x</p:attrName>
                                        </p:attrNameLst>
                                      </p:cBhvr>
                                      <p:tavLst>
                                        <p:tav tm="0">
                                          <p:val>
                                            <p:strVal val="#ppt_x"/>
                                          </p:val>
                                        </p:tav>
                                        <p:tav tm="100000">
                                          <p:val>
                                            <p:strVal val="#ppt_x"/>
                                          </p:val>
                                        </p:tav>
                                      </p:tavLst>
                                    </p:anim>
                                    <p:anim calcmode="lin" valueType="num">
                                      <p:cBhvr>
                                        <p:cTn id="136" dur="1000" fill="hold"/>
                                        <p:tgtEl>
                                          <p:spTgt spid="22"/>
                                        </p:tgtEl>
                                        <p:attrNameLst>
                                          <p:attrName>ppt_y</p:attrName>
                                        </p:attrNameLst>
                                      </p:cBhvr>
                                      <p:tavLst>
                                        <p:tav tm="0">
                                          <p:val>
                                            <p:strVal val="#ppt_y-.1"/>
                                          </p:val>
                                        </p:tav>
                                        <p:tav tm="100000">
                                          <p:val>
                                            <p:strVal val="#ppt_y"/>
                                          </p:val>
                                        </p:tav>
                                      </p:tavLst>
                                    </p:anim>
                                  </p:childTnLst>
                                </p:cTn>
                              </p:par>
                              <p:par>
                                <p:cTn id="137" presetID="47"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Effect transition="in" filter="fade">
                                      <p:cBhvr>
                                        <p:cTn id="139" dur="1000"/>
                                        <p:tgtEl>
                                          <p:spTgt spid="58"/>
                                        </p:tgtEl>
                                      </p:cBhvr>
                                    </p:animEffect>
                                    <p:anim calcmode="lin" valueType="num">
                                      <p:cBhvr>
                                        <p:cTn id="140" dur="1000" fill="hold"/>
                                        <p:tgtEl>
                                          <p:spTgt spid="58"/>
                                        </p:tgtEl>
                                        <p:attrNameLst>
                                          <p:attrName>ppt_x</p:attrName>
                                        </p:attrNameLst>
                                      </p:cBhvr>
                                      <p:tavLst>
                                        <p:tav tm="0">
                                          <p:val>
                                            <p:strVal val="#ppt_x"/>
                                          </p:val>
                                        </p:tav>
                                        <p:tav tm="100000">
                                          <p:val>
                                            <p:strVal val="#ppt_x"/>
                                          </p:val>
                                        </p:tav>
                                      </p:tavLst>
                                    </p:anim>
                                    <p:anim calcmode="lin" valueType="num">
                                      <p:cBhvr>
                                        <p:cTn id="141" dur="1000" fill="hold"/>
                                        <p:tgtEl>
                                          <p:spTgt spid="58"/>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59"/>
                                        </p:tgtEl>
                                        <p:attrNameLst>
                                          <p:attrName>style.visibility</p:attrName>
                                        </p:attrNameLst>
                                      </p:cBhvr>
                                      <p:to>
                                        <p:strVal val="visible"/>
                                      </p:to>
                                    </p:set>
                                    <p:animEffect transition="in" filter="fade">
                                      <p:cBhvr>
                                        <p:cTn id="144" dur="1000"/>
                                        <p:tgtEl>
                                          <p:spTgt spid="59"/>
                                        </p:tgtEl>
                                      </p:cBhvr>
                                    </p:animEffect>
                                    <p:anim calcmode="lin" valueType="num">
                                      <p:cBhvr>
                                        <p:cTn id="145" dur="1000" fill="hold"/>
                                        <p:tgtEl>
                                          <p:spTgt spid="59"/>
                                        </p:tgtEl>
                                        <p:attrNameLst>
                                          <p:attrName>ppt_x</p:attrName>
                                        </p:attrNameLst>
                                      </p:cBhvr>
                                      <p:tavLst>
                                        <p:tav tm="0">
                                          <p:val>
                                            <p:strVal val="#ppt_x"/>
                                          </p:val>
                                        </p:tav>
                                        <p:tav tm="100000">
                                          <p:val>
                                            <p:strVal val="#ppt_x"/>
                                          </p:val>
                                        </p:tav>
                                      </p:tavLst>
                                    </p:anim>
                                    <p:anim calcmode="lin" valueType="num">
                                      <p:cBhvr>
                                        <p:cTn id="146" dur="1000" fill="hold"/>
                                        <p:tgtEl>
                                          <p:spTgt spid="59"/>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1000"/>
                                        <p:tgtEl>
                                          <p:spTgt spid="60"/>
                                        </p:tgtEl>
                                      </p:cBhvr>
                                    </p:animEffect>
                                    <p:anim calcmode="lin" valueType="num">
                                      <p:cBhvr>
                                        <p:cTn id="150" dur="1000" fill="hold"/>
                                        <p:tgtEl>
                                          <p:spTgt spid="60"/>
                                        </p:tgtEl>
                                        <p:attrNameLst>
                                          <p:attrName>ppt_x</p:attrName>
                                        </p:attrNameLst>
                                      </p:cBhvr>
                                      <p:tavLst>
                                        <p:tav tm="0">
                                          <p:val>
                                            <p:strVal val="#ppt_x"/>
                                          </p:val>
                                        </p:tav>
                                        <p:tav tm="100000">
                                          <p:val>
                                            <p:strVal val="#ppt_x"/>
                                          </p:val>
                                        </p:tav>
                                      </p:tavLst>
                                    </p:anim>
                                    <p:anim calcmode="lin" valueType="num">
                                      <p:cBhvr>
                                        <p:cTn id="151" dur="1000" fill="hold"/>
                                        <p:tgtEl>
                                          <p:spTgt spid="60"/>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1"/>
                                        </p:tgtEl>
                                        <p:attrNameLst>
                                          <p:attrName>style.visibility</p:attrName>
                                        </p:attrNameLst>
                                      </p:cBhvr>
                                      <p:to>
                                        <p:strVal val="visible"/>
                                      </p:to>
                                    </p:set>
                                    <p:animEffect transition="in" filter="fade">
                                      <p:cBhvr>
                                        <p:cTn id="154" dur="1000"/>
                                        <p:tgtEl>
                                          <p:spTgt spid="61"/>
                                        </p:tgtEl>
                                      </p:cBhvr>
                                    </p:animEffect>
                                    <p:anim calcmode="lin" valueType="num">
                                      <p:cBhvr>
                                        <p:cTn id="155" dur="1000" fill="hold"/>
                                        <p:tgtEl>
                                          <p:spTgt spid="61"/>
                                        </p:tgtEl>
                                        <p:attrNameLst>
                                          <p:attrName>ppt_x</p:attrName>
                                        </p:attrNameLst>
                                      </p:cBhvr>
                                      <p:tavLst>
                                        <p:tav tm="0">
                                          <p:val>
                                            <p:strVal val="#ppt_x"/>
                                          </p:val>
                                        </p:tav>
                                        <p:tav tm="100000">
                                          <p:val>
                                            <p:strVal val="#ppt_x"/>
                                          </p:val>
                                        </p:tav>
                                      </p:tavLst>
                                    </p:anim>
                                    <p:anim calcmode="lin" valueType="num">
                                      <p:cBhvr>
                                        <p:cTn id="156"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9" grpId="0" animBg="1"/>
      <p:bldP spid="20" grpId="0" animBg="1"/>
      <p:bldP spid="25" grpId="0" animBg="1"/>
      <p:bldP spid="26" grpId="0" animBg="1"/>
      <p:bldP spid="27" grpId="0" animBg="1"/>
      <p:bldP spid="28" grpId="0"/>
      <p:bldP spid="29" grpId="0"/>
      <p:bldP spid="30" grpId="0"/>
      <p:bldP spid="32" grpId="0" animBg="1"/>
      <p:bldP spid="7" grpId="0" animBg="1"/>
      <p:bldP spid="8" grpId="0" animBg="1"/>
      <p:bldP spid="14" grpId="0" animBg="1"/>
      <p:bldP spid="15" grpId="0" animBg="1"/>
      <p:bldP spid="16" grpId="0" animBg="1"/>
      <p:bldP spid="17" grpId="0" animBg="1"/>
      <p:bldP spid="18" grpId="0"/>
      <p:bldP spid="21" grpId="0"/>
      <p:bldP spid="22" grpId="0"/>
      <p:bldP spid="23" grpId="0" animBg="1"/>
      <p:bldP spid="24" grpId="0" animBg="1"/>
      <p:bldP spid="31" grpId="0" animBg="1"/>
      <p:bldP spid="50" grpId="0" animBg="1"/>
      <p:bldP spid="51" grpId="0" animBg="1"/>
      <p:bldP spid="56" grpId="0" animBg="1"/>
      <p:bldP spid="58" grpId="0" animBg="1"/>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cstate="screen"/>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10" name="Oval 9"/>
          <p:cNvSpPr/>
          <p:nvPr/>
        </p:nvSpPr>
        <p:spPr>
          <a:xfrm>
            <a:off x="1159738" y="2306471"/>
            <a:ext cx="1828800" cy="1828800"/>
          </a:xfrm>
          <a:prstGeom prst="ellipse">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7" name="Arc 16"/>
          <p:cNvSpPr/>
          <p:nvPr/>
        </p:nvSpPr>
        <p:spPr>
          <a:xfrm>
            <a:off x="1068298" y="2215031"/>
            <a:ext cx="2011680" cy="2011680"/>
          </a:xfrm>
          <a:prstGeom prst="arc">
            <a:avLst>
              <a:gd name="adj1" fmla="val 16200000"/>
              <a:gd name="adj2" fmla="val 12360201"/>
            </a:avLst>
          </a:prstGeom>
          <a:noFill/>
          <a:ln w="3810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9" name="TextBox 18"/>
          <p:cNvSpPr txBox="1"/>
          <p:nvPr/>
        </p:nvSpPr>
        <p:spPr>
          <a:xfrm>
            <a:off x="1373099" y="1651682"/>
            <a:ext cx="1402080" cy="2870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单击此处添加标题</a:t>
            </a:r>
          </a:p>
        </p:txBody>
      </p:sp>
      <p:sp>
        <p:nvSpPr>
          <p:cNvPr id="20" name="Rectangle 19"/>
          <p:cNvSpPr/>
          <p:nvPr/>
        </p:nvSpPr>
        <p:spPr>
          <a:xfrm>
            <a:off x="1118831" y="4559228"/>
            <a:ext cx="1910614" cy="7867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
        <p:nvSpPr>
          <p:cNvPr id="26" name="Oval 25"/>
          <p:cNvSpPr/>
          <p:nvPr/>
        </p:nvSpPr>
        <p:spPr>
          <a:xfrm>
            <a:off x="3857629" y="2306471"/>
            <a:ext cx="1828800" cy="1828800"/>
          </a:xfrm>
          <a:prstGeom prst="ellipse">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27" name="Arc 26"/>
          <p:cNvSpPr/>
          <p:nvPr/>
        </p:nvSpPr>
        <p:spPr>
          <a:xfrm>
            <a:off x="3766189" y="2215031"/>
            <a:ext cx="2011680" cy="2011680"/>
          </a:xfrm>
          <a:prstGeom prst="arc">
            <a:avLst>
              <a:gd name="adj1" fmla="val 16200000"/>
              <a:gd name="adj2" fmla="val 368271"/>
            </a:avLst>
          </a:prstGeom>
          <a:noFill/>
          <a:ln w="3810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28" name="TextBox 27"/>
          <p:cNvSpPr txBox="1"/>
          <p:nvPr/>
        </p:nvSpPr>
        <p:spPr>
          <a:xfrm>
            <a:off x="4070991" y="1651682"/>
            <a:ext cx="1402080" cy="2870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单击此处添加标题</a:t>
            </a:r>
          </a:p>
        </p:txBody>
      </p:sp>
      <p:sp>
        <p:nvSpPr>
          <p:cNvPr id="29" name="Rectangle 28"/>
          <p:cNvSpPr/>
          <p:nvPr/>
        </p:nvSpPr>
        <p:spPr>
          <a:xfrm>
            <a:off x="3816722" y="4559228"/>
            <a:ext cx="1910614" cy="7867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
        <p:nvSpPr>
          <p:cNvPr id="31" name="Oval 30"/>
          <p:cNvSpPr/>
          <p:nvPr/>
        </p:nvSpPr>
        <p:spPr>
          <a:xfrm>
            <a:off x="9252777" y="2306471"/>
            <a:ext cx="1828800" cy="1828800"/>
          </a:xfrm>
          <a:prstGeom prst="ellipse">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2" name="Arc 31"/>
          <p:cNvSpPr/>
          <p:nvPr/>
        </p:nvSpPr>
        <p:spPr>
          <a:xfrm>
            <a:off x="9161972" y="2215031"/>
            <a:ext cx="2011680" cy="2011680"/>
          </a:xfrm>
          <a:prstGeom prst="arc">
            <a:avLst>
              <a:gd name="adj1" fmla="val 16200000"/>
              <a:gd name="adj2" fmla="val 14822572"/>
            </a:avLst>
          </a:prstGeom>
          <a:noFill/>
          <a:ln w="3810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3" name="TextBox 32"/>
          <p:cNvSpPr txBox="1"/>
          <p:nvPr/>
        </p:nvSpPr>
        <p:spPr>
          <a:xfrm>
            <a:off x="9466775" y="1651682"/>
            <a:ext cx="1402080" cy="2870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单击此处添加标题</a:t>
            </a:r>
          </a:p>
        </p:txBody>
      </p:sp>
      <p:sp>
        <p:nvSpPr>
          <p:cNvPr id="34" name="Rectangle 33"/>
          <p:cNvSpPr/>
          <p:nvPr/>
        </p:nvSpPr>
        <p:spPr>
          <a:xfrm>
            <a:off x="9212505" y="4559228"/>
            <a:ext cx="1910614" cy="7867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
        <p:nvSpPr>
          <p:cNvPr id="36" name="Oval 35"/>
          <p:cNvSpPr/>
          <p:nvPr/>
        </p:nvSpPr>
        <p:spPr>
          <a:xfrm>
            <a:off x="6554885" y="2306471"/>
            <a:ext cx="1828800" cy="1828800"/>
          </a:xfrm>
          <a:prstGeom prst="ellipse">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7" name="Arc 36"/>
          <p:cNvSpPr/>
          <p:nvPr/>
        </p:nvSpPr>
        <p:spPr>
          <a:xfrm>
            <a:off x="6464080" y="2215031"/>
            <a:ext cx="2011680" cy="2011680"/>
          </a:xfrm>
          <a:prstGeom prst="arc">
            <a:avLst>
              <a:gd name="adj1" fmla="val 16200000"/>
              <a:gd name="adj2" fmla="val 7398383"/>
            </a:avLst>
          </a:prstGeom>
          <a:noFill/>
          <a:ln w="3810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8" name="TextBox 37"/>
          <p:cNvSpPr txBox="1"/>
          <p:nvPr/>
        </p:nvSpPr>
        <p:spPr>
          <a:xfrm>
            <a:off x="6768881" y="1651682"/>
            <a:ext cx="1402080" cy="2870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单击此处添加标题</a:t>
            </a:r>
          </a:p>
        </p:txBody>
      </p:sp>
      <p:sp>
        <p:nvSpPr>
          <p:cNvPr id="39" name="Rectangle 38"/>
          <p:cNvSpPr/>
          <p:nvPr/>
        </p:nvSpPr>
        <p:spPr>
          <a:xfrm>
            <a:off x="6514613" y="4559228"/>
            <a:ext cx="1910614" cy="7867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3"/>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strVal val="#ppt_w+.3"/>
                                          </p:val>
                                        </p:tav>
                                        <p:tav tm="100000">
                                          <p:val>
                                            <p:strVal val="#ppt_w"/>
                                          </p:val>
                                        </p:tav>
                                      </p:tavLst>
                                    </p:anim>
                                    <p:anim calcmode="lin" valueType="num">
                                      <p:cBhvr>
                                        <p:cTn id="18" dur="1000" fill="hold"/>
                                        <p:tgtEl>
                                          <p:spTgt spid="26"/>
                                        </p:tgtEl>
                                        <p:attrNameLst>
                                          <p:attrName>ppt_h</p:attrName>
                                        </p:attrNameLst>
                                      </p:cBhvr>
                                      <p:tavLst>
                                        <p:tav tm="0">
                                          <p:val>
                                            <p:strVal val="#ppt_h"/>
                                          </p:val>
                                        </p:tav>
                                        <p:tav tm="100000">
                                          <p:val>
                                            <p:strVal val="#ppt_h"/>
                                          </p:val>
                                        </p:tav>
                                      </p:tavLst>
                                    </p:anim>
                                    <p:animEffect transition="in" filter="fade">
                                      <p:cBhvr>
                                        <p:cTn id="19" dur="1000"/>
                                        <p:tgtEl>
                                          <p:spTgt spid="2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strVal val="#ppt_w+.3"/>
                                          </p:val>
                                        </p:tav>
                                        <p:tav tm="100000">
                                          <p:val>
                                            <p:strVal val="#ppt_w"/>
                                          </p:val>
                                        </p:tav>
                                      </p:tavLst>
                                    </p:anim>
                                    <p:anim calcmode="lin" valueType="num">
                                      <p:cBhvr>
                                        <p:cTn id="23" dur="1000" fill="hold"/>
                                        <p:tgtEl>
                                          <p:spTgt spid="27"/>
                                        </p:tgtEl>
                                        <p:attrNameLst>
                                          <p:attrName>ppt_h</p:attrName>
                                        </p:attrNameLst>
                                      </p:cBhvr>
                                      <p:tavLst>
                                        <p:tav tm="0">
                                          <p:val>
                                            <p:strVal val="#ppt_h"/>
                                          </p:val>
                                        </p:tav>
                                        <p:tav tm="100000">
                                          <p:val>
                                            <p:strVal val="#ppt_h"/>
                                          </p:val>
                                        </p:tav>
                                      </p:tavLst>
                                    </p:anim>
                                    <p:animEffect transition="in" filter="fade">
                                      <p:cBhvr>
                                        <p:cTn id="24" dur="1000"/>
                                        <p:tgtEl>
                                          <p:spTgt spid="27"/>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1000" fill="hold"/>
                                        <p:tgtEl>
                                          <p:spTgt spid="31"/>
                                        </p:tgtEl>
                                        <p:attrNameLst>
                                          <p:attrName>ppt_w</p:attrName>
                                        </p:attrNameLst>
                                      </p:cBhvr>
                                      <p:tavLst>
                                        <p:tav tm="0">
                                          <p:val>
                                            <p:strVal val="#ppt_w+.3"/>
                                          </p:val>
                                        </p:tav>
                                        <p:tav tm="100000">
                                          <p:val>
                                            <p:strVal val="#ppt_w"/>
                                          </p:val>
                                        </p:tav>
                                      </p:tavLst>
                                    </p:anim>
                                    <p:anim calcmode="lin" valueType="num">
                                      <p:cBhvr>
                                        <p:cTn id="28" dur="1000" fill="hold"/>
                                        <p:tgtEl>
                                          <p:spTgt spid="31"/>
                                        </p:tgtEl>
                                        <p:attrNameLst>
                                          <p:attrName>ppt_h</p:attrName>
                                        </p:attrNameLst>
                                      </p:cBhvr>
                                      <p:tavLst>
                                        <p:tav tm="0">
                                          <p:val>
                                            <p:strVal val="#ppt_h"/>
                                          </p:val>
                                        </p:tav>
                                        <p:tav tm="100000">
                                          <p:val>
                                            <p:strVal val="#ppt_h"/>
                                          </p:val>
                                        </p:tav>
                                      </p:tavLst>
                                    </p:anim>
                                    <p:animEffect transition="in" filter="fade">
                                      <p:cBhvr>
                                        <p:cTn id="29" dur="1000"/>
                                        <p:tgtEl>
                                          <p:spTgt spid="31"/>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1000" fill="hold"/>
                                        <p:tgtEl>
                                          <p:spTgt spid="32"/>
                                        </p:tgtEl>
                                        <p:attrNameLst>
                                          <p:attrName>ppt_w</p:attrName>
                                        </p:attrNameLst>
                                      </p:cBhvr>
                                      <p:tavLst>
                                        <p:tav tm="0">
                                          <p:val>
                                            <p:strVal val="#ppt_w+.3"/>
                                          </p:val>
                                        </p:tav>
                                        <p:tav tm="100000">
                                          <p:val>
                                            <p:strVal val="#ppt_w"/>
                                          </p:val>
                                        </p:tav>
                                      </p:tavLst>
                                    </p:anim>
                                    <p:anim calcmode="lin" valueType="num">
                                      <p:cBhvr>
                                        <p:cTn id="33" dur="1000" fill="hold"/>
                                        <p:tgtEl>
                                          <p:spTgt spid="32"/>
                                        </p:tgtEl>
                                        <p:attrNameLst>
                                          <p:attrName>ppt_h</p:attrName>
                                        </p:attrNameLst>
                                      </p:cBhvr>
                                      <p:tavLst>
                                        <p:tav tm="0">
                                          <p:val>
                                            <p:strVal val="#ppt_h"/>
                                          </p:val>
                                        </p:tav>
                                        <p:tav tm="100000">
                                          <p:val>
                                            <p:strVal val="#ppt_h"/>
                                          </p:val>
                                        </p:tav>
                                      </p:tavLst>
                                    </p:anim>
                                    <p:animEffect transition="in" filter="fade">
                                      <p:cBhvr>
                                        <p:cTn id="34" dur="1000"/>
                                        <p:tgtEl>
                                          <p:spTgt spid="32"/>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1000" fill="hold"/>
                                        <p:tgtEl>
                                          <p:spTgt spid="36"/>
                                        </p:tgtEl>
                                        <p:attrNameLst>
                                          <p:attrName>ppt_w</p:attrName>
                                        </p:attrNameLst>
                                      </p:cBhvr>
                                      <p:tavLst>
                                        <p:tav tm="0">
                                          <p:val>
                                            <p:strVal val="#ppt_w+.3"/>
                                          </p:val>
                                        </p:tav>
                                        <p:tav tm="100000">
                                          <p:val>
                                            <p:strVal val="#ppt_w"/>
                                          </p:val>
                                        </p:tav>
                                      </p:tavLst>
                                    </p:anim>
                                    <p:anim calcmode="lin" valueType="num">
                                      <p:cBhvr>
                                        <p:cTn id="38" dur="1000" fill="hold"/>
                                        <p:tgtEl>
                                          <p:spTgt spid="36"/>
                                        </p:tgtEl>
                                        <p:attrNameLst>
                                          <p:attrName>ppt_h</p:attrName>
                                        </p:attrNameLst>
                                      </p:cBhvr>
                                      <p:tavLst>
                                        <p:tav tm="0">
                                          <p:val>
                                            <p:strVal val="#ppt_h"/>
                                          </p:val>
                                        </p:tav>
                                        <p:tav tm="100000">
                                          <p:val>
                                            <p:strVal val="#ppt_h"/>
                                          </p:val>
                                        </p:tav>
                                      </p:tavLst>
                                    </p:anim>
                                    <p:animEffect transition="in" filter="fade">
                                      <p:cBhvr>
                                        <p:cTn id="39" dur="1000"/>
                                        <p:tgtEl>
                                          <p:spTgt spid="36"/>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1000" fill="hold"/>
                                        <p:tgtEl>
                                          <p:spTgt spid="37"/>
                                        </p:tgtEl>
                                        <p:attrNameLst>
                                          <p:attrName>ppt_w</p:attrName>
                                        </p:attrNameLst>
                                      </p:cBhvr>
                                      <p:tavLst>
                                        <p:tav tm="0">
                                          <p:val>
                                            <p:strVal val="#ppt_w+.3"/>
                                          </p:val>
                                        </p:tav>
                                        <p:tav tm="100000">
                                          <p:val>
                                            <p:strVal val="#ppt_w"/>
                                          </p:val>
                                        </p:tav>
                                      </p:tavLst>
                                    </p:anim>
                                    <p:anim calcmode="lin" valueType="num">
                                      <p:cBhvr>
                                        <p:cTn id="43" dur="1000" fill="hold"/>
                                        <p:tgtEl>
                                          <p:spTgt spid="37"/>
                                        </p:tgtEl>
                                        <p:attrNameLst>
                                          <p:attrName>ppt_h</p:attrName>
                                        </p:attrNameLst>
                                      </p:cBhvr>
                                      <p:tavLst>
                                        <p:tav tm="0">
                                          <p:val>
                                            <p:strVal val="#ppt_h"/>
                                          </p:val>
                                        </p:tav>
                                        <p:tav tm="100000">
                                          <p:val>
                                            <p:strVal val="#ppt_h"/>
                                          </p:val>
                                        </p:tav>
                                      </p:tavLst>
                                    </p:anim>
                                    <p:animEffect transition="in" filter="fade">
                                      <p:cBhvr>
                                        <p:cTn id="44" dur="1000"/>
                                        <p:tgtEl>
                                          <p:spTgt spid="37"/>
                                        </p:tgtEl>
                                      </p:cBhvr>
                                    </p:animEffect>
                                  </p:childTnLst>
                                </p:cTn>
                              </p:par>
                            </p:childTnLst>
                          </p:cTn>
                        </p:par>
                        <p:par>
                          <p:cTn id="45" fill="hold">
                            <p:stCondLst>
                              <p:cond delay="1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9"/>
                                        </p:tgtEl>
                                        <p:attrNameLst>
                                          <p:attrName>ppt_y</p:attrName>
                                        </p:attrNameLst>
                                      </p:cBhvr>
                                      <p:tavLst>
                                        <p:tav tm="0">
                                          <p:val>
                                            <p:strVal val="#ppt_y"/>
                                          </p:val>
                                        </p:tav>
                                        <p:tav tm="100000">
                                          <p:val>
                                            <p:strVal val="#ppt_y"/>
                                          </p:val>
                                        </p:tav>
                                      </p:tavLst>
                                    </p:anim>
                                    <p:anim calcmode="lin" valueType="num">
                                      <p:cBhvr>
                                        <p:cTn id="50"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9"/>
                                        </p:tgtEl>
                                      </p:cBhvr>
                                    </p:animEffect>
                                  </p:childTnLst>
                                </p:cTn>
                              </p:par>
                              <p:par>
                                <p:cTn id="53" presetID="41" presetClass="entr" presetSubtype="0" fill="hold" grpId="0" nodeType="withEffect">
                                  <p:stCondLst>
                                    <p:cond delay="0"/>
                                  </p:stCondLst>
                                  <p:iterate type="lt">
                                    <p:tmPct val="10000"/>
                                  </p:iterate>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28"/>
                                        </p:tgtEl>
                                        <p:attrNameLst>
                                          <p:attrName>ppt_y</p:attrName>
                                        </p:attrNameLst>
                                      </p:cBhvr>
                                      <p:tavLst>
                                        <p:tav tm="0">
                                          <p:val>
                                            <p:strVal val="#ppt_y"/>
                                          </p:val>
                                        </p:tav>
                                        <p:tav tm="100000">
                                          <p:val>
                                            <p:strVal val="#ppt_y"/>
                                          </p:val>
                                        </p:tav>
                                      </p:tavLst>
                                    </p:anim>
                                    <p:anim calcmode="lin" valueType="num">
                                      <p:cBhvr>
                                        <p:cTn id="5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28"/>
                                        </p:tgtEl>
                                      </p:cBhvr>
                                    </p:animEffect>
                                  </p:childTnLst>
                                </p:cTn>
                              </p:par>
                              <p:par>
                                <p:cTn id="60" presetID="41" presetClass="entr" presetSubtype="0" fill="hold" grpId="0" nodeType="withEffect">
                                  <p:stCondLst>
                                    <p:cond delay="0"/>
                                  </p:stCondLst>
                                  <p:iterate type="lt">
                                    <p:tmPct val="10000"/>
                                  </p:iterate>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38"/>
                                        </p:tgtEl>
                                        <p:attrNameLst>
                                          <p:attrName>ppt_y</p:attrName>
                                        </p:attrNameLst>
                                      </p:cBhvr>
                                      <p:tavLst>
                                        <p:tav tm="0">
                                          <p:val>
                                            <p:strVal val="#ppt_y"/>
                                          </p:val>
                                        </p:tav>
                                        <p:tav tm="100000">
                                          <p:val>
                                            <p:strVal val="#ppt_y"/>
                                          </p:val>
                                        </p:tav>
                                      </p:tavLst>
                                    </p:anim>
                                    <p:anim calcmode="lin" valueType="num">
                                      <p:cBhvr>
                                        <p:cTn id="64"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38"/>
                                        </p:tgtEl>
                                      </p:cBhvr>
                                    </p:animEffect>
                                  </p:childTnLst>
                                </p:cTn>
                              </p:par>
                              <p:par>
                                <p:cTn id="67" presetID="41" presetClass="entr" presetSubtype="0" fill="hold" grpId="0" nodeType="withEffect">
                                  <p:stCondLst>
                                    <p:cond delay="0"/>
                                  </p:stCondLst>
                                  <p:iterate type="lt">
                                    <p:tmPct val="10000"/>
                                  </p:iterate>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3"/>
                                        </p:tgtEl>
                                        <p:attrNameLst>
                                          <p:attrName>ppt_y</p:attrName>
                                        </p:attrNameLst>
                                      </p:cBhvr>
                                      <p:tavLst>
                                        <p:tav tm="0">
                                          <p:val>
                                            <p:strVal val="#ppt_y"/>
                                          </p:val>
                                        </p:tav>
                                        <p:tav tm="100000">
                                          <p:val>
                                            <p:strVal val="#ppt_y"/>
                                          </p:val>
                                        </p:tav>
                                      </p:tavLst>
                                    </p:anim>
                                    <p:anim calcmode="lin" valueType="num">
                                      <p:cBhvr>
                                        <p:cTn id="71"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33"/>
                                        </p:tgtEl>
                                      </p:cBhvr>
                                    </p:animEffect>
                                  </p:childTnLst>
                                </p:cTn>
                              </p:par>
                            </p:childTnLst>
                          </p:cTn>
                        </p:par>
                        <p:par>
                          <p:cTn id="74" fill="hold">
                            <p:stCondLst>
                              <p:cond delay="1850"/>
                            </p:stCondLst>
                            <p:childTnLst>
                              <p:par>
                                <p:cTn id="75" presetID="47"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1000"/>
                                        <p:tgtEl>
                                          <p:spTgt spid="34"/>
                                        </p:tgtEl>
                                      </p:cBhvr>
                                    </p:animEffect>
                                    <p:anim calcmode="lin" valueType="num">
                                      <p:cBhvr>
                                        <p:cTn id="88" dur="1000" fill="hold"/>
                                        <p:tgtEl>
                                          <p:spTgt spid="34"/>
                                        </p:tgtEl>
                                        <p:attrNameLst>
                                          <p:attrName>ppt_x</p:attrName>
                                        </p:attrNameLst>
                                      </p:cBhvr>
                                      <p:tavLst>
                                        <p:tav tm="0">
                                          <p:val>
                                            <p:strVal val="#ppt_x"/>
                                          </p:val>
                                        </p:tav>
                                        <p:tav tm="100000">
                                          <p:val>
                                            <p:strVal val="#ppt_x"/>
                                          </p:val>
                                        </p:tav>
                                      </p:tavLst>
                                    </p:anim>
                                    <p:anim calcmode="lin" valueType="num">
                                      <p:cBhvr>
                                        <p:cTn id="89" dur="1000" fill="hold"/>
                                        <p:tgtEl>
                                          <p:spTgt spid="34"/>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9" grpId="0"/>
      <p:bldP spid="20" grpId="0"/>
      <p:bldP spid="26" grpId="0" animBg="1"/>
      <p:bldP spid="27" grpId="0" animBg="1"/>
      <p:bldP spid="28" grpId="0"/>
      <p:bldP spid="29" grpId="0"/>
      <p:bldP spid="31" grpId="0" animBg="1"/>
      <p:bldP spid="32" grpId="0" animBg="1"/>
      <p:bldP spid="33" grpId="0"/>
      <p:bldP spid="34" grpId="0"/>
      <p:bldP spid="36" grpId="0" animBg="1"/>
      <p:bldP spid="37" grpId="0" animBg="1"/>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cstate="screen"/>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grpSp>
        <p:nvGrpSpPr>
          <p:cNvPr id="10" name="Group 9"/>
          <p:cNvGrpSpPr/>
          <p:nvPr/>
        </p:nvGrpSpPr>
        <p:grpSpPr>
          <a:xfrm>
            <a:off x="952500" y="1678305"/>
            <a:ext cx="1726908" cy="2091198"/>
            <a:chOff x="952500" y="2470170"/>
            <a:chExt cx="1726908" cy="2091198"/>
          </a:xfrm>
        </p:grpSpPr>
        <p:sp>
          <p:nvSpPr>
            <p:cNvPr id="11" name="Rounded Rectangle 10"/>
            <p:cNvSpPr/>
            <p:nvPr/>
          </p:nvSpPr>
          <p:spPr>
            <a:xfrm>
              <a:off x="952500" y="2470170"/>
              <a:ext cx="1726905" cy="274320"/>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微软雅黑" panose="020B0503020204020204" charset="-122"/>
                  <a:ea typeface="微软雅黑" panose="020B0503020204020204" charset="-122"/>
                </a:rPr>
                <a:t>MEDIUM</a:t>
              </a:r>
            </a:p>
          </p:txBody>
        </p:sp>
        <p:sp>
          <p:nvSpPr>
            <p:cNvPr id="12" name="Folded Corner 11"/>
            <p:cNvSpPr/>
            <p:nvPr/>
          </p:nvSpPr>
          <p:spPr>
            <a:xfrm>
              <a:off x="952503" y="2710417"/>
              <a:ext cx="1726905" cy="1850951"/>
            </a:xfrm>
            <a:prstGeom prst="foldedCorner">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charset="-122"/>
                <a:ea typeface="微软雅黑" panose="020B0503020204020204" charset="-122"/>
              </a:endParaRPr>
            </a:p>
          </p:txBody>
        </p:sp>
      </p:grpSp>
      <p:grpSp>
        <p:nvGrpSpPr>
          <p:cNvPr id="15" name="Group 14"/>
          <p:cNvGrpSpPr/>
          <p:nvPr/>
        </p:nvGrpSpPr>
        <p:grpSpPr>
          <a:xfrm>
            <a:off x="3421637" y="1680075"/>
            <a:ext cx="5348726" cy="4307842"/>
            <a:chOff x="4300539" y="1984376"/>
            <a:chExt cx="3589338" cy="2890838"/>
          </a:xfrm>
        </p:grpSpPr>
        <p:sp>
          <p:nvSpPr>
            <p:cNvPr id="17" name="Freeform 5"/>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19"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20"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26" name="Freeform 9"/>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27" name="Freeform 10"/>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28"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29"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30"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31"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32"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33" name="Freeform 16"/>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34" name="Freeform 17"/>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grpSp>
      <p:sp>
        <p:nvSpPr>
          <p:cNvPr id="35" name="TextBox 34"/>
          <p:cNvSpPr txBox="1"/>
          <p:nvPr/>
        </p:nvSpPr>
        <p:spPr>
          <a:xfrm>
            <a:off x="952500" y="4053456"/>
            <a:ext cx="2260960" cy="1482090"/>
          </a:xfrm>
          <a:prstGeom prst="rect">
            <a:avLst/>
          </a:prstGeom>
          <a:noFill/>
        </p:spPr>
        <p:txBody>
          <a:bodyPr wrap="square" rtlCol="0">
            <a:spAutoFit/>
          </a:bodyPr>
          <a:lstStyle/>
          <a:p>
            <a:r>
              <a:rPr lang="en-US">
                <a:solidFill>
                  <a:schemeClr val="tx1"/>
                </a:solidFill>
                <a:latin typeface="微软雅黑" panose="020B0503020204020204" charset="-122"/>
                <a:ea typeface="微软雅黑" panose="020B0503020204020204" charset="-122"/>
              </a:rPr>
              <a:t>单击此处添加标题</a:t>
            </a:r>
          </a:p>
          <a:p>
            <a:endParaRPr lang="en-US" sz="900">
              <a:solidFill>
                <a:schemeClr val="tx1"/>
              </a:solidFill>
              <a:latin typeface="微软雅黑" panose="020B0503020204020204" charset="-122"/>
              <a:ea typeface="微软雅黑" panose="020B0503020204020204" charset="-122"/>
            </a:endParaRPr>
          </a:p>
          <a:p>
            <a:r>
              <a:rPr lang="en-US" sz="900">
                <a:solidFill>
                  <a:schemeClr val="tx1"/>
                </a:solidFill>
                <a:latin typeface="微软雅黑" panose="020B0503020204020204" charset="-122"/>
                <a:ea typeface="微软雅黑" panose="020B0503020204020204" charset="-122"/>
              </a:rPr>
              <a:t>Uniquely architect B2C products and scalable synergy. </a:t>
            </a:r>
          </a:p>
          <a:p>
            <a:endParaRPr lang="en-US" sz="900">
              <a:solidFill>
                <a:schemeClr val="tx1"/>
              </a:solidFill>
              <a:latin typeface="微软雅黑" panose="020B0503020204020204" charset="-122"/>
              <a:ea typeface="微软雅黑" panose="020B0503020204020204" charset="-122"/>
            </a:endParaRPr>
          </a:p>
          <a:p>
            <a:r>
              <a:rPr lang="en-US" sz="90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cxnSp>
        <p:nvCxnSpPr>
          <p:cNvPr id="36" name="Straight Connector 35"/>
          <p:cNvCxnSpPr/>
          <p:nvPr/>
        </p:nvCxnSpPr>
        <p:spPr>
          <a:xfrm>
            <a:off x="9045173" y="1755202"/>
            <a:ext cx="0" cy="14308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9045173" y="1755202"/>
            <a:ext cx="45719" cy="36576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charset="-122"/>
              <a:ea typeface="微软雅黑" panose="020B0503020204020204" charset="-122"/>
            </a:endParaRPr>
          </a:p>
        </p:txBody>
      </p:sp>
      <p:sp>
        <p:nvSpPr>
          <p:cNvPr id="38" name="Rectangle 37"/>
          <p:cNvSpPr/>
          <p:nvPr/>
        </p:nvSpPr>
        <p:spPr>
          <a:xfrm>
            <a:off x="9318110" y="1673117"/>
            <a:ext cx="1921390" cy="786765"/>
          </a:xfrm>
          <a:prstGeom prst="rect">
            <a:avLst/>
          </a:prstGeom>
        </p:spPr>
        <p:txBody>
          <a:bodyPr wrap="square">
            <a:spAutoFit/>
          </a:bodyPr>
          <a:lstStyle/>
          <a:p>
            <a:pPr algn="r"/>
            <a:r>
              <a:rPr lang="en-US" sz="900" b="1">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39" name="Rectangle 38"/>
          <p:cNvSpPr/>
          <p:nvPr/>
        </p:nvSpPr>
        <p:spPr>
          <a:xfrm>
            <a:off x="9318110" y="1673117"/>
            <a:ext cx="431528" cy="369332"/>
          </a:xfrm>
          <a:prstGeom prst="rect">
            <a:avLst/>
          </a:prstGeom>
        </p:spPr>
        <p:txBody>
          <a:bodyPr wrap="none">
            <a:spAutoFit/>
          </a:bodyPr>
          <a:lstStyle/>
          <a:p>
            <a:r>
              <a:rPr lang="en-US">
                <a:solidFill>
                  <a:schemeClr val="tx1"/>
                </a:solidFill>
                <a:latin typeface="FontAwesome" pitchFamily="2" charset="0"/>
                <a:cs typeface="微软雅黑" panose="020B0503020204020204" charset="-122"/>
              </a:rPr>
              <a:t></a:t>
            </a:r>
          </a:p>
        </p:txBody>
      </p:sp>
      <p:sp>
        <p:nvSpPr>
          <p:cNvPr id="40" name="Rectangle 39"/>
          <p:cNvSpPr/>
          <p:nvPr/>
        </p:nvSpPr>
        <p:spPr>
          <a:xfrm>
            <a:off x="9318110" y="2624003"/>
            <a:ext cx="1921390" cy="786765"/>
          </a:xfrm>
          <a:prstGeom prst="rect">
            <a:avLst/>
          </a:prstGeom>
        </p:spPr>
        <p:txBody>
          <a:bodyPr wrap="square">
            <a:spAutoFit/>
          </a:bodyPr>
          <a:lstStyle/>
          <a:p>
            <a:r>
              <a:rPr lang="en-US" sz="900" b="1">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41" name="Rectangle 40"/>
          <p:cNvSpPr/>
          <p:nvPr/>
        </p:nvSpPr>
        <p:spPr>
          <a:xfrm>
            <a:off x="8957248" y="4235067"/>
            <a:ext cx="2260960" cy="649605"/>
          </a:xfrm>
          <a:prstGeom prst="rect">
            <a:avLst/>
          </a:prstGeom>
        </p:spPr>
        <p:txBody>
          <a:bodyPr wrap="square">
            <a:spAutoFit/>
          </a:bodyPr>
          <a:lstStyle/>
          <a:p>
            <a:r>
              <a:rPr lang="en-US" sz="900" b="1">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44" name="Rectangle 43"/>
          <p:cNvSpPr/>
          <p:nvPr/>
        </p:nvSpPr>
        <p:spPr>
          <a:xfrm>
            <a:off x="8957248" y="5158305"/>
            <a:ext cx="2260960" cy="649605"/>
          </a:xfrm>
          <a:prstGeom prst="rect">
            <a:avLst/>
          </a:prstGeom>
        </p:spPr>
        <p:txBody>
          <a:bodyPr wrap="square">
            <a:spAutoFit/>
          </a:bodyPr>
          <a:lstStyle/>
          <a:p>
            <a:r>
              <a:rPr lang="en-US" sz="900" b="1">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45" name="Rectangle 44"/>
          <p:cNvSpPr/>
          <p:nvPr/>
        </p:nvSpPr>
        <p:spPr>
          <a:xfrm>
            <a:off x="8957248" y="3403950"/>
            <a:ext cx="2260960" cy="649605"/>
          </a:xfrm>
          <a:prstGeom prst="rect">
            <a:avLst/>
          </a:prstGeom>
        </p:spPr>
        <p:txBody>
          <a:bodyPr wrap="square">
            <a:spAutoFit/>
          </a:bodyPr>
          <a:lstStyle/>
          <a:p>
            <a:r>
              <a:rPr lang="en-US" sz="900" b="1">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pic>
        <p:nvPicPr>
          <p:cNvPr id="4" name="图片占位符 3" descr="C:\Users\Administrator\Desktop\QQ截图20170120001209.jpgQQ截图20170120001209"/>
          <p:cNvPicPr>
            <a:picLocks noGrp="1" noChangeAspect="1"/>
          </p:cNvPicPr>
          <p:nvPr>
            <p:ph type="pic" sz="quarter" idx="10"/>
          </p:nvPr>
        </p:nvPicPr>
        <p:blipFill>
          <a:blip r:embed="rId4"/>
          <a:srcRect/>
          <a:stretch>
            <a:fillRect/>
          </a:stretch>
        </p:blipFill>
        <p:spPr>
          <a:xfrm>
            <a:off x="3757613" y="1899920"/>
            <a:ext cx="4677410" cy="2791460"/>
          </a:xfr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1000"/>
                            </p:stCondLst>
                            <p:childTnLst>
                              <p:par>
                                <p:cTn id="27" presetID="50" presetClass="entr" presetSubtype="0" decel="10000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1000" fill="hold"/>
                                        <p:tgtEl>
                                          <p:spTgt spid="35"/>
                                        </p:tgtEl>
                                        <p:attrNameLst>
                                          <p:attrName>ppt_w</p:attrName>
                                        </p:attrNameLst>
                                      </p:cBhvr>
                                      <p:tavLst>
                                        <p:tav tm="0">
                                          <p:val>
                                            <p:strVal val="#ppt_w+.3"/>
                                          </p:val>
                                        </p:tav>
                                        <p:tav tm="100000">
                                          <p:val>
                                            <p:strVal val="#ppt_w"/>
                                          </p:val>
                                        </p:tav>
                                      </p:tavLst>
                                    </p:anim>
                                    <p:anim calcmode="lin" valueType="num">
                                      <p:cBhvr>
                                        <p:cTn id="30" dur="1000" fill="hold"/>
                                        <p:tgtEl>
                                          <p:spTgt spid="35"/>
                                        </p:tgtEl>
                                        <p:attrNameLst>
                                          <p:attrName>ppt_h</p:attrName>
                                        </p:attrNameLst>
                                      </p:cBhvr>
                                      <p:tavLst>
                                        <p:tav tm="0">
                                          <p:val>
                                            <p:strVal val="#ppt_h"/>
                                          </p:val>
                                        </p:tav>
                                        <p:tav tm="100000">
                                          <p:val>
                                            <p:strVal val="#ppt_h"/>
                                          </p:val>
                                        </p:tav>
                                      </p:tavLst>
                                    </p:anim>
                                    <p:animEffect transition="in" filter="fade">
                                      <p:cBhvr>
                                        <p:cTn id="31" dur="1000"/>
                                        <p:tgtEl>
                                          <p:spTgt spid="35"/>
                                        </p:tgtEl>
                                      </p:cBhvr>
                                    </p:animEffect>
                                  </p:childTnLst>
                                </p:cTn>
                              </p:par>
                            </p:childTnLst>
                          </p:cTn>
                        </p:par>
                        <p:par>
                          <p:cTn id="32" fill="hold">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40" grpId="0"/>
      <p:bldP spid="41"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cstate="screen"/>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13" name="椭圆 12"/>
          <p:cNvSpPr/>
          <p:nvPr/>
        </p:nvSpPr>
        <p:spPr>
          <a:xfrm>
            <a:off x="8547702" y="1268760"/>
            <a:ext cx="1528763" cy="1530351"/>
          </a:xfrm>
          <a:prstGeom prst="ellipse">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solidFill>
                <a:srgbClr val="0070C0"/>
              </a:solidFill>
            </a:endParaRPr>
          </a:p>
        </p:txBody>
      </p:sp>
      <p:sp>
        <p:nvSpPr>
          <p:cNvPr id="14" name="椭圆 13"/>
          <p:cNvSpPr/>
          <p:nvPr/>
        </p:nvSpPr>
        <p:spPr>
          <a:xfrm>
            <a:off x="1994502" y="1268760"/>
            <a:ext cx="1528763" cy="1530351"/>
          </a:xfrm>
          <a:prstGeom prst="ellipse">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p>
        </p:txBody>
      </p:sp>
      <p:sp>
        <p:nvSpPr>
          <p:cNvPr id="17" name="Freeform 10"/>
          <p:cNvSpPr/>
          <p:nvPr/>
        </p:nvSpPr>
        <p:spPr bwMode="gray">
          <a:xfrm>
            <a:off x="3864228" y="1403699"/>
            <a:ext cx="4392612" cy="317500"/>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gradFill>
            <a:gsLst>
              <a:gs pos="0">
                <a:srgbClr val="E30000"/>
              </a:gs>
              <a:gs pos="100000">
                <a:srgbClr val="760303"/>
              </a:gs>
            </a:gsLst>
            <a:lin ang="5400000" scaled="0"/>
          </a:gradFill>
          <a:ln>
            <a:noFill/>
          </a:ln>
        </p:spPr>
        <p:txBody>
          <a:bodyPr wrap="none" anchor="ctr"/>
          <a:lstStyle/>
          <a:p>
            <a:pPr>
              <a:defRPr/>
            </a:pPr>
            <a:endParaRPr lang="zh-CN" altLang="en-US" sz="1355">
              <a:solidFill>
                <a:srgbClr val="0070C0"/>
              </a:solidFill>
            </a:endParaRPr>
          </a:p>
        </p:txBody>
      </p:sp>
      <p:sp>
        <p:nvSpPr>
          <p:cNvPr id="19" name="Text Box 18"/>
          <p:cNvSpPr txBox="1">
            <a:spLocks noChangeArrowheads="1"/>
          </p:cNvSpPr>
          <p:nvPr/>
        </p:nvSpPr>
        <p:spPr bwMode="auto">
          <a:xfrm>
            <a:off x="1343300" y="2627681"/>
            <a:ext cx="4270375" cy="1737360"/>
          </a:xfrm>
          <a:prstGeom prst="rect">
            <a:avLst/>
          </a:prstGeom>
          <a:noFill/>
          <a:ln>
            <a:noFill/>
          </a:ln>
          <a:effectLst/>
        </p:spPr>
        <p:txBody>
          <a:bodyPr anchor="b">
            <a:spAutoFit/>
          </a:bodyPr>
          <a:lstStyle/>
          <a:p>
            <a:pPr algn="r">
              <a:lnSpc>
                <a:spcPct val="150000"/>
              </a:lnSpc>
              <a:defRPr/>
            </a:pPr>
            <a:r>
              <a:rPr lang="zh-CN" altLang="en-US" b="1" dirty="0">
                <a:solidFill>
                  <a:schemeClr val="tx1"/>
                </a:solidFill>
                <a:latin typeface="微软雅黑" panose="020B0503020204020204" charset="-122"/>
                <a:ea typeface="微软雅黑" panose="020B0503020204020204" charset="-122"/>
              </a:rPr>
              <a:t>添加标题</a:t>
            </a:r>
          </a:p>
          <a:p>
            <a:pPr marL="257175" indent="-257175" algn="r">
              <a:lnSpc>
                <a:spcPct val="150000"/>
              </a:lnSpc>
              <a:buFont typeface="+mj-lt"/>
              <a:buAutoNum type="arabicPeriod"/>
              <a:defRPr/>
            </a:pPr>
            <a:r>
              <a:rPr lang="zh-CN" altLang="en-US" dirty="0">
                <a:solidFill>
                  <a:schemeClr val="tx1"/>
                </a:solidFill>
                <a:latin typeface="微软雅黑" panose="020B0503020204020204" charset="-122"/>
                <a:ea typeface="微软雅黑" panose="020B0503020204020204" charset="-122"/>
              </a:rPr>
              <a:t>点击输入文本内容</a:t>
            </a:r>
          </a:p>
          <a:p>
            <a:pPr marL="257175" indent="-257175" algn="r">
              <a:lnSpc>
                <a:spcPct val="150000"/>
              </a:lnSpc>
              <a:buFont typeface="+mj-lt"/>
              <a:buAutoNum type="arabicPeriod"/>
              <a:defRPr/>
            </a:pPr>
            <a:r>
              <a:rPr lang="zh-CN" altLang="en-US" dirty="0">
                <a:solidFill>
                  <a:schemeClr val="tx1"/>
                </a:solidFill>
                <a:latin typeface="微软雅黑" panose="020B0503020204020204" charset="-122"/>
                <a:ea typeface="微软雅黑" panose="020B0503020204020204" charset="-122"/>
              </a:rPr>
              <a:t>点击输入文本内容</a:t>
            </a:r>
          </a:p>
          <a:p>
            <a:pPr marL="257175" indent="-257175" algn="r">
              <a:lnSpc>
                <a:spcPct val="150000"/>
              </a:lnSpc>
              <a:buFont typeface="+mj-lt"/>
              <a:buAutoNum type="arabicPeriod"/>
              <a:defRPr/>
            </a:pPr>
            <a:r>
              <a:rPr lang="zh-CN" altLang="en-US" dirty="0">
                <a:solidFill>
                  <a:schemeClr val="tx1"/>
                </a:solidFill>
                <a:latin typeface="微软雅黑" panose="020B0503020204020204" charset="-122"/>
                <a:ea typeface="微软雅黑" panose="020B0503020204020204" charset="-122"/>
              </a:rPr>
              <a:t>点击输入文本内容</a:t>
            </a:r>
          </a:p>
        </p:txBody>
      </p:sp>
      <p:sp>
        <p:nvSpPr>
          <p:cNvPr id="20" name="Text Box 19"/>
          <p:cNvSpPr txBox="1">
            <a:spLocks noChangeArrowheads="1"/>
          </p:cNvSpPr>
          <p:nvPr/>
        </p:nvSpPr>
        <p:spPr bwMode="auto">
          <a:xfrm>
            <a:off x="3981703" y="1808511"/>
            <a:ext cx="3960812" cy="384810"/>
          </a:xfrm>
          <a:prstGeom prst="rect">
            <a:avLst/>
          </a:prstGeom>
          <a:noFill/>
          <a:ln w="9525">
            <a:noFill/>
            <a:miter lim="800000"/>
          </a:ln>
        </p:spPr>
        <p:txBody>
          <a:bodyPr>
            <a:spAutoFit/>
          </a:bodyPr>
          <a:lstStyle/>
          <a:p>
            <a:pPr algn="ctr">
              <a:spcBef>
                <a:spcPct val="50000"/>
              </a:spcBef>
            </a:pPr>
            <a:r>
              <a:rPr lang="zh-CN" altLang="en-US" dirty="0">
                <a:solidFill>
                  <a:schemeClr val="tx1"/>
                </a:solidFill>
                <a:latin typeface="微软雅黑" panose="020B0503020204020204" charset="-122"/>
                <a:ea typeface="微软雅黑" panose="020B0503020204020204" charset="-122"/>
              </a:rPr>
              <a:t>点击添加内容</a:t>
            </a:r>
          </a:p>
        </p:txBody>
      </p:sp>
      <p:sp>
        <p:nvSpPr>
          <p:cNvPr id="21" name="Text Box 20"/>
          <p:cNvSpPr txBox="1">
            <a:spLocks noChangeArrowheads="1"/>
          </p:cNvSpPr>
          <p:nvPr/>
        </p:nvSpPr>
        <p:spPr bwMode="auto">
          <a:xfrm>
            <a:off x="6117239" y="2619956"/>
            <a:ext cx="4905375" cy="1737360"/>
          </a:xfrm>
          <a:prstGeom prst="rect">
            <a:avLst/>
          </a:prstGeom>
          <a:noFill/>
          <a:ln>
            <a:noFill/>
          </a:ln>
          <a:effectLst/>
        </p:spPr>
        <p:txBody>
          <a:bodyPr anchor="b">
            <a:spAutoFit/>
          </a:bodyPr>
          <a:lstStyle/>
          <a:p>
            <a:pPr>
              <a:lnSpc>
                <a:spcPct val="150000"/>
              </a:lnSpc>
              <a:defRPr/>
            </a:pPr>
            <a:r>
              <a:rPr lang="zh-CN" altLang="en-US" b="1" dirty="0">
                <a:solidFill>
                  <a:schemeClr val="tx1"/>
                </a:solidFill>
                <a:latin typeface="微软雅黑" panose="020B0503020204020204" charset="-122"/>
                <a:ea typeface="微软雅黑" panose="020B0503020204020204" charset="-122"/>
              </a:rPr>
              <a:t>添加标题</a:t>
            </a:r>
          </a:p>
          <a:p>
            <a:pPr marL="257175" indent="-257175">
              <a:lnSpc>
                <a:spcPct val="150000"/>
              </a:lnSpc>
              <a:buFont typeface="+mj-lt"/>
              <a:buAutoNum type="arabicPeriod"/>
              <a:defRPr/>
            </a:pPr>
            <a:r>
              <a:rPr lang="zh-CN" altLang="en-US" dirty="0">
                <a:solidFill>
                  <a:schemeClr val="tx1"/>
                </a:solidFill>
                <a:latin typeface="微软雅黑" panose="020B0503020204020204" charset="-122"/>
                <a:ea typeface="微软雅黑" panose="020B0503020204020204" charset="-122"/>
              </a:rPr>
              <a:t>点击输入文本内容</a:t>
            </a:r>
          </a:p>
          <a:p>
            <a:pPr marL="257175" indent="-257175">
              <a:lnSpc>
                <a:spcPct val="150000"/>
              </a:lnSpc>
              <a:buFont typeface="+mj-lt"/>
              <a:buAutoNum type="arabicPeriod"/>
              <a:defRPr/>
            </a:pPr>
            <a:r>
              <a:rPr lang="zh-CN" altLang="en-US" dirty="0">
                <a:solidFill>
                  <a:schemeClr val="tx1"/>
                </a:solidFill>
                <a:latin typeface="微软雅黑" panose="020B0503020204020204" charset="-122"/>
                <a:ea typeface="微软雅黑" panose="020B0503020204020204" charset="-122"/>
              </a:rPr>
              <a:t>点击输入文本内容</a:t>
            </a:r>
          </a:p>
          <a:p>
            <a:pPr marL="257175" indent="-257175">
              <a:lnSpc>
                <a:spcPct val="150000"/>
              </a:lnSpc>
              <a:buFont typeface="+mj-lt"/>
              <a:buAutoNum type="arabicPeriod"/>
              <a:defRPr/>
            </a:pPr>
            <a:r>
              <a:rPr lang="zh-CN" altLang="en-US" dirty="0">
                <a:solidFill>
                  <a:schemeClr val="tx1"/>
                </a:solidFill>
                <a:latin typeface="微软雅黑" panose="020B0503020204020204" charset="-122"/>
                <a:ea typeface="微软雅黑" panose="020B0503020204020204" charset="-122"/>
              </a:rPr>
              <a:t>点击输入文本内容</a:t>
            </a:r>
          </a:p>
        </p:txBody>
      </p:sp>
      <p:cxnSp>
        <p:nvCxnSpPr>
          <p:cNvPr id="23" name="直接连接符 22"/>
          <p:cNvCxnSpPr/>
          <p:nvPr/>
        </p:nvCxnSpPr>
        <p:spPr>
          <a:xfrm>
            <a:off x="5847363" y="2780928"/>
            <a:ext cx="0" cy="16208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AutoShape 18"/>
          <p:cNvSpPr>
            <a:spLocks noChangeArrowheads="1"/>
          </p:cNvSpPr>
          <p:nvPr/>
        </p:nvSpPr>
        <p:spPr bwMode="auto">
          <a:xfrm>
            <a:off x="1170588" y="4794324"/>
            <a:ext cx="9852025" cy="1284288"/>
          </a:xfrm>
          <a:prstGeom prst="roundRect">
            <a:avLst>
              <a:gd name="adj" fmla="val 4690"/>
            </a:avLst>
          </a:prstGeom>
          <a:noFill/>
          <a:ln w="34925">
            <a:solidFill>
              <a:srgbClr val="C00000">
                <a:alpha val="60000"/>
              </a:srgbClr>
            </a:solidFill>
            <a:round/>
          </a:ln>
        </p:spPr>
        <p:txBody>
          <a:bodyPr wrap="none" anchor="ctr"/>
          <a:lstStyle/>
          <a:p>
            <a:endParaRPr lang="zh-CN" altLang="en-US" sz="1355"/>
          </a:p>
        </p:txBody>
      </p:sp>
      <p:sp>
        <p:nvSpPr>
          <p:cNvPr id="26" name="AutoShape 19"/>
          <p:cNvSpPr>
            <a:spLocks noChangeArrowheads="1"/>
          </p:cNvSpPr>
          <p:nvPr/>
        </p:nvSpPr>
        <p:spPr bwMode="gray">
          <a:xfrm>
            <a:off x="4676600" y="4545175"/>
            <a:ext cx="2507039" cy="429680"/>
          </a:xfrm>
          <a:prstGeom prst="roundRect">
            <a:avLst>
              <a:gd name="adj" fmla="val 34483"/>
            </a:avLst>
          </a:prstGeom>
          <a:gradFill>
            <a:gsLst>
              <a:gs pos="0">
                <a:srgbClr val="E30000"/>
              </a:gs>
              <a:gs pos="100000">
                <a:srgbClr val="760303"/>
              </a:gs>
            </a:gsLst>
            <a:lin ang="5400000" scaled="0"/>
          </a:gradFill>
          <a:ln w="9525">
            <a:noFill/>
            <a:round/>
          </a:ln>
          <a:effectLst/>
        </p:spPr>
        <p:txBody>
          <a:bodyPr wrap="none" anchor="ctr"/>
          <a:lstStyle/>
          <a:p>
            <a:pPr algn="ctr">
              <a:defRPr/>
            </a:pPr>
            <a:r>
              <a:rPr lang="zh-CN" altLang="en-US" sz="1355">
                <a:solidFill>
                  <a:schemeClr val="bg1"/>
                </a:solidFill>
                <a:latin typeface="微软雅黑" panose="020B0503020204020204" charset="-122"/>
                <a:ea typeface="微软雅黑" panose="020B0503020204020204" charset="-122"/>
              </a:rPr>
              <a:t>点击添加标题</a:t>
            </a:r>
          </a:p>
        </p:txBody>
      </p:sp>
      <p:sp>
        <p:nvSpPr>
          <p:cNvPr id="32" name="Freeform 10"/>
          <p:cNvSpPr/>
          <p:nvPr/>
        </p:nvSpPr>
        <p:spPr bwMode="gray">
          <a:xfrm flipH="1" flipV="1">
            <a:off x="3864228" y="2345700"/>
            <a:ext cx="4392612" cy="317500"/>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gradFill>
            <a:gsLst>
              <a:gs pos="0">
                <a:srgbClr val="E30000"/>
              </a:gs>
              <a:gs pos="100000">
                <a:srgbClr val="760303"/>
              </a:gs>
            </a:gsLst>
            <a:lin ang="5400000" scaled="0"/>
          </a:gradFill>
          <a:ln>
            <a:noFill/>
          </a:ln>
        </p:spPr>
        <p:txBody>
          <a:bodyPr wrap="none" anchor="ctr"/>
          <a:lstStyle/>
          <a:p>
            <a:pPr>
              <a:defRPr/>
            </a:pPr>
            <a:endParaRPr lang="zh-CN" altLang="en-US" sz="1355">
              <a:solidFill>
                <a:srgbClr val="0070C0"/>
              </a:solidFill>
            </a:endParaRPr>
          </a:p>
        </p:txBody>
      </p:sp>
      <p:sp>
        <p:nvSpPr>
          <p:cNvPr id="33" name="TextBox 32"/>
          <p:cNvSpPr txBox="1"/>
          <p:nvPr/>
        </p:nvSpPr>
        <p:spPr>
          <a:xfrm>
            <a:off x="1441370" y="5064743"/>
            <a:ext cx="9321799" cy="803910"/>
          </a:xfrm>
          <a:prstGeom prst="rect">
            <a:avLst/>
          </a:prstGeom>
          <a:noFill/>
        </p:spPr>
        <p:txBody>
          <a:bodyPr wrap="square" rtlCol="0">
            <a:spAutoFit/>
          </a:bodyPr>
          <a:lstStyle/>
          <a:p>
            <a:pPr>
              <a:lnSpc>
                <a:spcPct val="130000"/>
              </a:lnSpc>
            </a:pPr>
            <a:r>
              <a:rPr lang="zh-CN" altLang="en-US" sz="120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200">
              <a:solidFill>
                <a:srgbClr val="262626"/>
              </a:solidFill>
              <a:latin typeface="微软雅黑" panose="020B0503020204020204" charset="-122"/>
              <a:ea typeface="微软雅黑" panose="020B0503020204020204" charset="-122"/>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2500"/>
                            </p:stCondLst>
                            <p:childTnLst>
                              <p:par>
                                <p:cTn id="55" presetID="4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9" grpId="0" animBg="1"/>
      <p:bldP spid="20" grpId="0"/>
      <p:bldP spid="21" grpId="0" animBg="1"/>
      <p:bldP spid="24" grpId="0" animBg="1"/>
      <p:bldP spid="26" grpId="0" animBg="1"/>
      <p:bldP spid="32"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16200000">
            <a:off x="3425366" y="758367"/>
            <a:ext cx="5341264" cy="5341262"/>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16200000">
            <a:off x="3656959" y="989959"/>
            <a:ext cx="4878082" cy="4878080"/>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550673" y="1743685"/>
            <a:ext cx="3026530" cy="1527175"/>
          </a:xfrm>
          <a:prstGeom prst="rect">
            <a:avLst/>
          </a:prstGeom>
          <a:noFill/>
        </p:spPr>
        <p:txBody>
          <a:bodyPr wrap="square" rtlCol="0">
            <a:spAutoFit/>
          </a:bodyPr>
          <a:lstStyle/>
          <a:p>
            <a:pPr algn="ctr"/>
            <a:r>
              <a:rPr lang="en-US" altLang="zh-CN" sz="8800" b="1" dirty="0">
                <a:solidFill>
                  <a:schemeClr val="bg1"/>
                </a:solidFill>
                <a:latin typeface="微软雅黑" panose="020B0503020204020204" charset="-122"/>
                <a:ea typeface="微软雅黑" panose="020B0503020204020204" charset="-122"/>
              </a:rPr>
              <a:t>03</a:t>
            </a:r>
          </a:p>
        </p:txBody>
      </p:sp>
      <p:sp>
        <p:nvSpPr>
          <p:cNvPr id="17" name="文本框 16"/>
          <p:cNvSpPr txBox="1"/>
          <p:nvPr/>
        </p:nvSpPr>
        <p:spPr>
          <a:xfrm>
            <a:off x="3621293" y="3037198"/>
            <a:ext cx="4884081" cy="808990"/>
          </a:xfrm>
          <a:prstGeom prst="rect">
            <a:avLst/>
          </a:prstGeom>
          <a:noFill/>
        </p:spPr>
        <p:txBody>
          <a:bodyPr wrap="square" rtlCol="0">
            <a:spAutoFit/>
          </a:bodyPr>
          <a:lstStyle/>
          <a:p>
            <a:pPr algn="ctr"/>
            <a:r>
              <a:rPr lang="zh-CN" altLang="en-US" sz="4400" b="1" dirty="0">
                <a:solidFill>
                  <a:schemeClr val="bg1"/>
                </a:solidFill>
                <a:latin typeface="微软雅黑" panose="020B0503020204020204" charset="-122"/>
                <a:ea typeface="微软雅黑" panose="020B0503020204020204" charset="-122"/>
              </a:rPr>
              <a:t>单击此处添加标题</a:t>
            </a:r>
          </a:p>
        </p:txBody>
      </p:sp>
      <p:sp>
        <p:nvSpPr>
          <p:cNvPr id="20" name="文本框 19"/>
          <p:cNvSpPr txBox="1"/>
          <p:nvPr/>
        </p:nvSpPr>
        <p:spPr>
          <a:xfrm>
            <a:off x="3866234" y="3819525"/>
            <a:ext cx="4394200" cy="652780"/>
          </a:xfrm>
          <a:prstGeom prst="rect">
            <a:avLst/>
          </a:prstGeom>
          <a:noFill/>
        </p:spPr>
        <p:txBody>
          <a:bodyPr wrap="square" rtlCol="0">
            <a:spAutoFit/>
          </a:bodyPr>
          <a:lstStyle/>
          <a:p>
            <a:pPr algn="ctr"/>
            <a:r>
              <a:rPr lang="en-US" altLang="zh-CN" sz="1200" dirty="0">
                <a:solidFill>
                  <a:schemeClr val="bg1"/>
                </a:solidFill>
                <a:latin typeface="Century Gothic" panose="020B0502020202020204" pitchFamily="34" charset="0"/>
                <a:ea typeface="微软雅黑" panose="020B0503020204020204" charset="-122"/>
              </a:rPr>
              <a:t>您的内容打在这里，或者通过复制您的文本后，在此框中选择粘贴，并选择只保留文字。您的内容打在这里，或者通过复制您的文本后，在此框中</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7"/>
                                        </p:tgtEl>
                                        <p:attrNameLst>
                                          <p:attrName>ppt_y</p:attrName>
                                        </p:attrNameLst>
                                      </p:cBhvr>
                                      <p:tavLst>
                                        <p:tav tm="0">
                                          <p:val>
                                            <p:strVal val="#ppt_y"/>
                                          </p:val>
                                        </p:tav>
                                        <p:tav tm="100000">
                                          <p:val>
                                            <p:strVal val="#ppt_y"/>
                                          </p:val>
                                        </p:tav>
                                      </p:tavLst>
                                    </p:anim>
                                    <p:anim calcmode="lin" valueType="num">
                                      <p:cBhvr>
                                        <p:cTn id="2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7"/>
                                        </p:tgtEl>
                                      </p:cBhvr>
                                    </p:animEffect>
                                  </p:childTnLst>
                                </p:cTn>
                              </p:par>
                            </p:childTnLst>
                          </p:cTn>
                        </p:par>
                        <p:par>
                          <p:cTn id="29" fill="hold">
                            <p:stCondLst>
                              <p:cond delay="2349"/>
                            </p:stCondLst>
                            <p:childTnLst>
                              <p:par>
                                <p:cTn id="30" presetID="47"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0" grpId="0" bldLvl="0" animBg="1"/>
      <p:bldP spid="9" grpId="0"/>
      <p:bldP spid="17"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cstate="screen"/>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6" name="Freeform 6"/>
          <p:cNvSpPr/>
          <p:nvPr/>
        </p:nvSpPr>
        <p:spPr bwMode="auto">
          <a:xfrm>
            <a:off x="5964516" y="1539607"/>
            <a:ext cx="2401887" cy="2235200"/>
          </a:xfrm>
          <a:custGeom>
            <a:avLst/>
            <a:gdLst>
              <a:gd name="T0" fmla="*/ 140 w 808"/>
              <a:gd name="T1" fmla="*/ 0 h 752"/>
              <a:gd name="T2" fmla="*/ 668 w 808"/>
              <a:gd name="T3" fmla="*/ 0 h 752"/>
              <a:gd name="T4" fmla="*/ 808 w 808"/>
              <a:gd name="T5" fmla="*/ 140 h 752"/>
              <a:gd name="T6" fmla="*/ 808 w 808"/>
              <a:gd name="T7" fmla="*/ 455 h 752"/>
              <a:gd name="T8" fmla="*/ 668 w 808"/>
              <a:gd name="T9" fmla="*/ 595 h 752"/>
              <a:gd name="T10" fmla="*/ 499 w 808"/>
              <a:gd name="T11" fmla="*/ 595 h 752"/>
              <a:gd name="T12" fmla="*/ 404 w 808"/>
              <a:gd name="T13" fmla="*/ 752 h 752"/>
              <a:gd name="T14" fmla="*/ 309 w 808"/>
              <a:gd name="T15" fmla="*/ 595 h 752"/>
              <a:gd name="T16" fmla="*/ 140 w 808"/>
              <a:gd name="T17" fmla="*/ 595 h 752"/>
              <a:gd name="T18" fmla="*/ 0 w 808"/>
              <a:gd name="T19" fmla="*/ 455 h 752"/>
              <a:gd name="T20" fmla="*/ 0 w 808"/>
              <a:gd name="T21" fmla="*/ 140 h 752"/>
              <a:gd name="T22" fmla="*/ 140 w 808"/>
              <a:gd name="T2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8" h="752">
                <a:moveTo>
                  <a:pt x="140" y="0"/>
                </a:moveTo>
                <a:cubicBezTo>
                  <a:pt x="668" y="0"/>
                  <a:pt x="668" y="0"/>
                  <a:pt x="668" y="0"/>
                </a:cubicBezTo>
                <a:cubicBezTo>
                  <a:pt x="745" y="0"/>
                  <a:pt x="808" y="63"/>
                  <a:pt x="808" y="140"/>
                </a:cubicBezTo>
                <a:cubicBezTo>
                  <a:pt x="808" y="455"/>
                  <a:pt x="808" y="455"/>
                  <a:pt x="808" y="455"/>
                </a:cubicBezTo>
                <a:cubicBezTo>
                  <a:pt x="808" y="532"/>
                  <a:pt x="745" y="595"/>
                  <a:pt x="668" y="595"/>
                </a:cubicBezTo>
                <a:cubicBezTo>
                  <a:pt x="499" y="595"/>
                  <a:pt x="499" y="595"/>
                  <a:pt x="499" y="595"/>
                </a:cubicBezTo>
                <a:cubicBezTo>
                  <a:pt x="404" y="752"/>
                  <a:pt x="404" y="752"/>
                  <a:pt x="404" y="752"/>
                </a:cubicBezTo>
                <a:cubicBezTo>
                  <a:pt x="309" y="595"/>
                  <a:pt x="309" y="595"/>
                  <a:pt x="309" y="595"/>
                </a:cubicBezTo>
                <a:cubicBezTo>
                  <a:pt x="140" y="595"/>
                  <a:pt x="140" y="595"/>
                  <a:pt x="140" y="595"/>
                </a:cubicBezTo>
                <a:cubicBezTo>
                  <a:pt x="63" y="595"/>
                  <a:pt x="0" y="532"/>
                  <a:pt x="0" y="455"/>
                </a:cubicBezTo>
                <a:cubicBezTo>
                  <a:pt x="0" y="140"/>
                  <a:pt x="0" y="140"/>
                  <a:pt x="0" y="140"/>
                </a:cubicBezTo>
                <a:cubicBezTo>
                  <a:pt x="0" y="63"/>
                  <a:pt x="63" y="0"/>
                  <a:pt x="140" y="0"/>
                </a:cubicBezTo>
                <a:close/>
              </a:path>
            </a:pathLst>
          </a:custGeom>
          <a:blipFill rotWithShape="1">
            <a:blip r:embed="rId3"/>
            <a:stretch>
              <a:fillRect/>
            </a:stretch>
          </a:blipFill>
          <a:ln w="28575" cap="flat">
            <a:noFill/>
            <a:prstDash val="solid"/>
            <a:miter lim="800000"/>
          </a:ln>
        </p:spPr>
        <p:txBody>
          <a:bodyPr vert="horz" wrap="square" lIns="91440" tIns="45720" rIns="91440" bIns="45720" numCol="1" anchor="ctr" anchorCtr="0" compatLnSpc="1"/>
          <a:lstStyle/>
          <a:p>
            <a:pPr algn="ctr"/>
            <a:endParaRPr lang="zh-CN" altLang="en-US" sz="2000">
              <a:solidFill>
                <a:schemeClr val="bg1"/>
              </a:solidFill>
              <a:latin typeface="微软雅黑" panose="020B0503020204020204" charset="-122"/>
              <a:ea typeface="微软雅黑" panose="020B0503020204020204" charset="-122"/>
            </a:endParaRPr>
          </a:p>
        </p:txBody>
      </p:sp>
      <p:sp>
        <p:nvSpPr>
          <p:cNvPr id="7" name="Freeform 7"/>
          <p:cNvSpPr/>
          <p:nvPr/>
        </p:nvSpPr>
        <p:spPr bwMode="auto">
          <a:xfrm>
            <a:off x="8661678" y="1468236"/>
            <a:ext cx="2403475" cy="2233613"/>
          </a:xfrm>
          <a:custGeom>
            <a:avLst/>
            <a:gdLst>
              <a:gd name="T0" fmla="*/ 141 w 809"/>
              <a:gd name="T1" fmla="*/ 0 h 752"/>
              <a:gd name="T2" fmla="*/ 668 w 809"/>
              <a:gd name="T3" fmla="*/ 0 h 752"/>
              <a:gd name="T4" fmla="*/ 809 w 809"/>
              <a:gd name="T5" fmla="*/ 141 h 752"/>
              <a:gd name="T6" fmla="*/ 809 w 809"/>
              <a:gd name="T7" fmla="*/ 456 h 752"/>
              <a:gd name="T8" fmla="*/ 668 w 809"/>
              <a:gd name="T9" fmla="*/ 596 h 752"/>
              <a:gd name="T10" fmla="*/ 499 w 809"/>
              <a:gd name="T11" fmla="*/ 596 h 752"/>
              <a:gd name="T12" fmla="*/ 405 w 809"/>
              <a:gd name="T13" fmla="*/ 752 h 752"/>
              <a:gd name="T14" fmla="*/ 310 w 809"/>
              <a:gd name="T15" fmla="*/ 596 h 752"/>
              <a:gd name="T16" fmla="*/ 141 w 809"/>
              <a:gd name="T17" fmla="*/ 596 h 752"/>
              <a:gd name="T18" fmla="*/ 0 w 809"/>
              <a:gd name="T19" fmla="*/ 456 h 752"/>
              <a:gd name="T20" fmla="*/ 0 w 809"/>
              <a:gd name="T21" fmla="*/ 141 h 752"/>
              <a:gd name="T22" fmla="*/ 141 w 809"/>
              <a:gd name="T2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9" h="752">
                <a:moveTo>
                  <a:pt x="141" y="0"/>
                </a:moveTo>
                <a:cubicBezTo>
                  <a:pt x="668" y="0"/>
                  <a:pt x="668" y="0"/>
                  <a:pt x="668" y="0"/>
                </a:cubicBezTo>
                <a:cubicBezTo>
                  <a:pt x="745" y="0"/>
                  <a:pt x="809" y="63"/>
                  <a:pt x="809" y="141"/>
                </a:cubicBezTo>
                <a:cubicBezTo>
                  <a:pt x="809" y="456"/>
                  <a:pt x="809" y="456"/>
                  <a:pt x="809" y="456"/>
                </a:cubicBezTo>
                <a:cubicBezTo>
                  <a:pt x="809" y="533"/>
                  <a:pt x="745" y="596"/>
                  <a:pt x="668" y="596"/>
                </a:cubicBezTo>
                <a:cubicBezTo>
                  <a:pt x="499" y="596"/>
                  <a:pt x="499" y="596"/>
                  <a:pt x="499" y="596"/>
                </a:cubicBezTo>
                <a:cubicBezTo>
                  <a:pt x="405" y="752"/>
                  <a:pt x="405" y="752"/>
                  <a:pt x="405" y="752"/>
                </a:cubicBezTo>
                <a:cubicBezTo>
                  <a:pt x="310" y="596"/>
                  <a:pt x="310" y="596"/>
                  <a:pt x="310" y="596"/>
                </a:cubicBezTo>
                <a:cubicBezTo>
                  <a:pt x="141" y="596"/>
                  <a:pt x="141" y="596"/>
                  <a:pt x="141" y="596"/>
                </a:cubicBezTo>
                <a:cubicBezTo>
                  <a:pt x="64" y="596"/>
                  <a:pt x="0" y="533"/>
                  <a:pt x="0" y="456"/>
                </a:cubicBezTo>
                <a:cubicBezTo>
                  <a:pt x="0" y="141"/>
                  <a:pt x="0" y="141"/>
                  <a:pt x="0" y="141"/>
                </a:cubicBezTo>
                <a:cubicBezTo>
                  <a:pt x="0" y="63"/>
                  <a:pt x="64" y="0"/>
                  <a:pt x="141" y="0"/>
                </a:cubicBezTo>
                <a:close/>
              </a:path>
            </a:pathLst>
          </a:custGeom>
          <a:blipFill rotWithShape="1">
            <a:blip r:embed="rId4" cstate="screen"/>
            <a:stretch>
              <a:fillRect/>
            </a:stretch>
          </a:blipFill>
          <a:ln w="28575" cap="flat">
            <a:noFill/>
            <a:prstDash val="solid"/>
            <a:miter lim="800000"/>
          </a:ln>
        </p:spPr>
        <p:txBody>
          <a:bodyPr vert="horz" wrap="square" lIns="91440" tIns="45720" rIns="91440" bIns="45720" numCol="1" anchor="ctr" anchorCtr="0" compatLnSpc="1"/>
          <a:lstStyle/>
          <a:p>
            <a:pPr algn="ctr"/>
            <a:endParaRPr lang="zh-CN" altLang="en-US" sz="2000">
              <a:solidFill>
                <a:schemeClr val="bg1"/>
              </a:solidFill>
              <a:latin typeface="微软雅黑" panose="020B0503020204020204" charset="-122"/>
              <a:ea typeface="微软雅黑" panose="020B0503020204020204" charset="-122"/>
            </a:endParaRPr>
          </a:p>
        </p:txBody>
      </p:sp>
      <p:sp>
        <p:nvSpPr>
          <p:cNvPr id="11" name="Freeform 8"/>
          <p:cNvSpPr/>
          <p:nvPr/>
        </p:nvSpPr>
        <p:spPr bwMode="auto">
          <a:xfrm>
            <a:off x="7343119" y="3115600"/>
            <a:ext cx="2401887" cy="2233613"/>
          </a:xfrm>
          <a:custGeom>
            <a:avLst/>
            <a:gdLst>
              <a:gd name="T0" fmla="*/ 140 w 808"/>
              <a:gd name="T1" fmla="*/ 0 h 752"/>
              <a:gd name="T2" fmla="*/ 668 w 808"/>
              <a:gd name="T3" fmla="*/ 0 h 752"/>
              <a:gd name="T4" fmla="*/ 808 w 808"/>
              <a:gd name="T5" fmla="*/ 141 h 752"/>
              <a:gd name="T6" fmla="*/ 808 w 808"/>
              <a:gd name="T7" fmla="*/ 456 h 752"/>
              <a:gd name="T8" fmla="*/ 668 w 808"/>
              <a:gd name="T9" fmla="*/ 596 h 752"/>
              <a:gd name="T10" fmla="*/ 499 w 808"/>
              <a:gd name="T11" fmla="*/ 596 h 752"/>
              <a:gd name="T12" fmla="*/ 404 w 808"/>
              <a:gd name="T13" fmla="*/ 752 h 752"/>
              <a:gd name="T14" fmla="*/ 309 w 808"/>
              <a:gd name="T15" fmla="*/ 596 h 752"/>
              <a:gd name="T16" fmla="*/ 140 w 808"/>
              <a:gd name="T17" fmla="*/ 596 h 752"/>
              <a:gd name="T18" fmla="*/ 0 w 808"/>
              <a:gd name="T19" fmla="*/ 456 h 752"/>
              <a:gd name="T20" fmla="*/ 0 w 808"/>
              <a:gd name="T21" fmla="*/ 141 h 752"/>
              <a:gd name="T22" fmla="*/ 140 w 808"/>
              <a:gd name="T2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8" h="752">
                <a:moveTo>
                  <a:pt x="140" y="0"/>
                </a:moveTo>
                <a:cubicBezTo>
                  <a:pt x="668" y="0"/>
                  <a:pt x="668" y="0"/>
                  <a:pt x="668" y="0"/>
                </a:cubicBezTo>
                <a:cubicBezTo>
                  <a:pt x="745" y="0"/>
                  <a:pt x="808" y="64"/>
                  <a:pt x="808" y="141"/>
                </a:cubicBezTo>
                <a:cubicBezTo>
                  <a:pt x="808" y="456"/>
                  <a:pt x="808" y="456"/>
                  <a:pt x="808" y="456"/>
                </a:cubicBezTo>
                <a:cubicBezTo>
                  <a:pt x="808" y="533"/>
                  <a:pt x="745" y="596"/>
                  <a:pt x="668" y="596"/>
                </a:cubicBezTo>
                <a:cubicBezTo>
                  <a:pt x="499" y="596"/>
                  <a:pt x="499" y="596"/>
                  <a:pt x="499" y="596"/>
                </a:cubicBezTo>
                <a:cubicBezTo>
                  <a:pt x="404" y="752"/>
                  <a:pt x="404" y="752"/>
                  <a:pt x="404" y="752"/>
                </a:cubicBezTo>
                <a:cubicBezTo>
                  <a:pt x="309" y="596"/>
                  <a:pt x="309" y="596"/>
                  <a:pt x="309" y="596"/>
                </a:cubicBezTo>
                <a:cubicBezTo>
                  <a:pt x="140" y="596"/>
                  <a:pt x="140" y="596"/>
                  <a:pt x="140" y="596"/>
                </a:cubicBezTo>
                <a:cubicBezTo>
                  <a:pt x="63" y="596"/>
                  <a:pt x="0" y="533"/>
                  <a:pt x="0" y="456"/>
                </a:cubicBezTo>
                <a:cubicBezTo>
                  <a:pt x="0" y="141"/>
                  <a:pt x="0" y="141"/>
                  <a:pt x="0" y="141"/>
                </a:cubicBezTo>
                <a:cubicBezTo>
                  <a:pt x="0" y="64"/>
                  <a:pt x="63" y="0"/>
                  <a:pt x="140" y="0"/>
                </a:cubicBezTo>
                <a:close/>
              </a:path>
            </a:pathLst>
          </a:custGeom>
          <a:blipFill rotWithShape="1">
            <a:blip r:embed="rId5" cstate="screen"/>
            <a:stretch>
              <a:fillRect/>
            </a:stretch>
          </a:blipFill>
          <a:ln w="28575" cap="flat">
            <a:noFill/>
            <a:prstDash val="solid"/>
            <a:miter lim="800000"/>
          </a:ln>
        </p:spPr>
        <p:txBody>
          <a:bodyPr vert="horz" wrap="square" lIns="91440" tIns="45720" rIns="91440" bIns="45720" numCol="1" anchor="ctr" anchorCtr="0" compatLnSpc="1"/>
          <a:lstStyle/>
          <a:p>
            <a:pPr algn="ctr"/>
            <a:endParaRPr lang="zh-CN" altLang="en-US" sz="2000">
              <a:solidFill>
                <a:schemeClr val="bg1"/>
              </a:solidFill>
              <a:latin typeface="微软雅黑" panose="020B0503020204020204" charset="-122"/>
              <a:ea typeface="微软雅黑" panose="020B0503020204020204" charset="-122"/>
            </a:endParaRPr>
          </a:p>
        </p:txBody>
      </p:sp>
      <p:pic>
        <p:nvPicPr>
          <p:cNvPr id="16" name="Picture 18" descr="C:\Users\Administrator\Desktop\001aa04b652e0cf95a3c03.jpg001aa04b652e0cf95a3c03"/>
          <p:cNvPicPr>
            <a:picLocks noChangeAspect="1" noChangeArrowheads="1"/>
          </p:cNvPicPr>
          <p:nvPr/>
        </p:nvPicPr>
        <p:blipFill>
          <a:blip r:embed="rId6" cstate="screen"/>
          <a:srcRect/>
          <a:stretch>
            <a:fillRect/>
          </a:stretch>
        </p:blipFill>
        <p:spPr bwMode="auto">
          <a:xfrm>
            <a:off x="1317625" y="4400550"/>
            <a:ext cx="1809115" cy="11474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9" descr="C:\Users\Administrator\Desktop\20150930133319a932f.jpg20150930133319a932f"/>
          <p:cNvPicPr>
            <a:picLocks noChangeAspect="1" noChangeArrowheads="1"/>
          </p:cNvPicPr>
          <p:nvPr/>
        </p:nvPicPr>
        <p:blipFill>
          <a:blip r:embed="rId7" cstate="screen"/>
          <a:srcRect/>
          <a:stretch>
            <a:fillRect/>
          </a:stretch>
        </p:blipFill>
        <p:spPr bwMode="auto">
          <a:xfrm>
            <a:off x="3127022" y="4400707"/>
            <a:ext cx="1633855" cy="114760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237280" y="1968165"/>
            <a:ext cx="3797473" cy="2228850"/>
          </a:xfrm>
          <a:prstGeom prst="rect">
            <a:avLst/>
          </a:prstGeom>
          <a:noFill/>
        </p:spPr>
        <p:txBody>
          <a:bodyPr wrap="square" rtlCol="0">
            <a:spAutoFit/>
          </a:bodyPr>
          <a:lstStyle/>
          <a:p>
            <a:pPr>
              <a:lnSpc>
                <a:spcPct val="130000"/>
              </a:lnSpc>
            </a:pPr>
            <a:r>
              <a:rPr lang="zh-CN" altLang="en-US" sz="120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endParaRPr lang="en-US" altLang="zh-CN" sz="1200">
              <a:solidFill>
                <a:srgbClr val="262626"/>
              </a:solidFill>
              <a:latin typeface="微软雅黑" panose="020B0503020204020204" charset="-122"/>
              <a:ea typeface="微软雅黑" panose="020B0503020204020204" charset="-122"/>
            </a:endParaRPr>
          </a:p>
          <a:p>
            <a:pPr>
              <a:lnSpc>
                <a:spcPct val="130000"/>
              </a:lnSpc>
            </a:pPr>
            <a:endParaRPr lang="en-US" altLang="zh-CN" sz="1200">
              <a:solidFill>
                <a:srgbClr val="262626"/>
              </a:solidFill>
              <a:latin typeface="微软雅黑" panose="020B0503020204020204" charset="-122"/>
              <a:ea typeface="微软雅黑" panose="020B0503020204020204" charset="-122"/>
            </a:endParaRPr>
          </a:p>
          <a:p>
            <a:pPr>
              <a:lnSpc>
                <a:spcPct val="130000"/>
              </a:lnSpc>
            </a:pPr>
            <a:r>
              <a:rPr lang="zh-CN" altLang="en-US" sz="120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a:t>
            </a:r>
          </a:p>
          <a:p>
            <a:pPr>
              <a:lnSpc>
                <a:spcPct val="130000"/>
              </a:lnSpc>
            </a:pPr>
            <a:endParaRPr lang="zh-CN" altLang="en-US" sz="1200">
              <a:solidFill>
                <a:srgbClr val="262626"/>
              </a:solidFill>
              <a:latin typeface="微软雅黑" panose="020B0503020204020204" charset="-122"/>
              <a:ea typeface="微软雅黑" panose="020B0503020204020204"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500"/>
                            </p:stCondLst>
                            <p:childTnLst>
                              <p:par>
                                <p:cTn id="21" presetID="47"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cstate="screen"/>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6" name="Freeform 14"/>
          <p:cNvSpPr/>
          <p:nvPr/>
        </p:nvSpPr>
        <p:spPr bwMode="auto">
          <a:xfrm>
            <a:off x="5358062" y="2262123"/>
            <a:ext cx="408247"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zh-CN" altLang="en-US" sz="1355"/>
          </a:p>
        </p:txBody>
      </p:sp>
      <p:sp>
        <p:nvSpPr>
          <p:cNvPr id="7" name="Freeform 15"/>
          <p:cNvSpPr/>
          <p:nvPr/>
        </p:nvSpPr>
        <p:spPr bwMode="auto">
          <a:xfrm>
            <a:off x="5358062" y="3034875"/>
            <a:ext cx="408247"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zh-CN" altLang="en-US" sz="1355"/>
          </a:p>
        </p:txBody>
      </p:sp>
      <p:sp>
        <p:nvSpPr>
          <p:cNvPr id="11" name="Freeform 16"/>
          <p:cNvSpPr/>
          <p:nvPr/>
        </p:nvSpPr>
        <p:spPr bwMode="auto">
          <a:xfrm>
            <a:off x="5358062" y="3797905"/>
            <a:ext cx="408247"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zh-CN" altLang="en-US" sz="1355"/>
          </a:p>
        </p:txBody>
      </p:sp>
      <p:sp>
        <p:nvSpPr>
          <p:cNvPr id="13" name="Freeform 17"/>
          <p:cNvSpPr/>
          <p:nvPr/>
        </p:nvSpPr>
        <p:spPr bwMode="auto">
          <a:xfrm>
            <a:off x="5358062" y="4527679"/>
            <a:ext cx="408247"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zh-CN" altLang="en-US" sz="1355"/>
          </a:p>
        </p:txBody>
      </p:sp>
      <p:sp>
        <p:nvSpPr>
          <p:cNvPr id="14" name="Freeform 18"/>
          <p:cNvSpPr>
            <a:spLocks noEditPoints="1"/>
          </p:cNvSpPr>
          <p:nvPr/>
        </p:nvSpPr>
        <p:spPr bwMode="auto">
          <a:xfrm>
            <a:off x="5430766" y="3105753"/>
            <a:ext cx="262843" cy="262843"/>
          </a:xfrm>
          <a:custGeom>
            <a:avLst/>
            <a:gdLst>
              <a:gd name="T0" fmla="*/ 142 w 285"/>
              <a:gd name="T1" fmla="*/ 142 h 285"/>
              <a:gd name="T2" fmla="*/ 285 w 285"/>
              <a:gd name="T3" fmla="*/ 142 h 285"/>
              <a:gd name="T4" fmla="*/ 142 w 285"/>
              <a:gd name="T5" fmla="*/ 0 h 285"/>
              <a:gd name="T6" fmla="*/ 142 w 285"/>
              <a:gd name="T7" fmla="*/ 142 h 285"/>
              <a:gd name="T8" fmla="*/ 124 w 285"/>
              <a:gd name="T9" fmla="*/ 160 h 285"/>
              <a:gd name="T10" fmla="*/ 284 w 285"/>
              <a:gd name="T11" fmla="*/ 160 h 285"/>
              <a:gd name="T12" fmla="*/ 142 w 285"/>
              <a:gd name="T13" fmla="*/ 285 h 285"/>
              <a:gd name="T14" fmla="*/ 0 w 285"/>
              <a:gd name="T15" fmla="*/ 142 h 285"/>
              <a:gd name="T16" fmla="*/ 124 w 285"/>
              <a:gd name="T17" fmla="*/ 1 h 285"/>
              <a:gd name="T18" fmla="*/ 124 w 285"/>
              <a:gd name="T19" fmla="*/ 16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285">
                <a:moveTo>
                  <a:pt x="142" y="142"/>
                </a:moveTo>
                <a:cubicBezTo>
                  <a:pt x="285" y="142"/>
                  <a:pt x="285" y="142"/>
                  <a:pt x="285" y="142"/>
                </a:cubicBezTo>
                <a:cubicBezTo>
                  <a:pt x="285" y="63"/>
                  <a:pt x="221" y="0"/>
                  <a:pt x="142" y="0"/>
                </a:cubicBezTo>
                <a:cubicBezTo>
                  <a:pt x="142" y="142"/>
                  <a:pt x="142" y="142"/>
                  <a:pt x="142" y="142"/>
                </a:cubicBezTo>
                <a:close/>
                <a:moveTo>
                  <a:pt x="124" y="160"/>
                </a:moveTo>
                <a:cubicBezTo>
                  <a:pt x="284" y="160"/>
                  <a:pt x="284" y="160"/>
                  <a:pt x="284" y="160"/>
                </a:cubicBezTo>
                <a:cubicBezTo>
                  <a:pt x="275" y="230"/>
                  <a:pt x="215" y="285"/>
                  <a:pt x="142" y="285"/>
                </a:cubicBezTo>
                <a:cubicBezTo>
                  <a:pt x="63" y="285"/>
                  <a:pt x="0" y="221"/>
                  <a:pt x="0" y="142"/>
                </a:cubicBezTo>
                <a:cubicBezTo>
                  <a:pt x="0" y="70"/>
                  <a:pt x="54" y="10"/>
                  <a:pt x="124" y="1"/>
                </a:cubicBezTo>
                <a:lnTo>
                  <a:pt x="124" y="160"/>
                </a:lnTo>
                <a:close/>
              </a:path>
            </a:pathLst>
          </a:custGeom>
          <a:solidFill>
            <a:schemeClr val="bg1"/>
          </a:solidFill>
          <a:ln>
            <a:noFill/>
          </a:ln>
        </p:spPr>
        <p:txBody>
          <a:bodyPr vert="horz" wrap="square" lIns="91440" tIns="45720" rIns="91440" bIns="45720" numCol="1" anchor="t" anchorCtr="0" compatLnSpc="1"/>
          <a:lstStyle/>
          <a:p>
            <a:endParaRPr lang="zh-CN" altLang="en-US" sz="1355"/>
          </a:p>
        </p:txBody>
      </p:sp>
      <p:sp>
        <p:nvSpPr>
          <p:cNvPr id="15" name="Freeform 19"/>
          <p:cNvSpPr>
            <a:spLocks noEditPoints="1"/>
          </p:cNvSpPr>
          <p:nvPr/>
        </p:nvSpPr>
        <p:spPr bwMode="auto">
          <a:xfrm>
            <a:off x="5422998" y="3859767"/>
            <a:ext cx="278379" cy="280879"/>
          </a:xfrm>
          <a:custGeom>
            <a:avLst/>
            <a:gdLst>
              <a:gd name="T0" fmla="*/ 248 w 283"/>
              <a:gd name="T1" fmla="*/ 143 h 285"/>
              <a:gd name="T2" fmla="*/ 247 w 283"/>
              <a:gd name="T3" fmla="*/ 123 h 285"/>
              <a:gd name="T4" fmla="*/ 283 w 283"/>
              <a:gd name="T5" fmla="*/ 102 h 285"/>
              <a:gd name="T6" fmla="*/ 247 w 283"/>
              <a:gd name="T7" fmla="*/ 40 h 285"/>
              <a:gd name="T8" fmla="*/ 211 w 283"/>
              <a:gd name="T9" fmla="*/ 61 h 285"/>
              <a:gd name="T10" fmla="*/ 177 w 283"/>
              <a:gd name="T11" fmla="*/ 42 h 285"/>
              <a:gd name="T12" fmla="*/ 177 w 283"/>
              <a:gd name="T13" fmla="*/ 0 h 285"/>
              <a:gd name="T14" fmla="*/ 106 w 283"/>
              <a:gd name="T15" fmla="*/ 0 h 285"/>
              <a:gd name="T16" fmla="*/ 106 w 283"/>
              <a:gd name="T17" fmla="*/ 42 h 285"/>
              <a:gd name="T18" fmla="*/ 72 w 283"/>
              <a:gd name="T19" fmla="*/ 61 h 285"/>
              <a:gd name="T20" fmla="*/ 36 w 283"/>
              <a:gd name="T21" fmla="*/ 40 h 285"/>
              <a:gd name="T22" fmla="*/ 0 w 283"/>
              <a:gd name="T23" fmla="*/ 102 h 285"/>
              <a:gd name="T24" fmla="*/ 36 w 283"/>
              <a:gd name="T25" fmla="*/ 123 h 285"/>
              <a:gd name="T26" fmla="*/ 34 w 283"/>
              <a:gd name="T27" fmla="*/ 143 h 285"/>
              <a:gd name="T28" fmla="*/ 36 w 283"/>
              <a:gd name="T29" fmla="*/ 162 h 285"/>
              <a:gd name="T30" fmla="*/ 0 w 283"/>
              <a:gd name="T31" fmla="*/ 183 h 285"/>
              <a:gd name="T32" fmla="*/ 36 w 283"/>
              <a:gd name="T33" fmla="*/ 245 h 285"/>
              <a:gd name="T34" fmla="*/ 72 w 283"/>
              <a:gd name="T35" fmla="*/ 224 h 285"/>
              <a:gd name="T36" fmla="*/ 106 w 283"/>
              <a:gd name="T37" fmla="*/ 243 h 285"/>
              <a:gd name="T38" fmla="*/ 106 w 283"/>
              <a:gd name="T39" fmla="*/ 285 h 285"/>
              <a:gd name="T40" fmla="*/ 177 w 283"/>
              <a:gd name="T41" fmla="*/ 285 h 285"/>
              <a:gd name="T42" fmla="*/ 177 w 283"/>
              <a:gd name="T43" fmla="*/ 243 h 285"/>
              <a:gd name="T44" fmla="*/ 211 w 283"/>
              <a:gd name="T45" fmla="*/ 224 h 285"/>
              <a:gd name="T46" fmla="*/ 247 w 283"/>
              <a:gd name="T47" fmla="*/ 245 h 285"/>
              <a:gd name="T48" fmla="*/ 283 w 283"/>
              <a:gd name="T49" fmla="*/ 183 h 285"/>
              <a:gd name="T50" fmla="*/ 247 w 283"/>
              <a:gd name="T51" fmla="*/ 162 h 285"/>
              <a:gd name="T52" fmla="*/ 248 w 283"/>
              <a:gd name="T53" fmla="*/ 143 h 285"/>
              <a:gd name="T54" fmla="*/ 248 w 283"/>
              <a:gd name="T55" fmla="*/ 143 h 285"/>
              <a:gd name="T56" fmla="*/ 141 w 283"/>
              <a:gd name="T57" fmla="*/ 86 h 285"/>
              <a:gd name="T58" fmla="*/ 198 w 283"/>
              <a:gd name="T59" fmla="*/ 143 h 285"/>
              <a:gd name="T60" fmla="*/ 141 w 283"/>
              <a:gd name="T61" fmla="*/ 199 h 285"/>
              <a:gd name="T62" fmla="*/ 85 w 283"/>
              <a:gd name="T63" fmla="*/ 143 h 285"/>
              <a:gd name="T64" fmla="*/ 141 w 283"/>
              <a:gd name="T65" fmla="*/ 8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285">
                <a:moveTo>
                  <a:pt x="248" y="143"/>
                </a:moveTo>
                <a:cubicBezTo>
                  <a:pt x="248" y="136"/>
                  <a:pt x="248" y="129"/>
                  <a:pt x="247" y="123"/>
                </a:cubicBezTo>
                <a:cubicBezTo>
                  <a:pt x="283" y="102"/>
                  <a:pt x="283" y="102"/>
                  <a:pt x="283" y="102"/>
                </a:cubicBezTo>
                <a:cubicBezTo>
                  <a:pt x="247" y="40"/>
                  <a:pt x="247" y="40"/>
                  <a:pt x="247" y="40"/>
                </a:cubicBezTo>
                <a:cubicBezTo>
                  <a:pt x="211" y="61"/>
                  <a:pt x="211" y="61"/>
                  <a:pt x="211" y="61"/>
                </a:cubicBezTo>
                <a:cubicBezTo>
                  <a:pt x="201" y="53"/>
                  <a:pt x="190" y="46"/>
                  <a:pt x="177" y="42"/>
                </a:cubicBezTo>
                <a:cubicBezTo>
                  <a:pt x="177" y="0"/>
                  <a:pt x="177" y="0"/>
                  <a:pt x="177" y="0"/>
                </a:cubicBezTo>
                <a:cubicBezTo>
                  <a:pt x="106" y="0"/>
                  <a:pt x="106" y="0"/>
                  <a:pt x="106" y="0"/>
                </a:cubicBezTo>
                <a:cubicBezTo>
                  <a:pt x="106" y="42"/>
                  <a:pt x="106" y="42"/>
                  <a:pt x="106" y="42"/>
                </a:cubicBezTo>
                <a:cubicBezTo>
                  <a:pt x="93" y="46"/>
                  <a:pt x="82" y="53"/>
                  <a:pt x="72" y="61"/>
                </a:cubicBezTo>
                <a:cubicBezTo>
                  <a:pt x="36" y="40"/>
                  <a:pt x="36" y="40"/>
                  <a:pt x="36" y="40"/>
                </a:cubicBezTo>
                <a:cubicBezTo>
                  <a:pt x="0" y="102"/>
                  <a:pt x="0" y="102"/>
                  <a:pt x="0" y="102"/>
                </a:cubicBezTo>
                <a:cubicBezTo>
                  <a:pt x="36" y="123"/>
                  <a:pt x="36" y="123"/>
                  <a:pt x="36" y="123"/>
                </a:cubicBezTo>
                <a:cubicBezTo>
                  <a:pt x="35" y="129"/>
                  <a:pt x="34" y="136"/>
                  <a:pt x="34" y="143"/>
                </a:cubicBezTo>
                <a:cubicBezTo>
                  <a:pt x="34" y="149"/>
                  <a:pt x="35" y="156"/>
                  <a:pt x="36" y="162"/>
                </a:cubicBezTo>
                <a:cubicBezTo>
                  <a:pt x="0" y="183"/>
                  <a:pt x="0" y="183"/>
                  <a:pt x="0" y="183"/>
                </a:cubicBezTo>
                <a:cubicBezTo>
                  <a:pt x="36" y="245"/>
                  <a:pt x="36" y="245"/>
                  <a:pt x="36" y="245"/>
                </a:cubicBezTo>
                <a:cubicBezTo>
                  <a:pt x="72" y="224"/>
                  <a:pt x="72" y="224"/>
                  <a:pt x="72" y="224"/>
                </a:cubicBezTo>
                <a:cubicBezTo>
                  <a:pt x="82" y="232"/>
                  <a:pt x="93" y="239"/>
                  <a:pt x="106" y="243"/>
                </a:cubicBezTo>
                <a:cubicBezTo>
                  <a:pt x="106" y="285"/>
                  <a:pt x="106" y="285"/>
                  <a:pt x="106" y="285"/>
                </a:cubicBezTo>
                <a:cubicBezTo>
                  <a:pt x="177" y="285"/>
                  <a:pt x="177" y="285"/>
                  <a:pt x="177" y="285"/>
                </a:cubicBezTo>
                <a:cubicBezTo>
                  <a:pt x="177" y="243"/>
                  <a:pt x="177" y="243"/>
                  <a:pt x="177" y="243"/>
                </a:cubicBezTo>
                <a:cubicBezTo>
                  <a:pt x="190" y="239"/>
                  <a:pt x="201" y="232"/>
                  <a:pt x="211" y="224"/>
                </a:cubicBezTo>
                <a:cubicBezTo>
                  <a:pt x="247" y="245"/>
                  <a:pt x="247" y="245"/>
                  <a:pt x="247" y="245"/>
                </a:cubicBezTo>
                <a:cubicBezTo>
                  <a:pt x="283" y="183"/>
                  <a:pt x="283" y="183"/>
                  <a:pt x="283" y="183"/>
                </a:cubicBezTo>
                <a:cubicBezTo>
                  <a:pt x="247" y="162"/>
                  <a:pt x="247" y="162"/>
                  <a:pt x="247" y="162"/>
                </a:cubicBezTo>
                <a:cubicBezTo>
                  <a:pt x="248" y="156"/>
                  <a:pt x="248" y="149"/>
                  <a:pt x="248" y="143"/>
                </a:cubicBezTo>
                <a:cubicBezTo>
                  <a:pt x="248" y="143"/>
                  <a:pt x="248" y="143"/>
                  <a:pt x="248" y="143"/>
                </a:cubicBezTo>
                <a:close/>
                <a:moveTo>
                  <a:pt x="141" y="86"/>
                </a:moveTo>
                <a:cubicBezTo>
                  <a:pt x="173" y="86"/>
                  <a:pt x="198" y="111"/>
                  <a:pt x="198" y="143"/>
                </a:cubicBezTo>
                <a:cubicBezTo>
                  <a:pt x="198" y="174"/>
                  <a:pt x="173" y="199"/>
                  <a:pt x="141" y="199"/>
                </a:cubicBezTo>
                <a:cubicBezTo>
                  <a:pt x="110" y="199"/>
                  <a:pt x="85" y="174"/>
                  <a:pt x="85" y="143"/>
                </a:cubicBezTo>
                <a:cubicBezTo>
                  <a:pt x="85" y="111"/>
                  <a:pt x="110" y="86"/>
                  <a:pt x="141" y="86"/>
                </a:cubicBezTo>
                <a:close/>
              </a:path>
            </a:pathLst>
          </a:custGeom>
          <a:solidFill>
            <a:schemeClr val="bg1"/>
          </a:solidFill>
          <a:ln>
            <a:noFill/>
          </a:ln>
        </p:spPr>
        <p:txBody>
          <a:bodyPr vert="horz" wrap="square" lIns="91440" tIns="45720" rIns="91440" bIns="45720" numCol="1" anchor="t" anchorCtr="0" compatLnSpc="1"/>
          <a:lstStyle/>
          <a:p>
            <a:endParaRPr lang="zh-CN" altLang="en-US" sz="1355"/>
          </a:p>
        </p:txBody>
      </p:sp>
      <p:sp>
        <p:nvSpPr>
          <p:cNvPr id="16" name="Freeform 20"/>
          <p:cNvSpPr/>
          <p:nvPr/>
        </p:nvSpPr>
        <p:spPr bwMode="auto">
          <a:xfrm>
            <a:off x="5412088" y="2330151"/>
            <a:ext cx="300195" cy="268543"/>
          </a:xfrm>
          <a:custGeom>
            <a:avLst/>
            <a:gdLst>
              <a:gd name="T0" fmla="*/ 248 w 257"/>
              <a:gd name="T1" fmla="*/ 193 h 230"/>
              <a:gd name="T2" fmla="*/ 231 w 257"/>
              <a:gd name="T3" fmla="*/ 178 h 230"/>
              <a:gd name="T4" fmla="*/ 188 w 257"/>
              <a:gd name="T5" fmla="*/ 161 h 230"/>
              <a:gd name="T6" fmla="*/ 186 w 257"/>
              <a:gd name="T7" fmla="*/ 160 h 230"/>
              <a:gd name="T8" fmla="*/ 186 w 257"/>
              <a:gd name="T9" fmla="*/ 160 h 230"/>
              <a:gd name="T10" fmla="*/ 169 w 257"/>
              <a:gd name="T11" fmla="*/ 148 h 230"/>
              <a:gd name="T12" fmla="*/ 169 w 257"/>
              <a:gd name="T13" fmla="*/ 148 h 230"/>
              <a:gd name="T14" fmla="*/ 169 w 257"/>
              <a:gd name="T15" fmla="*/ 148 h 230"/>
              <a:gd name="T16" fmla="*/ 169 w 257"/>
              <a:gd name="T17" fmla="*/ 147 h 230"/>
              <a:gd name="T18" fmla="*/ 168 w 257"/>
              <a:gd name="T19" fmla="*/ 147 h 230"/>
              <a:gd name="T20" fmla="*/ 168 w 257"/>
              <a:gd name="T21" fmla="*/ 147 h 230"/>
              <a:gd name="T22" fmla="*/ 168 w 257"/>
              <a:gd name="T23" fmla="*/ 147 h 230"/>
              <a:gd name="T24" fmla="*/ 168 w 257"/>
              <a:gd name="T25" fmla="*/ 147 h 230"/>
              <a:gd name="T26" fmla="*/ 165 w 257"/>
              <a:gd name="T27" fmla="*/ 145 h 230"/>
              <a:gd name="T28" fmla="*/ 165 w 257"/>
              <a:gd name="T29" fmla="*/ 145 h 230"/>
              <a:gd name="T30" fmla="*/ 165 w 257"/>
              <a:gd name="T31" fmla="*/ 145 h 230"/>
              <a:gd name="T32" fmla="*/ 165 w 257"/>
              <a:gd name="T33" fmla="*/ 145 h 230"/>
              <a:gd name="T34" fmla="*/ 165 w 257"/>
              <a:gd name="T35" fmla="*/ 145 h 230"/>
              <a:gd name="T36" fmla="*/ 165 w 257"/>
              <a:gd name="T37" fmla="*/ 145 h 230"/>
              <a:gd name="T38" fmla="*/ 165 w 257"/>
              <a:gd name="T39" fmla="*/ 145 h 230"/>
              <a:gd name="T40" fmla="*/ 163 w 257"/>
              <a:gd name="T41" fmla="*/ 144 h 230"/>
              <a:gd name="T42" fmla="*/ 160 w 257"/>
              <a:gd name="T43" fmla="*/ 134 h 230"/>
              <a:gd name="T44" fmla="*/ 159 w 257"/>
              <a:gd name="T45" fmla="*/ 132 h 230"/>
              <a:gd name="T46" fmla="*/ 159 w 257"/>
              <a:gd name="T47" fmla="*/ 123 h 230"/>
              <a:gd name="T48" fmla="*/ 161 w 257"/>
              <a:gd name="T49" fmla="*/ 121 h 230"/>
              <a:gd name="T50" fmla="*/ 165 w 257"/>
              <a:gd name="T51" fmla="*/ 108 h 230"/>
              <a:gd name="T52" fmla="*/ 172 w 257"/>
              <a:gd name="T53" fmla="*/ 96 h 230"/>
              <a:gd name="T54" fmla="*/ 175 w 257"/>
              <a:gd name="T55" fmla="*/ 72 h 230"/>
              <a:gd name="T56" fmla="*/ 172 w 257"/>
              <a:gd name="T57" fmla="*/ 74 h 230"/>
              <a:gd name="T58" fmla="*/ 174 w 257"/>
              <a:gd name="T59" fmla="*/ 56 h 230"/>
              <a:gd name="T60" fmla="*/ 169 w 257"/>
              <a:gd name="T61" fmla="*/ 21 h 230"/>
              <a:gd name="T62" fmla="*/ 155 w 257"/>
              <a:gd name="T63" fmla="*/ 9 h 230"/>
              <a:gd name="T64" fmla="*/ 146 w 257"/>
              <a:gd name="T65" fmla="*/ 4 h 230"/>
              <a:gd name="T66" fmla="*/ 104 w 257"/>
              <a:gd name="T67" fmla="*/ 4 h 230"/>
              <a:gd name="T68" fmla="*/ 83 w 257"/>
              <a:gd name="T69" fmla="*/ 19 h 230"/>
              <a:gd name="T70" fmla="*/ 77 w 257"/>
              <a:gd name="T71" fmla="*/ 56 h 230"/>
              <a:gd name="T72" fmla="*/ 80 w 257"/>
              <a:gd name="T73" fmla="*/ 69 h 230"/>
              <a:gd name="T74" fmla="*/ 80 w 257"/>
              <a:gd name="T75" fmla="*/ 72 h 230"/>
              <a:gd name="T76" fmla="*/ 79 w 257"/>
              <a:gd name="T77" fmla="*/ 72 h 230"/>
              <a:gd name="T78" fmla="*/ 82 w 257"/>
              <a:gd name="T79" fmla="*/ 96 h 230"/>
              <a:gd name="T80" fmla="*/ 89 w 257"/>
              <a:gd name="T81" fmla="*/ 108 h 230"/>
              <a:gd name="T82" fmla="*/ 93 w 257"/>
              <a:gd name="T83" fmla="*/ 121 h 230"/>
              <a:gd name="T84" fmla="*/ 95 w 257"/>
              <a:gd name="T85" fmla="*/ 124 h 230"/>
              <a:gd name="T86" fmla="*/ 96 w 257"/>
              <a:gd name="T87" fmla="*/ 130 h 230"/>
              <a:gd name="T88" fmla="*/ 97 w 257"/>
              <a:gd name="T89" fmla="*/ 134 h 230"/>
              <a:gd name="T90" fmla="*/ 95 w 257"/>
              <a:gd name="T91" fmla="*/ 134 h 230"/>
              <a:gd name="T92" fmla="*/ 91 w 257"/>
              <a:gd name="T93" fmla="*/ 145 h 230"/>
              <a:gd name="T94" fmla="*/ 91 w 257"/>
              <a:gd name="T95" fmla="*/ 144 h 230"/>
              <a:gd name="T96" fmla="*/ 87 w 257"/>
              <a:gd name="T97" fmla="*/ 147 h 230"/>
              <a:gd name="T98" fmla="*/ 69 w 257"/>
              <a:gd name="T99" fmla="*/ 159 h 230"/>
              <a:gd name="T100" fmla="*/ 69 w 257"/>
              <a:gd name="T101" fmla="*/ 159 h 230"/>
              <a:gd name="T102" fmla="*/ 69 w 257"/>
              <a:gd name="T103" fmla="*/ 160 h 230"/>
              <a:gd name="T104" fmla="*/ 69 w 257"/>
              <a:gd name="T105" fmla="*/ 160 h 230"/>
              <a:gd name="T106" fmla="*/ 67 w 257"/>
              <a:gd name="T107" fmla="*/ 161 h 230"/>
              <a:gd name="T108" fmla="*/ 24 w 257"/>
              <a:gd name="T109" fmla="*/ 178 h 230"/>
              <a:gd name="T110" fmla="*/ 8 w 257"/>
              <a:gd name="T111" fmla="*/ 193 h 230"/>
              <a:gd name="T112" fmla="*/ 0 w 257"/>
              <a:gd name="T113" fmla="*/ 230 h 230"/>
              <a:gd name="T114" fmla="*/ 257 w 257"/>
              <a:gd name="T115" fmla="*/ 230 h 230"/>
              <a:gd name="T116" fmla="*/ 248 w 257"/>
              <a:gd name="T117" fmla="*/ 19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230">
                <a:moveTo>
                  <a:pt x="248" y="193"/>
                </a:moveTo>
                <a:cubicBezTo>
                  <a:pt x="248" y="182"/>
                  <a:pt x="240" y="181"/>
                  <a:pt x="231" y="178"/>
                </a:cubicBezTo>
                <a:cubicBezTo>
                  <a:pt x="188" y="161"/>
                  <a:pt x="188" y="161"/>
                  <a:pt x="188" y="161"/>
                </a:cubicBezTo>
                <a:cubicBezTo>
                  <a:pt x="187" y="160"/>
                  <a:pt x="187" y="160"/>
                  <a:pt x="186" y="160"/>
                </a:cubicBezTo>
                <a:cubicBezTo>
                  <a:pt x="186" y="160"/>
                  <a:pt x="186" y="160"/>
                  <a:pt x="186" y="160"/>
                </a:cubicBezTo>
                <a:cubicBezTo>
                  <a:pt x="178" y="156"/>
                  <a:pt x="172" y="151"/>
                  <a:pt x="169" y="148"/>
                </a:cubicBezTo>
                <a:cubicBezTo>
                  <a:pt x="169" y="148"/>
                  <a:pt x="169" y="148"/>
                  <a:pt x="169" y="148"/>
                </a:cubicBezTo>
                <a:cubicBezTo>
                  <a:pt x="169" y="148"/>
                  <a:pt x="169" y="148"/>
                  <a:pt x="169" y="148"/>
                </a:cubicBezTo>
                <a:cubicBezTo>
                  <a:pt x="169" y="148"/>
                  <a:pt x="169" y="147"/>
                  <a:pt x="169" y="147"/>
                </a:cubicBezTo>
                <a:cubicBezTo>
                  <a:pt x="168" y="147"/>
                  <a:pt x="168" y="147"/>
                  <a:pt x="168" y="147"/>
                </a:cubicBezTo>
                <a:cubicBezTo>
                  <a:pt x="168" y="147"/>
                  <a:pt x="168" y="147"/>
                  <a:pt x="168" y="147"/>
                </a:cubicBezTo>
                <a:cubicBezTo>
                  <a:pt x="168" y="147"/>
                  <a:pt x="168" y="147"/>
                  <a:pt x="168" y="147"/>
                </a:cubicBezTo>
                <a:cubicBezTo>
                  <a:pt x="168" y="147"/>
                  <a:pt x="168" y="147"/>
                  <a:pt x="168" y="147"/>
                </a:cubicBezTo>
                <a:cubicBezTo>
                  <a:pt x="167" y="145"/>
                  <a:pt x="166" y="144"/>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4" y="145"/>
                  <a:pt x="164" y="145"/>
                  <a:pt x="163" y="144"/>
                </a:cubicBezTo>
                <a:cubicBezTo>
                  <a:pt x="162" y="140"/>
                  <a:pt x="160" y="134"/>
                  <a:pt x="160" y="134"/>
                </a:cubicBezTo>
                <a:cubicBezTo>
                  <a:pt x="160" y="132"/>
                  <a:pt x="158" y="136"/>
                  <a:pt x="159" y="132"/>
                </a:cubicBezTo>
                <a:cubicBezTo>
                  <a:pt x="159" y="123"/>
                  <a:pt x="159" y="123"/>
                  <a:pt x="159" y="123"/>
                </a:cubicBezTo>
                <a:cubicBezTo>
                  <a:pt x="160" y="123"/>
                  <a:pt x="161" y="122"/>
                  <a:pt x="161" y="121"/>
                </a:cubicBezTo>
                <a:cubicBezTo>
                  <a:pt x="164" y="118"/>
                  <a:pt x="164" y="110"/>
                  <a:pt x="165" y="108"/>
                </a:cubicBezTo>
                <a:cubicBezTo>
                  <a:pt x="167" y="106"/>
                  <a:pt x="170" y="105"/>
                  <a:pt x="172" y="96"/>
                </a:cubicBezTo>
                <a:cubicBezTo>
                  <a:pt x="175" y="86"/>
                  <a:pt x="179" y="72"/>
                  <a:pt x="175" y="72"/>
                </a:cubicBezTo>
                <a:cubicBezTo>
                  <a:pt x="174" y="72"/>
                  <a:pt x="173" y="73"/>
                  <a:pt x="172" y="74"/>
                </a:cubicBezTo>
                <a:cubicBezTo>
                  <a:pt x="173" y="70"/>
                  <a:pt x="174" y="62"/>
                  <a:pt x="174" y="56"/>
                </a:cubicBezTo>
                <a:cubicBezTo>
                  <a:pt x="175" y="48"/>
                  <a:pt x="173" y="29"/>
                  <a:pt x="169" y="21"/>
                </a:cubicBezTo>
                <a:cubicBezTo>
                  <a:pt x="166" y="17"/>
                  <a:pt x="161" y="12"/>
                  <a:pt x="155" y="9"/>
                </a:cubicBezTo>
                <a:cubicBezTo>
                  <a:pt x="152" y="7"/>
                  <a:pt x="149" y="5"/>
                  <a:pt x="146" y="4"/>
                </a:cubicBezTo>
                <a:cubicBezTo>
                  <a:pt x="138" y="0"/>
                  <a:pt x="112" y="2"/>
                  <a:pt x="104" y="4"/>
                </a:cubicBezTo>
                <a:cubicBezTo>
                  <a:pt x="94" y="6"/>
                  <a:pt x="87" y="12"/>
                  <a:pt x="83" y="19"/>
                </a:cubicBezTo>
                <a:cubicBezTo>
                  <a:pt x="78" y="27"/>
                  <a:pt x="76" y="49"/>
                  <a:pt x="77" y="56"/>
                </a:cubicBezTo>
                <a:cubicBezTo>
                  <a:pt x="77" y="60"/>
                  <a:pt x="79" y="66"/>
                  <a:pt x="80" y="69"/>
                </a:cubicBezTo>
                <a:cubicBezTo>
                  <a:pt x="80" y="71"/>
                  <a:pt x="80" y="71"/>
                  <a:pt x="80" y="72"/>
                </a:cubicBezTo>
                <a:cubicBezTo>
                  <a:pt x="80" y="72"/>
                  <a:pt x="80" y="72"/>
                  <a:pt x="79" y="72"/>
                </a:cubicBezTo>
                <a:cubicBezTo>
                  <a:pt x="76" y="72"/>
                  <a:pt x="79" y="86"/>
                  <a:pt x="82" y="96"/>
                </a:cubicBezTo>
                <a:cubicBezTo>
                  <a:pt x="85" y="105"/>
                  <a:pt x="87" y="106"/>
                  <a:pt x="89" y="108"/>
                </a:cubicBezTo>
                <a:cubicBezTo>
                  <a:pt x="90" y="110"/>
                  <a:pt x="90" y="118"/>
                  <a:pt x="93" y="121"/>
                </a:cubicBezTo>
                <a:cubicBezTo>
                  <a:pt x="94" y="122"/>
                  <a:pt x="94" y="123"/>
                  <a:pt x="95" y="124"/>
                </a:cubicBezTo>
                <a:cubicBezTo>
                  <a:pt x="96" y="130"/>
                  <a:pt x="96" y="130"/>
                  <a:pt x="96" y="130"/>
                </a:cubicBezTo>
                <a:cubicBezTo>
                  <a:pt x="97" y="134"/>
                  <a:pt x="97" y="134"/>
                  <a:pt x="97" y="134"/>
                </a:cubicBezTo>
                <a:cubicBezTo>
                  <a:pt x="96" y="133"/>
                  <a:pt x="95" y="132"/>
                  <a:pt x="95" y="134"/>
                </a:cubicBezTo>
                <a:cubicBezTo>
                  <a:pt x="94" y="137"/>
                  <a:pt x="93" y="141"/>
                  <a:pt x="91" y="145"/>
                </a:cubicBezTo>
                <a:cubicBezTo>
                  <a:pt x="91" y="144"/>
                  <a:pt x="91" y="144"/>
                  <a:pt x="91" y="144"/>
                </a:cubicBezTo>
                <a:cubicBezTo>
                  <a:pt x="90" y="143"/>
                  <a:pt x="88" y="144"/>
                  <a:pt x="87" y="147"/>
                </a:cubicBezTo>
                <a:cubicBezTo>
                  <a:pt x="85" y="150"/>
                  <a:pt x="78" y="155"/>
                  <a:pt x="69" y="159"/>
                </a:cubicBezTo>
                <a:cubicBezTo>
                  <a:pt x="69" y="159"/>
                  <a:pt x="69" y="159"/>
                  <a:pt x="69" y="159"/>
                </a:cubicBezTo>
                <a:cubicBezTo>
                  <a:pt x="69" y="160"/>
                  <a:pt x="69" y="160"/>
                  <a:pt x="69" y="160"/>
                </a:cubicBezTo>
                <a:cubicBezTo>
                  <a:pt x="69" y="160"/>
                  <a:pt x="69" y="160"/>
                  <a:pt x="69" y="160"/>
                </a:cubicBezTo>
                <a:cubicBezTo>
                  <a:pt x="69" y="160"/>
                  <a:pt x="68" y="160"/>
                  <a:pt x="67" y="161"/>
                </a:cubicBezTo>
                <a:cubicBezTo>
                  <a:pt x="24" y="178"/>
                  <a:pt x="24" y="178"/>
                  <a:pt x="24" y="178"/>
                </a:cubicBezTo>
                <a:cubicBezTo>
                  <a:pt x="15" y="181"/>
                  <a:pt x="8" y="182"/>
                  <a:pt x="8" y="193"/>
                </a:cubicBezTo>
                <a:cubicBezTo>
                  <a:pt x="0" y="230"/>
                  <a:pt x="0" y="230"/>
                  <a:pt x="0" y="230"/>
                </a:cubicBezTo>
                <a:cubicBezTo>
                  <a:pt x="257" y="230"/>
                  <a:pt x="257" y="230"/>
                  <a:pt x="257" y="230"/>
                </a:cubicBezTo>
                <a:cubicBezTo>
                  <a:pt x="248" y="193"/>
                  <a:pt x="248" y="193"/>
                  <a:pt x="248" y="193"/>
                </a:cubicBezTo>
                <a:close/>
              </a:path>
            </a:pathLst>
          </a:custGeom>
          <a:solidFill>
            <a:schemeClr val="bg1"/>
          </a:solidFill>
          <a:ln>
            <a:noFill/>
          </a:ln>
        </p:spPr>
        <p:txBody>
          <a:bodyPr vert="horz" wrap="square" lIns="91440" tIns="45720" rIns="91440" bIns="45720" numCol="1" anchor="t" anchorCtr="0" compatLnSpc="1"/>
          <a:lstStyle/>
          <a:p>
            <a:endParaRPr lang="zh-CN" altLang="en-US" sz="1355"/>
          </a:p>
        </p:txBody>
      </p:sp>
      <p:sp>
        <p:nvSpPr>
          <p:cNvPr id="17" name="Freeform 21"/>
          <p:cNvSpPr>
            <a:spLocks noEditPoints="1"/>
          </p:cNvSpPr>
          <p:nvPr/>
        </p:nvSpPr>
        <p:spPr bwMode="auto">
          <a:xfrm>
            <a:off x="5431184" y="4598976"/>
            <a:ext cx="262005" cy="262005"/>
          </a:xfrm>
          <a:custGeom>
            <a:avLst/>
            <a:gdLst>
              <a:gd name="T0" fmla="*/ 278 w 288"/>
              <a:gd name="T1" fmla="*/ 11 h 288"/>
              <a:gd name="T2" fmla="*/ 278 w 288"/>
              <a:gd name="T3" fmla="*/ 48 h 288"/>
              <a:gd name="T4" fmla="*/ 265 w 288"/>
              <a:gd name="T5" fmla="*/ 61 h 288"/>
              <a:gd name="T6" fmla="*/ 227 w 288"/>
              <a:gd name="T7" fmla="*/ 23 h 288"/>
              <a:gd name="T8" fmla="*/ 240 w 288"/>
              <a:gd name="T9" fmla="*/ 11 h 288"/>
              <a:gd name="T10" fmla="*/ 278 w 288"/>
              <a:gd name="T11" fmla="*/ 11 h 288"/>
              <a:gd name="T12" fmla="*/ 89 w 288"/>
              <a:gd name="T13" fmla="*/ 162 h 288"/>
              <a:gd name="T14" fmla="*/ 89 w 288"/>
              <a:gd name="T15" fmla="*/ 162 h 288"/>
              <a:gd name="T16" fmla="*/ 76 w 288"/>
              <a:gd name="T17" fmla="*/ 212 h 288"/>
              <a:gd name="T18" fmla="*/ 126 w 288"/>
              <a:gd name="T19" fmla="*/ 200 h 288"/>
              <a:gd name="T20" fmla="*/ 253 w 288"/>
              <a:gd name="T21" fmla="*/ 74 h 288"/>
              <a:gd name="T22" fmla="*/ 215 w 288"/>
              <a:gd name="T23" fmla="*/ 36 h 288"/>
              <a:gd name="T24" fmla="*/ 89 w 288"/>
              <a:gd name="T25" fmla="*/ 162 h 288"/>
              <a:gd name="T26" fmla="*/ 214 w 288"/>
              <a:gd name="T27" fmla="*/ 137 h 288"/>
              <a:gd name="T28" fmla="*/ 214 w 288"/>
              <a:gd name="T29" fmla="*/ 137 h 288"/>
              <a:gd name="T30" fmla="*/ 214 w 288"/>
              <a:gd name="T31" fmla="*/ 252 h 288"/>
              <a:gd name="T32" fmla="*/ 36 w 288"/>
              <a:gd name="T33" fmla="*/ 252 h 288"/>
              <a:gd name="T34" fmla="*/ 36 w 288"/>
              <a:gd name="T35" fmla="*/ 74 h 288"/>
              <a:gd name="T36" fmla="*/ 151 w 288"/>
              <a:gd name="T37" fmla="*/ 74 h 288"/>
              <a:gd name="T38" fmla="*/ 187 w 288"/>
              <a:gd name="T39" fmla="*/ 38 h 288"/>
              <a:gd name="T40" fmla="*/ 0 w 288"/>
              <a:gd name="T41" fmla="*/ 38 h 288"/>
              <a:gd name="T42" fmla="*/ 0 w 288"/>
              <a:gd name="T43" fmla="*/ 288 h 288"/>
              <a:gd name="T44" fmla="*/ 250 w 288"/>
              <a:gd name="T45" fmla="*/ 288 h 288"/>
              <a:gd name="T46" fmla="*/ 250 w 288"/>
              <a:gd name="T47" fmla="*/ 101 h 288"/>
              <a:gd name="T48" fmla="*/ 214 w 288"/>
              <a:gd name="T49" fmla="*/ 13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88">
                <a:moveTo>
                  <a:pt x="278" y="11"/>
                </a:moveTo>
                <a:cubicBezTo>
                  <a:pt x="288" y="21"/>
                  <a:pt x="288" y="38"/>
                  <a:pt x="278" y="48"/>
                </a:cubicBezTo>
                <a:cubicBezTo>
                  <a:pt x="265" y="61"/>
                  <a:pt x="265" y="61"/>
                  <a:pt x="265" y="61"/>
                </a:cubicBezTo>
                <a:cubicBezTo>
                  <a:pt x="227" y="23"/>
                  <a:pt x="227" y="23"/>
                  <a:pt x="227" y="23"/>
                </a:cubicBezTo>
                <a:cubicBezTo>
                  <a:pt x="240" y="11"/>
                  <a:pt x="240" y="11"/>
                  <a:pt x="240" y="11"/>
                </a:cubicBezTo>
                <a:cubicBezTo>
                  <a:pt x="250" y="0"/>
                  <a:pt x="267" y="0"/>
                  <a:pt x="278" y="11"/>
                </a:cubicBezTo>
                <a:close/>
                <a:moveTo>
                  <a:pt x="89" y="162"/>
                </a:moveTo>
                <a:cubicBezTo>
                  <a:pt x="89" y="162"/>
                  <a:pt x="89" y="162"/>
                  <a:pt x="89" y="162"/>
                </a:cubicBezTo>
                <a:cubicBezTo>
                  <a:pt x="76" y="212"/>
                  <a:pt x="76" y="212"/>
                  <a:pt x="76" y="212"/>
                </a:cubicBezTo>
                <a:cubicBezTo>
                  <a:pt x="126" y="200"/>
                  <a:pt x="126" y="200"/>
                  <a:pt x="126" y="200"/>
                </a:cubicBezTo>
                <a:cubicBezTo>
                  <a:pt x="253" y="74"/>
                  <a:pt x="253" y="74"/>
                  <a:pt x="253" y="74"/>
                </a:cubicBezTo>
                <a:cubicBezTo>
                  <a:pt x="215" y="36"/>
                  <a:pt x="215" y="36"/>
                  <a:pt x="215" y="36"/>
                </a:cubicBezTo>
                <a:cubicBezTo>
                  <a:pt x="89" y="162"/>
                  <a:pt x="89" y="162"/>
                  <a:pt x="89" y="162"/>
                </a:cubicBezTo>
                <a:close/>
                <a:moveTo>
                  <a:pt x="214" y="137"/>
                </a:moveTo>
                <a:cubicBezTo>
                  <a:pt x="214" y="137"/>
                  <a:pt x="214" y="137"/>
                  <a:pt x="214" y="137"/>
                </a:cubicBezTo>
                <a:cubicBezTo>
                  <a:pt x="214" y="252"/>
                  <a:pt x="214" y="252"/>
                  <a:pt x="214" y="252"/>
                </a:cubicBezTo>
                <a:cubicBezTo>
                  <a:pt x="36" y="252"/>
                  <a:pt x="36" y="252"/>
                  <a:pt x="36" y="252"/>
                </a:cubicBezTo>
                <a:cubicBezTo>
                  <a:pt x="36" y="74"/>
                  <a:pt x="36" y="74"/>
                  <a:pt x="36" y="74"/>
                </a:cubicBezTo>
                <a:cubicBezTo>
                  <a:pt x="151" y="74"/>
                  <a:pt x="151" y="74"/>
                  <a:pt x="151" y="74"/>
                </a:cubicBezTo>
                <a:cubicBezTo>
                  <a:pt x="187" y="38"/>
                  <a:pt x="187" y="38"/>
                  <a:pt x="187" y="38"/>
                </a:cubicBezTo>
                <a:cubicBezTo>
                  <a:pt x="0" y="38"/>
                  <a:pt x="0" y="38"/>
                  <a:pt x="0" y="38"/>
                </a:cubicBezTo>
                <a:cubicBezTo>
                  <a:pt x="0" y="288"/>
                  <a:pt x="0" y="288"/>
                  <a:pt x="0" y="288"/>
                </a:cubicBezTo>
                <a:cubicBezTo>
                  <a:pt x="250" y="288"/>
                  <a:pt x="250" y="288"/>
                  <a:pt x="250" y="288"/>
                </a:cubicBezTo>
                <a:cubicBezTo>
                  <a:pt x="250" y="101"/>
                  <a:pt x="250" y="101"/>
                  <a:pt x="250" y="101"/>
                </a:cubicBezTo>
                <a:lnTo>
                  <a:pt x="214" y="137"/>
                </a:lnTo>
                <a:close/>
              </a:path>
            </a:pathLst>
          </a:custGeom>
          <a:solidFill>
            <a:schemeClr val="bg1"/>
          </a:solidFill>
          <a:ln>
            <a:noFill/>
          </a:ln>
        </p:spPr>
        <p:txBody>
          <a:bodyPr vert="horz" wrap="square" lIns="91440" tIns="45720" rIns="91440" bIns="45720" numCol="1" anchor="t" anchorCtr="0" compatLnSpc="1"/>
          <a:lstStyle/>
          <a:p>
            <a:endParaRPr lang="zh-CN" altLang="en-US" sz="1355"/>
          </a:p>
        </p:txBody>
      </p:sp>
      <p:sp>
        <p:nvSpPr>
          <p:cNvPr id="18" name="圆角矩形 17"/>
          <p:cNvSpPr/>
          <p:nvPr/>
        </p:nvSpPr>
        <p:spPr>
          <a:xfrm>
            <a:off x="5827718" y="2262823"/>
            <a:ext cx="5015593" cy="40320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圆角矩形 18"/>
          <p:cNvSpPr/>
          <p:nvPr/>
        </p:nvSpPr>
        <p:spPr>
          <a:xfrm>
            <a:off x="5877436" y="2311423"/>
            <a:ext cx="3819564" cy="306000"/>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a:latin typeface="微软雅黑" panose="020B0503020204020204" charset="-122"/>
                <a:ea typeface="微软雅黑" panose="020B0503020204020204" charset="-122"/>
              </a:rPr>
              <a:t>54531.74</a:t>
            </a:r>
            <a:endParaRPr lang="zh-CN" altLang="en-US" sz="1400">
              <a:latin typeface="微软雅黑" panose="020B0503020204020204" charset="-122"/>
              <a:ea typeface="微软雅黑" panose="020B0503020204020204" charset="-122"/>
            </a:endParaRPr>
          </a:p>
        </p:txBody>
      </p:sp>
      <p:sp>
        <p:nvSpPr>
          <p:cNvPr id="20" name="圆角矩形 19"/>
          <p:cNvSpPr/>
          <p:nvPr/>
        </p:nvSpPr>
        <p:spPr>
          <a:xfrm>
            <a:off x="5827718" y="3018007"/>
            <a:ext cx="5015593" cy="40320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1" name="圆角矩形 20"/>
          <p:cNvSpPr/>
          <p:nvPr/>
        </p:nvSpPr>
        <p:spPr>
          <a:xfrm>
            <a:off x="5877436" y="3066607"/>
            <a:ext cx="2883460" cy="306000"/>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a:latin typeface="微软雅黑" panose="020B0503020204020204" charset="-122"/>
                <a:ea typeface="微软雅黑" panose="020B0503020204020204" charset="-122"/>
              </a:rPr>
              <a:t>41586.23</a:t>
            </a:r>
            <a:endParaRPr lang="zh-CN" altLang="en-US" sz="1400">
              <a:latin typeface="微软雅黑" panose="020B0503020204020204" charset="-122"/>
              <a:ea typeface="微软雅黑" panose="020B0503020204020204" charset="-122"/>
            </a:endParaRPr>
          </a:p>
        </p:txBody>
      </p:sp>
      <p:sp>
        <p:nvSpPr>
          <p:cNvPr id="22" name="圆角矩形 21"/>
          <p:cNvSpPr/>
          <p:nvPr/>
        </p:nvSpPr>
        <p:spPr>
          <a:xfrm>
            <a:off x="5827718" y="3773192"/>
            <a:ext cx="5015593" cy="40320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3" name="圆角矩形 22"/>
          <p:cNvSpPr/>
          <p:nvPr/>
        </p:nvSpPr>
        <p:spPr>
          <a:xfrm>
            <a:off x="5877436" y="3821792"/>
            <a:ext cx="2091372" cy="306000"/>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a:latin typeface="微软雅黑" panose="020B0503020204020204" charset="-122"/>
                <a:ea typeface="微软雅黑" panose="020B0503020204020204" charset="-122"/>
              </a:rPr>
              <a:t>39668.79</a:t>
            </a:r>
            <a:endParaRPr lang="zh-CN" altLang="en-US" sz="1400">
              <a:latin typeface="微软雅黑" panose="020B0503020204020204" charset="-122"/>
              <a:ea typeface="微软雅黑" panose="020B0503020204020204" charset="-122"/>
            </a:endParaRPr>
          </a:p>
        </p:txBody>
      </p:sp>
      <p:sp>
        <p:nvSpPr>
          <p:cNvPr id="24" name="圆角矩形 23"/>
          <p:cNvSpPr/>
          <p:nvPr/>
        </p:nvSpPr>
        <p:spPr>
          <a:xfrm>
            <a:off x="5827718" y="4528379"/>
            <a:ext cx="5015593" cy="40320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 name="圆角矩形 24"/>
          <p:cNvSpPr/>
          <p:nvPr/>
        </p:nvSpPr>
        <p:spPr>
          <a:xfrm>
            <a:off x="5877436" y="4576979"/>
            <a:ext cx="4328383" cy="306000"/>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a:latin typeface="微软雅黑" panose="020B0503020204020204" charset="-122"/>
                <a:ea typeface="微软雅黑" panose="020B0503020204020204" charset="-122"/>
              </a:rPr>
              <a:t>64149.63</a:t>
            </a:r>
            <a:endParaRPr lang="zh-CN" altLang="en-US" sz="1400">
              <a:latin typeface="微软雅黑" panose="020B0503020204020204" charset="-122"/>
              <a:ea typeface="微软雅黑" panose="020B0503020204020204" charset="-122"/>
            </a:endParaRPr>
          </a:p>
        </p:txBody>
      </p:sp>
      <p:sp>
        <p:nvSpPr>
          <p:cNvPr id="26" name="TextBox 25"/>
          <p:cNvSpPr txBox="1"/>
          <p:nvPr/>
        </p:nvSpPr>
        <p:spPr>
          <a:xfrm>
            <a:off x="1128048" y="2160380"/>
            <a:ext cx="2961067" cy="457200"/>
          </a:xfrm>
          <a:prstGeom prst="rect">
            <a:avLst/>
          </a:prstGeom>
          <a:noFill/>
        </p:spPr>
        <p:txBody>
          <a:bodyPr wrap="square" tIns="0" bIns="0" rtlCol="0" anchor="t">
            <a:spAutoFit/>
          </a:bodyPr>
          <a:lstStyle/>
          <a:p>
            <a:pPr>
              <a:lnSpc>
                <a:spcPct val="150000"/>
              </a:lnSpc>
            </a:pPr>
            <a:r>
              <a:rPr lang="zh-CN" altLang="en-US" sz="2000">
                <a:solidFill>
                  <a:schemeClr val="tx1"/>
                </a:solidFill>
                <a:latin typeface="微软雅黑" panose="020B0503020204020204" charset="-122"/>
                <a:ea typeface="微软雅黑" panose="020B0503020204020204" charset="-122"/>
                <a:cs typeface="华文黑体" panose="02010600040101010101" pitchFamily="2" charset="-122"/>
              </a:rPr>
              <a:t>点击添加内容</a:t>
            </a:r>
          </a:p>
        </p:txBody>
      </p:sp>
      <p:sp>
        <p:nvSpPr>
          <p:cNvPr id="27" name="TextBox 26"/>
          <p:cNvSpPr txBox="1"/>
          <p:nvPr/>
        </p:nvSpPr>
        <p:spPr>
          <a:xfrm>
            <a:off x="1128983" y="2622045"/>
            <a:ext cx="3743483" cy="2228850"/>
          </a:xfrm>
          <a:prstGeom prst="rect">
            <a:avLst/>
          </a:prstGeom>
          <a:noFill/>
        </p:spPr>
        <p:txBody>
          <a:bodyPr wrap="square" rtlCol="0">
            <a:spAutoFit/>
          </a:bodyPr>
          <a:lstStyle/>
          <a:p>
            <a:pPr>
              <a:lnSpc>
                <a:spcPct val="130000"/>
              </a:lnSpc>
            </a:pPr>
            <a:r>
              <a:rPr lang="zh-CN" altLang="en-US" sz="1200" dirty="0">
                <a:solidFill>
                  <a:srgbClr val="262626"/>
                </a:solidFill>
                <a:latin typeface="微软雅黑" panose="020B0503020204020204" charset="-122"/>
                <a:ea typeface="微软雅黑" panose="020B0503020204020204" charset="-122"/>
              </a:rPr>
              <a:t>您的内容打在这里，或者通过复制您的文本后，在此框中选择粘贴，并选择只保留</a:t>
            </a:r>
            <a:r>
              <a:rPr lang="zh-CN" altLang="en-US" sz="1200">
                <a:solidFill>
                  <a:srgbClr val="262626"/>
                </a:solidFill>
                <a:latin typeface="微软雅黑" panose="020B0503020204020204" charset="-122"/>
                <a:ea typeface="微软雅黑" panose="020B0503020204020204" charset="-122"/>
              </a:rPr>
              <a:t>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1000"/>
                                        <p:tgtEl>
                                          <p:spTgt spid="22"/>
                                        </p:tgtEl>
                                      </p:cBhvr>
                                    </p:animEffect>
                                    <p:anim calcmode="lin" valueType="num">
                                      <p:cBhvr>
                                        <p:cTn id="79" dur="1000" fill="hold"/>
                                        <p:tgtEl>
                                          <p:spTgt spid="22"/>
                                        </p:tgtEl>
                                        <p:attrNameLst>
                                          <p:attrName>ppt_x</p:attrName>
                                        </p:attrNameLst>
                                      </p:cBhvr>
                                      <p:tavLst>
                                        <p:tav tm="0">
                                          <p:val>
                                            <p:strVal val="#ppt_x"/>
                                          </p:val>
                                        </p:tav>
                                        <p:tav tm="100000">
                                          <p:val>
                                            <p:strVal val="#ppt_x"/>
                                          </p:val>
                                        </p:tav>
                                      </p:tavLst>
                                    </p:anim>
                                    <p:anim calcmode="lin" valueType="num">
                                      <p:cBhvr>
                                        <p:cTn id="80" dur="1000" fill="hold"/>
                                        <p:tgtEl>
                                          <p:spTgt spid="22"/>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1000"/>
                                        <p:tgtEl>
                                          <p:spTgt spid="23"/>
                                        </p:tgtEl>
                                      </p:cBhvr>
                                    </p:animEffect>
                                    <p:anim calcmode="lin" valueType="num">
                                      <p:cBhvr>
                                        <p:cTn id="84" dur="1000" fill="hold"/>
                                        <p:tgtEl>
                                          <p:spTgt spid="23"/>
                                        </p:tgtEl>
                                        <p:attrNameLst>
                                          <p:attrName>ppt_x</p:attrName>
                                        </p:attrNameLst>
                                      </p:cBhvr>
                                      <p:tavLst>
                                        <p:tav tm="0">
                                          <p:val>
                                            <p:strVal val="#ppt_x"/>
                                          </p:val>
                                        </p:tav>
                                        <p:tav tm="100000">
                                          <p:val>
                                            <p:strVal val="#ppt_x"/>
                                          </p:val>
                                        </p:tav>
                                      </p:tavLst>
                                    </p:anim>
                                    <p:anim calcmode="lin" valueType="num">
                                      <p:cBhvr>
                                        <p:cTn id="85" dur="1000" fill="hold"/>
                                        <p:tgtEl>
                                          <p:spTgt spid="23"/>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1000"/>
                                        <p:tgtEl>
                                          <p:spTgt spid="24"/>
                                        </p:tgtEl>
                                      </p:cBhvr>
                                    </p:animEffect>
                                    <p:anim calcmode="lin" valueType="num">
                                      <p:cBhvr>
                                        <p:cTn id="89" dur="1000" fill="hold"/>
                                        <p:tgtEl>
                                          <p:spTgt spid="24"/>
                                        </p:tgtEl>
                                        <p:attrNameLst>
                                          <p:attrName>ppt_x</p:attrName>
                                        </p:attrNameLst>
                                      </p:cBhvr>
                                      <p:tavLst>
                                        <p:tav tm="0">
                                          <p:val>
                                            <p:strVal val="#ppt_x"/>
                                          </p:val>
                                        </p:tav>
                                        <p:tav tm="100000">
                                          <p:val>
                                            <p:strVal val="#ppt_x"/>
                                          </p:val>
                                        </p:tav>
                                      </p:tavLst>
                                    </p:anim>
                                    <p:anim calcmode="lin" valueType="num">
                                      <p:cBhvr>
                                        <p:cTn id="90" dur="1000" fill="hold"/>
                                        <p:tgtEl>
                                          <p:spTgt spid="24"/>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1000"/>
                                        <p:tgtEl>
                                          <p:spTgt spid="25"/>
                                        </p:tgtEl>
                                      </p:cBhvr>
                                    </p:animEffect>
                                    <p:anim calcmode="lin" valueType="num">
                                      <p:cBhvr>
                                        <p:cTn id="94" dur="1000" fill="hold"/>
                                        <p:tgtEl>
                                          <p:spTgt spid="25"/>
                                        </p:tgtEl>
                                        <p:attrNameLst>
                                          <p:attrName>ppt_x</p:attrName>
                                        </p:attrNameLst>
                                      </p:cBhvr>
                                      <p:tavLst>
                                        <p:tav tm="0">
                                          <p:val>
                                            <p:strVal val="#ppt_x"/>
                                          </p:val>
                                        </p:tav>
                                        <p:tav tm="100000">
                                          <p:val>
                                            <p:strVal val="#ppt_x"/>
                                          </p:val>
                                        </p:tav>
                                      </p:tavLst>
                                    </p:anim>
                                    <p:anim calcmode="lin" valueType="num">
                                      <p:cBhvr>
                                        <p:cTn id="9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cstate="screen"/>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6" name="矩形 5"/>
          <p:cNvSpPr/>
          <p:nvPr/>
        </p:nvSpPr>
        <p:spPr>
          <a:xfrm>
            <a:off x="0" y="3356658"/>
            <a:ext cx="12192000" cy="127322"/>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25" name="组合 24"/>
          <p:cNvGrpSpPr/>
          <p:nvPr/>
        </p:nvGrpSpPr>
        <p:grpSpPr>
          <a:xfrm>
            <a:off x="1400536" y="1926599"/>
            <a:ext cx="1875098" cy="1476961"/>
            <a:chOff x="1400536" y="1926599"/>
            <a:chExt cx="1875098" cy="1476961"/>
          </a:xfrm>
        </p:grpSpPr>
        <p:sp>
          <p:nvSpPr>
            <p:cNvPr id="24" name="任意多边形 23"/>
            <p:cNvSpPr/>
            <p:nvPr/>
          </p:nvSpPr>
          <p:spPr>
            <a:xfrm>
              <a:off x="1400536" y="1926599"/>
              <a:ext cx="1875098" cy="1476961"/>
            </a:xfrm>
            <a:custGeom>
              <a:avLst/>
              <a:gdLst>
                <a:gd name="connsiteX0" fmla="*/ 937549 w 1875098"/>
                <a:gd name="connsiteY0" fmla="*/ 0 h 1476961"/>
                <a:gd name="connsiteX1" fmla="*/ 1474579 w 1875098"/>
                <a:gd name="connsiteY1" fmla="*/ 537030 h 1476961"/>
                <a:gd name="connsiteX2" fmla="*/ 1382863 w 1875098"/>
                <a:gd name="connsiteY2" fmla="*/ 837289 h 1476961"/>
                <a:gd name="connsiteX3" fmla="*/ 1325099 w 1875098"/>
                <a:gd name="connsiteY3" fmla="*/ 907299 h 1476961"/>
                <a:gd name="connsiteX4" fmla="*/ 1875098 w 1875098"/>
                <a:gd name="connsiteY4" fmla="*/ 1476961 h 1476961"/>
                <a:gd name="connsiteX5" fmla="*/ 0 w 1875098"/>
                <a:gd name="connsiteY5" fmla="*/ 1476961 h 1476961"/>
                <a:gd name="connsiteX6" fmla="*/ 549999 w 1875098"/>
                <a:gd name="connsiteY6" fmla="*/ 907299 h 1476961"/>
                <a:gd name="connsiteX7" fmla="*/ 492236 w 1875098"/>
                <a:gd name="connsiteY7" fmla="*/ 837289 h 1476961"/>
                <a:gd name="connsiteX8" fmla="*/ 400519 w 1875098"/>
                <a:gd name="connsiteY8" fmla="*/ 537030 h 1476961"/>
                <a:gd name="connsiteX9" fmla="*/ 937549 w 1875098"/>
                <a:gd name="connsiteY9" fmla="*/ 0 h 14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5098" h="1476961">
                  <a:moveTo>
                    <a:pt x="937549" y="0"/>
                  </a:moveTo>
                  <a:cubicBezTo>
                    <a:pt x="1234142" y="0"/>
                    <a:pt x="1474579" y="240437"/>
                    <a:pt x="1474579" y="537030"/>
                  </a:cubicBezTo>
                  <a:cubicBezTo>
                    <a:pt x="1474579" y="648253"/>
                    <a:pt x="1440768" y="751578"/>
                    <a:pt x="1382863" y="837289"/>
                  </a:cubicBezTo>
                  <a:lnTo>
                    <a:pt x="1325099" y="907299"/>
                  </a:lnTo>
                  <a:lnTo>
                    <a:pt x="1875098" y="1476961"/>
                  </a:lnTo>
                  <a:lnTo>
                    <a:pt x="0" y="1476961"/>
                  </a:lnTo>
                  <a:lnTo>
                    <a:pt x="549999" y="907299"/>
                  </a:lnTo>
                  <a:lnTo>
                    <a:pt x="492236" y="837289"/>
                  </a:lnTo>
                  <a:cubicBezTo>
                    <a:pt x="434331" y="751578"/>
                    <a:pt x="400519" y="648253"/>
                    <a:pt x="400519" y="537030"/>
                  </a:cubicBezTo>
                  <a:cubicBezTo>
                    <a:pt x="400519" y="240437"/>
                    <a:pt x="640956" y="0"/>
                    <a:pt x="93754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5" name="椭圆 14"/>
            <p:cNvSpPr/>
            <p:nvPr/>
          </p:nvSpPr>
          <p:spPr>
            <a:xfrm>
              <a:off x="1846273" y="1968334"/>
              <a:ext cx="983624" cy="983624"/>
            </a:xfrm>
            <a:prstGeom prst="ellipse">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grpSp>
        <p:nvGrpSpPr>
          <p:cNvPr id="26" name="组合 25"/>
          <p:cNvGrpSpPr/>
          <p:nvPr/>
        </p:nvGrpSpPr>
        <p:grpSpPr>
          <a:xfrm flipV="1">
            <a:off x="3275634" y="3483980"/>
            <a:ext cx="1875098" cy="1476961"/>
            <a:chOff x="1400536" y="1926599"/>
            <a:chExt cx="1875098" cy="1476961"/>
          </a:xfrm>
        </p:grpSpPr>
        <p:sp>
          <p:nvSpPr>
            <p:cNvPr id="27" name="任意多边形 26"/>
            <p:cNvSpPr/>
            <p:nvPr/>
          </p:nvSpPr>
          <p:spPr>
            <a:xfrm>
              <a:off x="1400536" y="1926599"/>
              <a:ext cx="1875098" cy="1476961"/>
            </a:xfrm>
            <a:custGeom>
              <a:avLst/>
              <a:gdLst>
                <a:gd name="connsiteX0" fmla="*/ 937549 w 1875098"/>
                <a:gd name="connsiteY0" fmla="*/ 0 h 1476961"/>
                <a:gd name="connsiteX1" fmla="*/ 1474579 w 1875098"/>
                <a:gd name="connsiteY1" fmla="*/ 537030 h 1476961"/>
                <a:gd name="connsiteX2" fmla="*/ 1382863 w 1875098"/>
                <a:gd name="connsiteY2" fmla="*/ 837289 h 1476961"/>
                <a:gd name="connsiteX3" fmla="*/ 1325099 w 1875098"/>
                <a:gd name="connsiteY3" fmla="*/ 907299 h 1476961"/>
                <a:gd name="connsiteX4" fmla="*/ 1875098 w 1875098"/>
                <a:gd name="connsiteY4" fmla="*/ 1476961 h 1476961"/>
                <a:gd name="connsiteX5" fmla="*/ 0 w 1875098"/>
                <a:gd name="connsiteY5" fmla="*/ 1476961 h 1476961"/>
                <a:gd name="connsiteX6" fmla="*/ 549999 w 1875098"/>
                <a:gd name="connsiteY6" fmla="*/ 907299 h 1476961"/>
                <a:gd name="connsiteX7" fmla="*/ 492236 w 1875098"/>
                <a:gd name="connsiteY7" fmla="*/ 837289 h 1476961"/>
                <a:gd name="connsiteX8" fmla="*/ 400519 w 1875098"/>
                <a:gd name="connsiteY8" fmla="*/ 537030 h 1476961"/>
                <a:gd name="connsiteX9" fmla="*/ 937549 w 1875098"/>
                <a:gd name="connsiteY9" fmla="*/ 0 h 14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5098" h="1476961">
                  <a:moveTo>
                    <a:pt x="937549" y="0"/>
                  </a:moveTo>
                  <a:cubicBezTo>
                    <a:pt x="1234142" y="0"/>
                    <a:pt x="1474579" y="240437"/>
                    <a:pt x="1474579" y="537030"/>
                  </a:cubicBezTo>
                  <a:cubicBezTo>
                    <a:pt x="1474579" y="648253"/>
                    <a:pt x="1440768" y="751578"/>
                    <a:pt x="1382863" y="837289"/>
                  </a:cubicBezTo>
                  <a:lnTo>
                    <a:pt x="1325099" y="907299"/>
                  </a:lnTo>
                  <a:lnTo>
                    <a:pt x="1875098" y="1476961"/>
                  </a:lnTo>
                  <a:lnTo>
                    <a:pt x="0" y="1476961"/>
                  </a:lnTo>
                  <a:lnTo>
                    <a:pt x="549999" y="907299"/>
                  </a:lnTo>
                  <a:lnTo>
                    <a:pt x="492236" y="837289"/>
                  </a:lnTo>
                  <a:cubicBezTo>
                    <a:pt x="434331" y="751578"/>
                    <a:pt x="400519" y="648253"/>
                    <a:pt x="400519" y="537030"/>
                  </a:cubicBezTo>
                  <a:cubicBezTo>
                    <a:pt x="400519" y="240437"/>
                    <a:pt x="640956" y="0"/>
                    <a:pt x="93754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28" name="椭圆 27"/>
            <p:cNvSpPr/>
            <p:nvPr/>
          </p:nvSpPr>
          <p:spPr>
            <a:xfrm>
              <a:off x="1846273" y="1968334"/>
              <a:ext cx="983624" cy="983624"/>
            </a:xfrm>
            <a:prstGeom prst="ellipse">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grpSp>
        <p:nvGrpSpPr>
          <p:cNvPr id="29" name="组合 28"/>
          <p:cNvGrpSpPr/>
          <p:nvPr/>
        </p:nvGrpSpPr>
        <p:grpSpPr>
          <a:xfrm>
            <a:off x="5150732" y="1879697"/>
            <a:ext cx="1875098" cy="1476961"/>
            <a:chOff x="1400536" y="1926599"/>
            <a:chExt cx="1875098" cy="1476961"/>
          </a:xfrm>
        </p:grpSpPr>
        <p:sp>
          <p:nvSpPr>
            <p:cNvPr id="30" name="任意多边形 29"/>
            <p:cNvSpPr/>
            <p:nvPr/>
          </p:nvSpPr>
          <p:spPr>
            <a:xfrm>
              <a:off x="1400536" y="1926599"/>
              <a:ext cx="1875098" cy="1476961"/>
            </a:xfrm>
            <a:custGeom>
              <a:avLst/>
              <a:gdLst>
                <a:gd name="connsiteX0" fmla="*/ 937549 w 1875098"/>
                <a:gd name="connsiteY0" fmla="*/ 0 h 1476961"/>
                <a:gd name="connsiteX1" fmla="*/ 1474579 w 1875098"/>
                <a:gd name="connsiteY1" fmla="*/ 537030 h 1476961"/>
                <a:gd name="connsiteX2" fmla="*/ 1382863 w 1875098"/>
                <a:gd name="connsiteY2" fmla="*/ 837289 h 1476961"/>
                <a:gd name="connsiteX3" fmla="*/ 1325099 w 1875098"/>
                <a:gd name="connsiteY3" fmla="*/ 907299 h 1476961"/>
                <a:gd name="connsiteX4" fmla="*/ 1875098 w 1875098"/>
                <a:gd name="connsiteY4" fmla="*/ 1476961 h 1476961"/>
                <a:gd name="connsiteX5" fmla="*/ 0 w 1875098"/>
                <a:gd name="connsiteY5" fmla="*/ 1476961 h 1476961"/>
                <a:gd name="connsiteX6" fmla="*/ 549999 w 1875098"/>
                <a:gd name="connsiteY6" fmla="*/ 907299 h 1476961"/>
                <a:gd name="connsiteX7" fmla="*/ 492236 w 1875098"/>
                <a:gd name="connsiteY7" fmla="*/ 837289 h 1476961"/>
                <a:gd name="connsiteX8" fmla="*/ 400519 w 1875098"/>
                <a:gd name="connsiteY8" fmla="*/ 537030 h 1476961"/>
                <a:gd name="connsiteX9" fmla="*/ 937549 w 1875098"/>
                <a:gd name="connsiteY9" fmla="*/ 0 h 14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5098" h="1476961">
                  <a:moveTo>
                    <a:pt x="937549" y="0"/>
                  </a:moveTo>
                  <a:cubicBezTo>
                    <a:pt x="1234142" y="0"/>
                    <a:pt x="1474579" y="240437"/>
                    <a:pt x="1474579" y="537030"/>
                  </a:cubicBezTo>
                  <a:cubicBezTo>
                    <a:pt x="1474579" y="648253"/>
                    <a:pt x="1440768" y="751578"/>
                    <a:pt x="1382863" y="837289"/>
                  </a:cubicBezTo>
                  <a:lnTo>
                    <a:pt x="1325099" y="907299"/>
                  </a:lnTo>
                  <a:lnTo>
                    <a:pt x="1875098" y="1476961"/>
                  </a:lnTo>
                  <a:lnTo>
                    <a:pt x="0" y="1476961"/>
                  </a:lnTo>
                  <a:lnTo>
                    <a:pt x="549999" y="907299"/>
                  </a:lnTo>
                  <a:lnTo>
                    <a:pt x="492236" y="837289"/>
                  </a:lnTo>
                  <a:cubicBezTo>
                    <a:pt x="434331" y="751578"/>
                    <a:pt x="400519" y="648253"/>
                    <a:pt x="400519" y="537030"/>
                  </a:cubicBezTo>
                  <a:cubicBezTo>
                    <a:pt x="400519" y="240437"/>
                    <a:pt x="640956" y="0"/>
                    <a:pt x="93754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31" name="椭圆 30"/>
            <p:cNvSpPr/>
            <p:nvPr/>
          </p:nvSpPr>
          <p:spPr>
            <a:xfrm>
              <a:off x="1846273" y="1968334"/>
              <a:ext cx="983624" cy="983624"/>
            </a:xfrm>
            <a:prstGeom prst="ellipse">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grpSp>
        <p:nvGrpSpPr>
          <p:cNvPr id="32" name="组合 31"/>
          <p:cNvGrpSpPr/>
          <p:nvPr/>
        </p:nvGrpSpPr>
        <p:grpSpPr>
          <a:xfrm flipV="1">
            <a:off x="7025830" y="3483980"/>
            <a:ext cx="1875098" cy="1476961"/>
            <a:chOff x="1400536" y="1926599"/>
            <a:chExt cx="1875098" cy="1476961"/>
          </a:xfrm>
        </p:grpSpPr>
        <p:sp>
          <p:nvSpPr>
            <p:cNvPr id="33" name="任意多边形 32"/>
            <p:cNvSpPr/>
            <p:nvPr/>
          </p:nvSpPr>
          <p:spPr>
            <a:xfrm>
              <a:off x="1400536" y="1926599"/>
              <a:ext cx="1875098" cy="1476961"/>
            </a:xfrm>
            <a:custGeom>
              <a:avLst/>
              <a:gdLst>
                <a:gd name="connsiteX0" fmla="*/ 937549 w 1875098"/>
                <a:gd name="connsiteY0" fmla="*/ 0 h 1476961"/>
                <a:gd name="connsiteX1" fmla="*/ 1474579 w 1875098"/>
                <a:gd name="connsiteY1" fmla="*/ 537030 h 1476961"/>
                <a:gd name="connsiteX2" fmla="*/ 1382863 w 1875098"/>
                <a:gd name="connsiteY2" fmla="*/ 837289 h 1476961"/>
                <a:gd name="connsiteX3" fmla="*/ 1325099 w 1875098"/>
                <a:gd name="connsiteY3" fmla="*/ 907299 h 1476961"/>
                <a:gd name="connsiteX4" fmla="*/ 1875098 w 1875098"/>
                <a:gd name="connsiteY4" fmla="*/ 1476961 h 1476961"/>
                <a:gd name="connsiteX5" fmla="*/ 0 w 1875098"/>
                <a:gd name="connsiteY5" fmla="*/ 1476961 h 1476961"/>
                <a:gd name="connsiteX6" fmla="*/ 549999 w 1875098"/>
                <a:gd name="connsiteY6" fmla="*/ 907299 h 1476961"/>
                <a:gd name="connsiteX7" fmla="*/ 492236 w 1875098"/>
                <a:gd name="connsiteY7" fmla="*/ 837289 h 1476961"/>
                <a:gd name="connsiteX8" fmla="*/ 400519 w 1875098"/>
                <a:gd name="connsiteY8" fmla="*/ 537030 h 1476961"/>
                <a:gd name="connsiteX9" fmla="*/ 937549 w 1875098"/>
                <a:gd name="connsiteY9" fmla="*/ 0 h 14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5098" h="1476961">
                  <a:moveTo>
                    <a:pt x="937549" y="0"/>
                  </a:moveTo>
                  <a:cubicBezTo>
                    <a:pt x="1234142" y="0"/>
                    <a:pt x="1474579" y="240437"/>
                    <a:pt x="1474579" y="537030"/>
                  </a:cubicBezTo>
                  <a:cubicBezTo>
                    <a:pt x="1474579" y="648253"/>
                    <a:pt x="1440768" y="751578"/>
                    <a:pt x="1382863" y="837289"/>
                  </a:cubicBezTo>
                  <a:lnTo>
                    <a:pt x="1325099" y="907299"/>
                  </a:lnTo>
                  <a:lnTo>
                    <a:pt x="1875098" y="1476961"/>
                  </a:lnTo>
                  <a:lnTo>
                    <a:pt x="0" y="1476961"/>
                  </a:lnTo>
                  <a:lnTo>
                    <a:pt x="549999" y="907299"/>
                  </a:lnTo>
                  <a:lnTo>
                    <a:pt x="492236" y="837289"/>
                  </a:lnTo>
                  <a:cubicBezTo>
                    <a:pt x="434331" y="751578"/>
                    <a:pt x="400519" y="648253"/>
                    <a:pt x="400519" y="537030"/>
                  </a:cubicBezTo>
                  <a:cubicBezTo>
                    <a:pt x="400519" y="240437"/>
                    <a:pt x="640956" y="0"/>
                    <a:pt x="93754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34" name="椭圆 33"/>
            <p:cNvSpPr/>
            <p:nvPr/>
          </p:nvSpPr>
          <p:spPr>
            <a:xfrm>
              <a:off x="1846273" y="1968334"/>
              <a:ext cx="983624" cy="983624"/>
            </a:xfrm>
            <a:prstGeom prst="ellipse">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grpSp>
        <p:nvGrpSpPr>
          <p:cNvPr id="35" name="组合 34"/>
          <p:cNvGrpSpPr/>
          <p:nvPr/>
        </p:nvGrpSpPr>
        <p:grpSpPr>
          <a:xfrm>
            <a:off x="8900928" y="1903148"/>
            <a:ext cx="1875098" cy="1476961"/>
            <a:chOff x="1400536" y="1926599"/>
            <a:chExt cx="1875098" cy="1476961"/>
          </a:xfrm>
        </p:grpSpPr>
        <p:sp>
          <p:nvSpPr>
            <p:cNvPr id="36" name="任意多边形 35"/>
            <p:cNvSpPr/>
            <p:nvPr/>
          </p:nvSpPr>
          <p:spPr>
            <a:xfrm>
              <a:off x="1400536" y="1926599"/>
              <a:ext cx="1875098" cy="1476961"/>
            </a:xfrm>
            <a:custGeom>
              <a:avLst/>
              <a:gdLst>
                <a:gd name="connsiteX0" fmla="*/ 937549 w 1875098"/>
                <a:gd name="connsiteY0" fmla="*/ 0 h 1476961"/>
                <a:gd name="connsiteX1" fmla="*/ 1474579 w 1875098"/>
                <a:gd name="connsiteY1" fmla="*/ 537030 h 1476961"/>
                <a:gd name="connsiteX2" fmla="*/ 1382863 w 1875098"/>
                <a:gd name="connsiteY2" fmla="*/ 837289 h 1476961"/>
                <a:gd name="connsiteX3" fmla="*/ 1325099 w 1875098"/>
                <a:gd name="connsiteY3" fmla="*/ 907299 h 1476961"/>
                <a:gd name="connsiteX4" fmla="*/ 1875098 w 1875098"/>
                <a:gd name="connsiteY4" fmla="*/ 1476961 h 1476961"/>
                <a:gd name="connsiteX5" fmla="*/ 0 w 1875098"/>
                <a:gd name="connsiteY5" fmla="*/ 1476961 h 1476961"/>
                <a:gd name="connsiteX6" fmla="*/ 549999 w 1875098"/>
                <a:gd name="connsiteY6" fmla="*/ 907299 h 1476961"/>
                <a:gd name="connsiteX7" fmla="*/ 492236 w 1875098"/>
                <a:gd name="connsiteY7" fmla="*/ 837289 h 1476961"/>
                <a:gd name="connsiteX8" fmla="*/ 400519 w 1875098"/>
                <a:gd name="connsiteY8" fmla="*/ 537030 h 1476961"/>
                <a:gd name="connsiteX9" fmla="*/ 937549 w 1875098"/>
                <a:gd name="connsiteY9" fmla="*/ 0 h 14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5098" h="1476961">
                  <a:moveTo>
                    <a:pt x="937549" y="0"/>
                  </a:moveTo>
                  <a:cubicBezTo>
                    <a:pt x="1234142" y="0"/>
                    <a:pt x="1474579" y="240437"/>
                    <a:pt x="1474579" y="537030"/>
                  </a:cubicBezTo>
                  <a:cubicBezTo>
                    <a:pt x="1474579" y="648253"/>
                    <a:pt x="1440768" y="751578"/>
                    <a:pt x="1382863" y="837289"/>
                  </a:cubicBezTo>
                  <a:lnTo>
                    <a:pt x="1325099" y="907299"/>
                  </a:lnTo>
                  <a:lnTo>
                    <a:pt x="1875098" y="1476961"/>
                  </a:lnTo>
                  <a:lnTo>
                    <a:pt x="0" y="1476961"/>
                  </a:lnTo>
                  <a:lnTo>
                    <a:pt x="549999" y="907299"/>
                  </a:lnTo>
                  <a:lnTo>
                    <a:pt x="492236" y="837289"/>
                  </a:lnTo>
                  <a:cubicBezTo>
                    <a:pt x="434331" y="751578"/>
                    <a:pt x="400519" y="648253"/>
                    <a:pt x="400519" y="537030"/>
                  </a:cubicBezTo>
                  <a:cubicBezTo>
                    <a:pt x="400519" y="240437"/>
                    <a:pt x="640956" y="0"/>
                    <a:pt x="93754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37" name="椭圆 36"/>
            <p:cNvSpPr/>
            <p:nvPr/>
          </p:nvSpPr>
          <p:spPr>
            <a:xfrm>
              <a:off x="1846273" y="1968334"/>
              <a:ext cx="983624" cy="983624"/>
            </a:xfrm>
            <a:prstGeom prst="ellipse">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sp>
        <p:nvSpPr>
          <p:cNvPr id="40" name="文本框 39"/>
          <p:cNvSpPr txBox="1"/>
          <p:nvPr/>
        </p:nvSpPr>
        <p:spPr>
          <a:xfrm>
            <a:off x="1867535" y="3888740"/>
            <a:ext cx="1407795" cy="579120"/>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42" name="文本框 41"/>
          <p:cNvSpPr txBox="1"/>
          <p:nvPr/>
        </p:nvSpPr>
        <p:spPr>
          <a:xfrm>
            <a:off x="1315732" y="4473455"/>
            <a:ext cx="2044707" cy="532765"/>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a:t>
            </a:r>
          </a:p>
        </p:txBody>
      </p:sp>
      <p:sp>
        <p:nvSpPr>
          <p:cNvPr id="43" name="文本框 42"/>
          <p:cNvSpPr txBox="1"/>
          <p:nvPr/>
        </p:nvSpPr>
        <p:spPr>
          <a:xfrm>
            <a:off x="5624195" y="3888740"/>
            <a:ext cx="1245870" cy="579120"/>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44" name="文本框 43"/>
          <p:cNvSpPr txBox="1"/>
          <p:nvPr/>
        </p:nvSpPr>
        <p:spPr>
          <a:xfrm>
            <a:off x="5072659" y="4473455"/>
            <a:ext cx="2044707" cy="51816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a:t>
            </a:r>
          </a:p>
        </p:txBody>
      </p:sp>
      <p:sp>
        <p:nvSpPr>
          <p:cNvPr id="45" name="文本框 44"/>
          <p:cNvSpPr txBox="1"/>
          <p:nvPr/>
        </p:nvSpPr>
        <p:spPr>
          <a:xfrm>
            <a:off x="9367520" y="3888105"/>
            <a:ext cx="1203960" cy="579120"/>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46" name="文本框 45"/>
          <p:cNvSpPr txBox="1"/>
          <p:nvPr/>
        </p:nvSpPr>
        <p:spPr>
          <a:xfrm>
            <a:off x="8816157" y="4473041"/>
            <a:ext cx="2044707" cy="51816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a:t>
            </a:r>
          </a:p>
        </p:txBody>
      </p:sp>
      <p:sp>
        <p:nvSpPr>
          <p:cNvPr id="47" name="文本框 46"/>
          <p:cNvSpPr txBox="1"/>
          <p:nvPr/>
        </p:nvSpPr>
        <p:spPr>
          <a:xfrm>
            <a:off x="7421245" y="1483360"/>
            <a:ext cx="1493520" cy="579120"/>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48" name="文本框 47"/>
          <p:cNvSpPr txBox="1"/>
          <p:nvPr/>
        </p:nvSpPr>
        <p:spPr>
          <a:xfrm>
            <a:off x="6869723" y="2068213"/>
            <a:ext cx="2044707" cy="51816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a:t>
            </a:r>
          </a:p>
        </p:txBody>
      </p:sp>
      <p:sp>
        <p:nvSpPr>
          <p:cNvPr id="49" name="文本框 48"/>
          <p:cNvSpPr txBox="1"/>
          <p:nvPr/>
        </p:nvSpPr>
        <p:spPr>
          <a:xfrm>
            <a:off x="3670935" y="1473200"/>
            <a:ext cx="1643380" cy="579120"/>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50" name="文本框 49"/>
          <p:cNvSpPr txBox="1"/>
          <p:nvPr/>
        </p:nvSpPr>
        <p:spPr>
          <a:xfrm>
            <a:off x="3119527" y="2058078"/>
            <a:ext cx="2044707" cy="51816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a:t>
            </a:r>
          </a:p>
        </p:txBody>
      </p:sp>
      <p:grpSp>
        <p:nvGrpSpPr>
          <p:cNvPr id="55" name="组合 54"/>
          <p:cNvGrpSpPr/>
          <p:nvPr/>
        </p:nvGrpSpPr>
        <p:grpSpPr>
          <a:xfrm>
            <a:off x="2243869" y="3595087"/>
            <a:ext cx="178760" cy="314050"/>
            <a:chOff x="-474562" y="2314128"/>
            <a:chExt cx="271268" cy="476571"/>
          </a:xfrm>
          <a:gradFill>
            <a:gsLst>
              <a:gs pos="0">
                <a:srgbClr val="E30000"/>
              </a:gs>
              <a:gs pos="100000">
                <a:srgbClr val="760303"/>
              </a:gs>
            </a:gsLst>
            <a:lin ang="5400000" scaled="0"/>
          </a:gradFill>
        </p:grpSpPr>
        <p:sp>
          <p:nvSpPr>
            <p:cNvPr id="51" name="等腰三角形 50"/>
            <p:cNvSpPr/>
            <p:nvPr/>
          </p:nvSpPr>
          <p:spPr>
            <a:xfrm>
              <a:off x="-474562" y="2314128"/>
              <a:ext cx="271268" cy="2338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52" name="矩形 51"/>
            <p:cNvSpPr/>
            <p:nvPr/>
          </p:nvSpPr>
          <p:spPr>
            <a:xfrm>
              <a:off x="-474562" y="2585178"/>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53" name="矩形 52"/>
            <p:cNvSpPr/>
            <p:nvPr/>
          </p:nvSpPr>
          <p:spPr>
            <a:xfrm>
              <a:off x="-474562" y="2665079"/>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54" name="矩形 53"/>
            <p:cNvSpPr/>
            <p:nvPr/>
          </p:nvSpPr>
          <p:spPr>
            <a:xfrm>
              <a:off x="-474562" y="2744980"/>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grpSp>
        <p:nvGrpSpPr>
          <p:cNvPr id="56" name="组合 55"/>
          <p:cNvGrpSpPr/>
          <p:nvPr/>
        </p:nvGrpSpPr>
        <p:grpSpPr>
          <a:xfrm>
            <a:off x="5998901" y="3589156"/>
            <a:ext cx="178760" cy="314050"/>
            <a:chOff x="-474562" y="2314128"/>
            <a:chExt cx="271268" cy="476571"/>
          </a:xfrm>
          <a:gradFill>
            <a:gsLst>
              <a:gs pos="0">
                <a:srgbClr val="E30000"/>
              </a:gs>
              <a:gs pos="100000">
                <a:srgbClr val="760303"/>
              </a:gs>
            </a:gsLst>
            <a:lin ang="5400000" scaled="0"/>
          </a:gradFill>
        </p:grpSpPr>
        <p:sp>
          <p:nvSpPr>
            <p:cNvPr id="4" name="等腰三角形 3"/>
            <p:cNvSpPr/>
            <p:nvPr/>
          </p:nvSpPr>
          <p:spPr>
            <a:xfrm>
              <a:off x="-474562" y="2314128"/>
              <a:ext cx="271268" cy="2338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58" name="矩形 57"/>
            <p:cNvSpPr/>
            <p:nvPr/>
          </p:nvSpPr>
          <p:spPr>
            <a:xfrm>
              <a:off x="-474562" y="2585178"/>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59" name="矩形 58"/>
            <p:cNvSpPr/>
            <p:nvPr/>
          </p:nvSpPr>
          <p:spPr>
            <a:xfrm>
              <a:off x="-474562" y="2665079"/>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60" name="矩形 59"/>
            <p:cNvSpPr/>
            <p:nvPr/>
          </p:nvSpPr>
          <p:spPr>
            <a:xfrm>
              <a:off x="-474562" y="2744980"/>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grpSp>
        <p:nvGrpSpPr>
          <p:cNvPr id="61" name="组合 60"/>
          <p:cNvGrpSpPr/>
          <p:nvPr/>
        </p:nvGrpSpPr>
        <p:grpSpPr>
          <a:xfrm>
            <a:off x="9749097" y="3574268"/>
            <a:ext cx="178760" cy="314050"/>
            <a:chOff x="-474562" y="2314128"/>
            <a:chExt cx="271268" cy="476571"/>
          </a:xfrm>
          <a:gradFill>
            <a:gsLst>
              <a:gs pos="0">
                <a:srgbClr val="E30000"/>
              </a:gs>
              <a:gs pos="100000">
                <a:srgbClr val="760303"/>
              </a:gs>
            </a:gsLst>
            <a:lin ang="5400000" scaled="0"/>
          </a:gradFill>
        </p:grpSpPr>
        <p:sp>
          <p:nvSpPr>
            <p:cNvPr id="62" name="等腰三角形 61"/>
            <p:cNvSpPr/>
            <p:nvPr/>
          </p:nvSpPr>
          <p:spPr>
            <a:xfrm>
              <a:off x="-474562" y="2314128"/>
              <a:ext cx="271268" cy="2338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63" name="矩形 62"/>
            <p:cNvSpPr/>
            <p:nvPr/>
          </p:nvSpPr>
          <p:spPr>
            <a:xfrm>
              <a:off x="-474562" y="2585178"/>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64" name="矩形 63"/>
            <p:cNvSpPr/>
            <p:nvPr/>
          </p:nvSpPr>
          <p:spPr>
            <a:xfrm>
              <a:off x="-474562" y="2665079"/>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65" name="矩形 64"/>
            <p:cNvSpPr/>
            <p:nvPr/>
          </p:nvSpPr>
          <p:spPr>
            <a:xfrm>
              <a:off x="-474562" y="2744980"/>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grpSp>
        <p:nvGrpSpPr>
          <p:cNvPr id="66" name="组合 65"/>
          <p:cNvGrpSpPr/>
          <p:nvPr/>
        </p:nvGrpSpPr>
        <p:grpSpPr>
          <a:xfrm flipV="1">
            <a:off x="7813214" y="2878828"/>
            <a:ext cx="178760" cy="314050"/>
            <a:chOff x="-474562" y="2314128"/>
            <a:chExt cx="271268" cy="476571"/>
          </a:xfrm>
          <a:gradFill>
            <a:gsLst>
              <a:gs pos="0">
                <a:srgbClr val="E30000"/>
              </a:gs>
              <a:gs pos="100000">
                <a:srgbClr val="760303"/>
              </a:gs>
            </a:gsLst>
            <a:lin ang="5400000" scaled="0"/>
          </a:gradFill>
        </p:grpSpPr>
        <p:sp>
          <p:nvSpPr>
            <p:cNvPr id="67" name="等腰三角形 66"/>
            <p:cNvSpPr/>
            <p:nvPr/>
          </p:nvSpPr>
          <p:spPr>
            <a:xfrm>
              <a:off x="-474562" y="2314128"/>
              <a:ext cx="271268" cy="2338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68" name="矩形 67"/>
            <p:cNvSpPr/>
            <p:nvPr/>
          </p:nvSpPr>
          <p:spPr>
            <a:xfrm>
              <a:off x="-474562" y="2585178"/>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69" name="矩形 68"/>
            <p:cNvSpPr/>
            <p:nvPr/>
          </p:nvSpPr>
          <p:spPr>
            <a:xfrm>
              <a:off x="-474562" y="2665079"/>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0" name="矩形 69"/>
            <p:cNvSpPr/>
            <p:nvPr/>
          </p:nvSpPr>
          <p:spPr>
            <a:xfrm>
              <a:off x="-474562" y="2744980"/>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grpSp>
        <p:nvGrpSpPr>
          <p:cNvPr id="71" name="组合 70"/>
          <p:cNvGrpSpPr/>
          <p:nvPr/>
        </p:nvGrpSpPr>
        <p:grpSpPr>
          <a:xfrm flipV="1">
            <a:off x="4063018" y="2843858"/>
            <a:ext cx="178760" cy="314050"/>
            <a:chOff x="-474562" y="2314128"/>
            <a:chExt cx="271268" cy="476571"/>
          </a:xfrm>
          <a:gradFill>
            <a:gsLst>
              <a:gs pos="0">
                <a:srgbClr val="E30000"/>
              </a:gs>
              <a:gs pos="100000">
                <a:srgbClr val="760303"/>
              </a:gs>
            </a:gsLst>
            <a:lin ang="5400000" scaled="0"/>
          </a:gradFill>
        </p:grpSpPr>
        <p:sp>
          <p:nvSpPr>
            <p:cNvPr id="72" name="等腰三角形 71"/>
            <p:cNvSpPr/>
            <p:nvPr/>
          </p:nvSpPr>
          <p:spPr>
            <a:xfrm>
              <a:off x="-474562" y="2314128"/>
              <a:ext cx="271268" cy="2338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3" name="矩形 72"/>
            <p:cNvSpPr/>
            <p:nvPr/>
          </p:nvSpPr>
          <p:spPr>
            <a:xfrm>
              <a:off x="-474562" y="2585178"/>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4" name="矩形 73"/>
            <p:cNvSpPr/>
            <p:nvPr/>
          </p:nvSpPr>
          <p:spPr>
            <a:xfrm>
              <a:off x="-474562" y="2665079"/>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5" name="矩形 74"/>
            <p:cNvSpPr/>
            <p:nvPr/>
          </p:nvSpPr>
          <p:spPr>
            <a:xfrm>
              <a:off x="-474562" y="2744980"/>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par>
                                <p:cTn id="55" presetID="53" presetClass="entr" presetSubtype="16"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500" fill="hold"/>
                                        <p:tgtEl>
                                          <p:spTgt spid="56"/>
                                        </p:tgtEl>
                                        <p:attrNameLst>
                                          <p:attrName>ppt_w</p:attrName>
                                        </p:attrNameLst>
                                      </p:cBhvr>
                                      <p:tavLst>
                                        <p:tav tm="0">
                                          <p:val>
                                            <p:fltVal val="0"/>
                                          </p:val>
                                        </p:tav>
                                        <p:tav tm="100000">
                                          <p:val>
                                            <p:strVal val="#ppt_w"/>
                                          </p:val>
                                        </p:tav>
                                      </p:tavLst>
                                    </p:anim>
                                    <p:anim calcmode="lin" valueType="num">
                                      <p:cBhvr>
                                        <p:cTn id="58" dur="500" fill="hold"/>
                                        <p:tgtEl>
                                          <p:spTgt spid="56"/>
                                        </p:tgtEl>
                                        <p:attrNameLst>
                                          <p:attrName>ppt_h</p:attrName>
                                        </p:attrNameLst>
                                      </p:cBhvr>
                                      <p:tavLst>
                                        <p:tav tm="0">
                                          <p:val>
                                            <p:fltVal val="0"/>
                                          </p:val>
                                        </p:tav>
                                        <p:tav tm="100000">
                                          <p:val>
                                            <p:strVal val="#ppt_h"/>
                                          </p:val>
                                        </p:tav>
                                      </p:tavLst>
                                    </p:anim>
                                    <p:animEffect transition="in" filter="fade">
                                      <p:cBhvr>
                                        <p:cTn id="59" dur="500"/>
                                        <p:tgtEl>
                                          <p:spTgt spid="56"/>
                                        </p:tgtEl>
                                      </p:cBhvr>
                                    </p:animEffect>
                                  </p:childTnLst>
                                </p:cTn>
                              </p:par>
                              <p:par>
                                <p:cTn id="60" presetID="53" presetClass="entr" presetSubtype="16" fill="hold"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par>
                                <p:cTn id="65" presetID="53" presetClass="entr" presetSubtype="16"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par>
                                <p:cTn id="70" presetID="53" presetClass="entr" presetSubtype="16" fill="hold" nodeType="withEffect">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cBhvr>
                                        <p:cTn id="72" dur="500" fill="hold"/>
                                        <p:tgtEl>
                                          <p:spTgt spid="71"/>
                                        </p:tgtEl>
                                        <p:attrNameLst>
                                          <p:attrName>ppt_w</p:attrName>
                                        </p:attrNameLst>
                                      </p:cBhvr>
                                      <p:tavLst>
                                        <p:tav tm="0">
                                          <p:val>
                                            <p:fltVal val="0"/>
                                          </p:val>
                                        </p:tav>
                                        <p:tav tm="100000">
                                          <p:val>
                                            <p:strVal val="#ppt_w"/>
                                          </p:val>
                                        </p:tav>
                                      </p:tavLst>
                                    </p:anim>
                                    <p:anim calcmode="lin" valueType="num">
                                      <p:cBhvr>
                                        <p:cTn id="73" dur="500" fill="hold"/>
                                        <p:tgtEl>
                                          <p:spTgt spid="71"/>
                                        </p:tgtEl>
                                        <p:attrNameLst>
                                          <p:attrName>ppt_h</p:attrName>
                                        </p:attrNameLst>
                                      </p:cBhvr>
                                      <p:tavLst>
                                        <p:tav tm="0">
                                          <p:val>
                                            <p:fltVal val="0"/>
                                          </p:val>
                                        </p:tav>
                                        <p:tav tm="100000">
                                          <p:val>
                                            <p:strVal val="#ppt_h"/>
                                          </p:val>
                                        </p:tav>
                                      </p:tavLst>
                                    </p:anim>
                                    <p:animEffect transition="in" filter="fade">
                                      <p:cBhvr>
                                        <p:cTn id="74" dur="500"/>
                                        <p:tgtEl>
                                          <p:spTgt spid="71"/>
                                        </p:tgtEl>
                                      </p:cBhvr>
                                    </p:animEffect>
                                  </p:childTnLst>
                                </p:cTn>
                              </p:par>
                            </p:childTnLst>
                          </p:cTn>
                        </p:par>
                        <p:par>
                          <p:cTn id="75" fill="hold">
                            <p:stCondLst>
                              <p:cond delay="500"/>
                            </p:stCondLst>
                            <p:childTnLst>
                              <p:par>
                                <p:cTn id="76" presetID="4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1000" fill="hold"/>
                                        <p:tgtEl>
                                          <p:spTgt spid="49"/>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1000"/>
                                        <p:tgtEl>
                                          <p:spTgt spid="47"/>
                                        </p:tgtEl>
                                      </p:cBhvr>
                                    </p:animEffect>
                                    <p:anim calcmode="lin" valueType="num">
                                      <p:cBhvr>
                                        <p:cTn id="84" dur="1000" fill="hold"/>
                                        <p:tgtEl>
                                          <p:spTgt spid="47"/>
                                        </p:tgtEl>
                                        <p:attrNameLst>
                                          <p:attrName>ppt_x</p:attrName>
                                        </p:attrNameLst>
                                      </p:cBhvr>
                                      <p:tavLst>
                                        <p:tav tm="0">
                                          <p:val>
                                            <p:strVal val="#ppt_x"/>
                                          </p:val>
                                        </p:tav>
                                        <p:tav tm="100000">
                                          <p:val>
                                            <p:strVal val="#ppt_x"/>
                                          </p:val>
                                        </p:tav>
                                      </p:tavLst>
                                    </p:anim>
                                    <p:anim calcmode="lin" valueType="num">
                                      <p:cBhvr>
                                        <p:cTn id="85" dur="1000" fill="hold"/>
                                        <p:tgtEl>
                                          <p:spTgt spid="47"/>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1000"/>
                                        <p:tgtEl>
                                          <p:spTgt spid="44"/>
                                        </p:tgtEl>
                                      </p:cBhvr>
                                    </p:animEffect>
                                    <p:anim calcmode="lin" valueType="num">
                                      <p:cBhvr>
                                        <p:cTn id="89" dur="1000" fill="hold"/>
                                        <p:tgtEl>
                                          <p:spTgt spid="44"/>
                                        </p:tgtEl>
                                        <p:attrNameLst>
                                          <p:attrName>ppt_x</p:attrName>
                                        </p:attrNameLst>
                                      </p:cBhvr>
                                      <p:tavLst>
                                        <p:tav tm="0">
                                          <p:val>
                                            <p:strVal val="#ppt_x"/>
                                          </p:val>
                                        </p:tav>
                                        <p:tav tm="100000">
                                          <p:val>
                                            <p:strVal val="#ppt_x"/>
                                          </p:val>
                                        </p:tav>
                                      </p:tavLst>
                                    </p:anim>
                                    <p:anim calcmode="lin" valueType="num">
                                      <p:cBhvr>
                                        <p:cTn id="90" dur="1000" fill="hold"/>
                                        <p:tgtEl>
                                          <p:spTgt spid="44"/>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1000"/>
                                        <p:tgtEl>
                                          <p:spTgt spid="42"/>
                                        </p:tgtEl>
                                      </p:cBhvr>
                                    </p:animEffect>
                                    <p:anim calcmode="lin" valueType="num">
                                      <p:cBhvr>
                                        <p:cTn id="94" dur="1000" fill="hold"/>
                                        <p:tgtEl>
                                          <p:spTgt spid="42"/>
                                        </p:tgtEl>
                                        <p:attrNameLst>
                                          <p:attrName>ppt_x</p:attrName>
                                        </p:attrNameLst>
                                      </p:cBhvr>
                                      <p:tavLst>
                                        <p:tav tm="0">
                                          <p:val>
                                            <p:strVal val="#ppt_x"/>
                                          </p:val>
                                        </p:tav>
                                        <p:tav tm="100000">
                                          <p:val>
                                            <p:strVal val="#ppt_x"/>
                                          </p:val>
                                        </p:tav>
                                      </p:tavLst>
                                    </p:anim>
                                    <p:anim calcmode="lin" valueType="num">
                                      <p:cBhvr>
                                        <p:cTn id="95" dur="1000" fill="hold"/>
                                        <p:tgtEl>
                                          <p:spTgt spid="42"/>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anim calcmode="lin" valueType="num">
                                      <p:cBhvr>
                                        <p:cTn id="99" dur="1000" fill="hold"/>
                                        <p:tgtEl>
                                          <p:spTgt spid="46"/>
                                        </p:tgtEl>
                                        <p:attrNameLst>
                                          <p:attrName>ppt_x</p:attrName>
                                        </p:attrNameLst>
                                      </p:cBhvr>
                                      <p:tavLst>
                                        <p:tav tm="0">
                                          <p:val>
                                            <p:strVal val="#ppt_x"/>
                                          </p:val>
                                        </p:tav>
                                        <p:tav tm="100000">
                                          <p:val>
                                            <p:strVal val="#ppt_x"/>
                                          </p:val>
                                        </p:tav>
                                      </p:tavLst>
                                    </p:anim>
                                    <p:anim calcmode="lin" valueType="num">
                                      <p:cBhvr>
                                        <p:cTn id="10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0" grpId="0"/>
      <p:bldP spid="42" grpId="0"/>
      <p:bldP spid="43" grpId="0"/>
      <p:bldP spid="44" grpId="0"/>
      <p:bldP spid="45" grpId="0"/>
      <p:bldP spid="46" grpId="0"/>
      <p:bldP spid="47" grpId="0"/>
      <p:bldP spid="48"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cstate="screen"/>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grpSp>
        <p:nvGrpSpPr>
          <p:cNvPr id="6" name="组合 5"/>
          <p:cNvGrpSpPr/>
          <p:nvPr/>
        </p:nvGrpSpPr>
        <p:grpSpPr>
          <a:xfrm>
            <a:off x="4902892" y="1128561"/>
            <a:ext cx="2430450" cy="1090826"/>
            <a:chOff x="4902892" y="1369861"/>
            <a:chExt cx="2430450" cy="1090826"/>
          </a:xfrm>
        </p:grpSpPr>
        <p:sp>
          <p:nvSpPr>
            <p:cNvPr id="56" name="文本框 55"/>
            <p:cNvSpPr txBox="1"/>
            <p:nvPr/>
          </p:nvSpPr>
          <p:spPr>
            <a:xfrm flipH="1">
              <a:off x="5278759" y="1369861"/>
              <a:ext cx="1678716" cy="70104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0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4" name="文本框 3"/>
            <p:cNvSpPr txBox="1"/>
            <p:nvPr/>
          </p:nvSpPr>
          <p:spPr>
            <a:xfrm>
              <a:off x="4902892" y="2033967"/>
              <a:ext cx="2430450" cy="42672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1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请在此粘贴或者输入您的文字内容请在此粘贴或者输入您的文字内容</a:t>
              </a:r>
            </a:p>
          </p:txBody>
        </p:sp>
      </p:grpSp>
      <p:sp>
        <p:nvSpPr>
          <p:cNvPr id="26" name="椭圆 25"/>
          <p:cNvSpPr/>
          <p:nvPr/>
        </p:nvSpPr>
        <p:spPr>
          <a:xfrm>
            <a:off x="1573218" y="2932869"/>
            <a:ext cx="1784312" cy="1784312"/>
          </a:xfrm>
          <a:prstGeom prst="ellipse">
            <a:avLst/>
          </a:prstGeom>
          <a:gradFill>
            <a:gsLst>
              <a:gs pos="0">
                <a:srgbClr val="E30000"/>
              </a:gs>
              <a:gs pos="100000">
                <a:srgbClr val="760303"/>
              </a:gs>
            </a:gsLst>
            <a:lin ang="5400000" scaled="0"/>
          </a:gra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27" name="椭圆 26"/>
          <p:cNvSpPr/>
          <p:nvPr/>
        </p:nvSpPr>
        <p:spPr>
          <a:xfrm>
            <a:off x="9191451" y="3012365"/>
            <a:ext cx="1784312" cy="1784312"/>
          </a:xfrm>
          <a:prstGeom prst="ellipse">
            <a:avLst/>
          </a:prstGeom>
          <a:gradFill>
            <a:gsLst>
              <a:gs pos="0">
                <a:srgbClr val="E30000"/>
              </a:gs>
              <a:gs pos="100000">
                <a:srgbClr val="760303"/>
              </a:gs>
            </a:gsLst>
            <a:lin ang="5400000" scaled="0"/>
          </a:gra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23" name="椭圆 22"/>
          <p:cNvSpPr/>
          <p:nvPr/>
        </p:nvSpPr>
        <p:spPr>
          <a:xfrm>
            <a:off x="2978678" y="2618254"/>
            <a:ext cx="2413542" cy="2413542"/>
          </a:xfrm>
          <a:prstGeom prst="ellipse">
            <a:avLst/>
          </a:prstGeom>
          <a:gradFill>
            <a:gsLst>
              <a:gs pos="0">
                <a:srgbClr val="E30000"/>
              </a:gs>
              <a:gs pos="100000">
                <a:srgbClr val="760303"/>
              </a:gs>
            </a:gsLst>
            <a:lin ang="5400000" scaled="0"/>
          </a:gra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25" name="椭圆 24"/>
          <p:cNvSpPr/>
          <p:nvPr/>
        </p:nvSpPr>
        <p:spPr>
          <a:xfrm>
            <a:off x="7127394" y="2618254"/>
            <a:ext cx="2413542" cy="2413542"/>
          </a:xfrm>
          <a:prstGeom prst="ellipse">
            <a:avLst/>
          </a:prstGeom>
          <a:gradFill>
            <a:gsLst>
              <a:gs pos="0">
                <a:srgbClr val="E30000"/>
              </a:gs>
              <a:gs pos="100000">
                <a:srgbClr val="760303"/>
              </a:gs>
            </a:gsLst>
            <a:lin ang="5400000" scaled="0"/>
          </a:gra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nvGrpSpPr>
          <p:cNvPr id="35" name="组合 34"/>
          <p:cNvGrpSpPr/>
          <p:nvPr/>
        </p:nvGrpSpPr>
        <p:grpSpPr>
          <a:xfrm>
            <a:off x="1243947" y="1463759"/>
            <a:ext cx="2430450" cy="1090826"/>
            <a:chOff x="4902892" y="1369861"/>
            <a:chExt cx="2430450" cy="1090826"/>
          </a:xfrm>
        </p:grpSpPr>
        <p:sp>
          <p:nvSpPr>
            <p:cNvPr id="36" name="文本框 35"/>
            <p:cNvSpPr txBox="1"/>
            <p:nvPr/>
          </p:nvSpPr>
          <p:spPr>
            <a:xfrm flipH="1">
              <a:off x="5278759" y="1369861"/>
              <a:ext cx="1678716" cy="70104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0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37" name="文本框 36"/>
            <p:cNvSpPr txBox="1"/>
            <p:nvPr/>
          </p:nvSpPr>
          <p:spPr>
            <a:xfrm>
              <a:off x="4902892" y="2033967"/>
              <a:ext cx="2430450" cy="42672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1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请在此粘贴或者输入您的文字内容请在此粘贴或者输入您的文字内容</a:t>
              </a:r>
            </a:p>
          </p:txBody>
        </p:sp>
      </p:grpSp>
      <p:grpSp>
        <p:nvGrpSpPr>
          <p:cNvPr id="38" name="组合 37"/>
          <p:cNvGrpSpPr/>
          <p:nvPr/>
        </p:nvGrpSpPr>
        <p:grpSpPr>
          <a:xfrm>
            <a:off x="9068516" y="1498377"/>
            <a:ext cx="2430450" cy="1090826"/>
            <a:chOff x="4902892" y="1369861"/>
            <a:chExt cx="2430450" cy="1090826"/>
          </a:xfrm>
        </p:grpSpPr>
        <p:sp>
          <p:nvSpPr>
            <p:cNvPr id="39" name="文本框 38"/>
            <p:cNvSpPr txBox="1"/>
            <p:nvPr/>
          </p:nvSpPr>
          <p:spPr>
            <a:xfrm flipH="1">
              <a:off x="5278759" y="1369861"/>
              <a:ext cx="1678716" cy="70104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0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40" name="文本框 39"/>
            <p:cNvSpPr txBox="1"/>
            <p:nvPr/>
          </p:nvSpPr>
          <p:spPr>
            <a:xfrm>
              <a:off x="4902892" y="2033967"/>
              <a:ext cx="2430450" cy="42672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1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请在此粘贴或者输入您的文字内容请在此粘贴或者输入您的文字内容</a:t>
              </a:r>
            </a:p>
          </p:txBody>
        </p:sp>
      </p:grpSp>
      <p:grpSp>
        <p:nvGrpSpPr>
          <p:cNvPr id="41" name="组合 40"/>
          <p:cNvGrpSpPr/>
          <p:nvPr/>
        </p:nvGrpSpPr>
        <p:grpSpPr>
          <a:xfrm>
            <a:off x="3004488" y="5209288"/>
            <a:ext cx="2430450" cy="1090826"/>
            <a:chOff x="4902892" y="1369861"/>
            <a:chExt cx="2430450" cy="1090826"/>
          </a:xfrm>
        </p:grpSpPr>
        <p:sp>
          <p:nvSpPr>
            <p:cNvPr id="42" name="文本框 41"/>
            <p:cNvSpPr txBox="1"/>
            <p:nvPr/>
          </p:nvSpPr>
          <p:spPr>
            <a:xfrm flipH="1">
              <a:off x="5278759" y="1369861"/>
              <a:ext cx="1678716" cy="743585"/>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0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43" name="文本框 42"/>
            <p:cNvSpPr txBox="1"/>
            <p:nvPr/>
          </p:nvSpPr>
          <p:spPr>
            <a:xfrm>
              <a:off x="4902892" y="2033967"/>
              <a:ext cx="2430450" cy="42672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1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请在此粘贴或者输入您的文字内容请在此粘贴或者输入您的文字内容</a:t>
              </a:r>
            </a:p>
          </p:txBody>
        </p:sp>
      </p:grpSp>
      <p:grpSp>
        <p:nvGrpSpPr>
          <p:cNvPr id="44" name="组合 43"/>
          <p:cNvGrpSpPr/>
          <p:nvPr/>
        </p:nvGrpSpPr>
        <p:grpSpPr>
          <a:xfrm>
            <a:off x="7129053" y="5209288"/>
            <a:ext cx="2430450" cy="1090826"/>
            <a:chOff x="4902892" y="1369861"/>
            <a:chExt cx="2430450" cy="1090826"/>
          </a:xfrm>
        </p:grpSpPr>
        <p:sp>
          <p:nvSpPr>
            <p:cNvPr id="45" name="文本框 44"/>
            <p:cNvSpPr txBox="1"/>
            <p:nvPr/>
          </p:nvSpPr>
          <p:spPr>
            <a:xfrm flipH="1">
              <a:off x="5278759" y="1369861"/>
              <a:ext cx="1678716" cy="70104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0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46" name="文本框 45"/>
            <p:cNvSpPr txBox="1"/>
            <p:nvPr/>
          </p:nvSpPr>
          <p:spPr>
            <a:xfrm>
              <a:off x="4902892" y="2033967"/>
              <a:ext cx="2430450" cy="42672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1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请在此粘贴或者输入您的文字内容请在此粘贴或者输入您的文字内容</a:t>
              </a:r>
            </a:p>
          </p:txBody>
        </p:sp>
      </p:grpSp>
      <p:sp>
        <p:nvSpPr>
          <p:cNvPr id="31" name="椭圆 30"/>
          <p:cNvSpPr/>
          <p:nvPr/>
        </p:nvSpPr>
        <p:spPr>
          <a:xfrm>
            <a:off x="3513455" y="3149600"/>
            <a:ext cx="1342390" cy="1342390"/>
          </a:xfrm>
          <a:prstGeom prst="ellipse">
            <a:avLst/>
          </a:prstGeom>
          <a:blipFill rotWithShape="1">
            <a:blip r:embed="rId3" cstate="screen"/>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47" name="椭圆 46"/>
          <p:cNvSpPr/>
          <p:nvPr/>
        </p:nvSpPr>
        <p:spPr>
          <a:xfrm>
            <a:off x="7673340" y="3149600"/>
            <a:ext cx="1342390" cy="1342390"/>
          </a:xfrm>
          <a:prstGeom prst="ellipse">
            <a:avLst/>
          </a:prstGeom>
          <a:blipFill rotWithShape="1">
            <a:blip r:embed="rId3" cstate="screen"/>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33" name="椭圆 32"/>
          <p:cNvSpPr/>
          <p:nvPr/>
        </p:nvSpPr>
        <p:spPr>
          <a:xfrm>
            <a:off x="9636760" y="3486150"/>
            <a:ext cx="891540" cy="891540"/>
          </a:xfrm>
          <a:prstGeom prst="ellipse">
            <a:avLst/>
          </a:prstGeom>
          <a:blipFill rotWithShape="1">
            <a:blip r:embed="rId4" cstate="screen"/>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32" name="椭圆 31"/>
          <p:cNvSpPr/>
          <p:nvPr/>
        </p:nvSpPr>
        <p:spPr>
          <a:xfrm>
            <a:off x="2013585" y="3375025"/>
            <a:ext cx="891540" cy="891540"/>
          </a:xfrm>
          <a:prstGeom prst="ellipse">
            <a:avLst/>
          </a:prstGeom>
          <a:blipFill rotWithShape="1">
            <a:blip r:embed="rId4" cstate="screen"/>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 name="椭圆 6"/>
          <p:cNvSpPr/>
          <p:nvPr/>
        </p:nvSpPr>
        <p:spPr>
          <a:xfrm>
            <a:off x="4764315" y="2330578"/>
            <a:ext cx="2669506" cy="2669506"/>
          </a:xfrm>
          <a:prstGeom prst="ellipse">
            <a:avLst/>
          </a:prstGeom>
          <a:gradFill>
            <a:gsLst>
              <a:gs pos="0">
                <a:srgbClr val="E30000"/>
              </a:gs>
              <a:gs pos="100000">
                <a:srgbClr val="760303"/>
              </a:gs>
            </a:gsLst>
            <a:lin ang="5400000" scaled="0"/>
          </a:gra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29" name="椭圆 28"/>
          <p:cNvSpPr/>
          <p:nvPr/>
        </p:nvSpPr>
        <p:spPr>
          <a:xfrm>
            <a:off x="5350510" y="2916555"/>
            <a:ext cx="1497330" cy="1497330"/>
          </a:xfrm>
          <a:prstGeom prst="ellipse">
            <a:avLst/>
          </a:prstGeom>
          <a:blipFill rotWithShape="1">
            <a:blip r:embed="rId5" cstate="screen"/>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500" fill="hold"/>
                                        <p:tgtEl>
                                          <p:spTgt spid="47"/>
                                        </p:tgtEl>
                                        <p:attrNameLst>
                                          <p:attrName>ppt_w</p:attrName>
                                        </p:attrNameLst>
                                      </p:cBhvr>
                                      <p:tavLst>
                                        <p:tav tm="0">
                                          <p:val>
                                            <p:fltVal val="0"/>
                                          </p:val>
                                        </p:tav>
                                        <p:tav tm="100000">
                                          <p:val>
                                            <p:strVal val="#ppt_w"/>
                                          </p:val>
                                        </p:tav>
                                      </p:tavLst>
                                    </p:anim>
                                    <p:anim calcmode="lin" valueType="num">
                                      <p:cBhvr>
                                        <p:cTn id="33" dur="500" fill="hold"/>
                                        <p:tgtEl>
                                          <p:spTgt spid="47"/>
                                        </p:tgtEl>
                                        <p:attrNameLst>
                                          <p:attrName>ppt_h</p:attrName>
                                        </p:attrNameLst>
                                      </p:cBhvr>
                                      <p:tavLst>
                                        <p:tav tm="0">
                                          <p:val>
                                            <p:fltVal val="0"/>
                                          </p:val>
                                        </p:tav>
                                        <p:tav tm="100000">
                                          <p:val>
                                            <p:strVal val="#ppt_h"/>
                                          </p:val>
                                        </p:tav>
                                      </p:tavLst>
                                    </p:anim>
                                    <p:animEffect transition="in" filter="fade">
                                      <p:cBhvr>
                                        <p:cTn id="34" dur="500"/>
                                        <p:tgtEl>
                                          <p:spTgt spid="4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500"/>
                            </p:stCondLst>
                            <p:childTnLst>
                              <p:par>
                                <p:cTn id="56" presetID="47" presetClass="entr" presetSubtype="0"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1000"/>
                                        <p:tgtEl>
                                          <p:spTgt spid="6"/>
                                        </p:tgtEl>
                                      </p:cBhvr>
                                    </p:animEffect>
                                    <p:anim calcmode="lin" valueType="num">
                                      <p:cBhvr>
                                        <p:cTn id="59" dur="1000" fill="hold"/>
                                        <p:tgtEl>
                                          <p:spTgt spid="6"/>
                                        </p:tgtEl>
                                        <p:attrNameLst>
                                          <p:attrName>ppt_x</p:attrName>
                                        </p:attrNameLst>
                                      </p:cBhvr>
                                      <p:tavLst>
                                        <p:tav tm="0">
                                          <p:val>
                                            <p:strVal val="#ppt_x"/>
                                          </p:val>
                                        </p:tav>
                                        <p:tav tm="100000">
                                          <p:val>
                                            <p:strVal val="#ppt_x"/>
                                          </p:val>
                                        </p:tav>
                                      </p:tavLst>
                                    </p:anim>
                                    <p:anim calcmode="lin" valueType="num">
                                      <p:cBhvr>
                                        <p:cTn id="60" dur="1000" fill="hold"/>
                                        <p:tgtEl>
                                          <p:spTgt spid="6"/>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1000"/>
                                        <p:tgtEl>
                                          <p:spTgt spid="38"/>
                                        </p:tgtEl>
                                      </p:cBhvr>
                                    </p:animEffect>
                                    <p:anim calcmode="lin" valueType="num">
                                      <p:cBhvr>
                                        <p:cTn id="69" dur="1000" fill="hold"/>
                                        <p:tgtEl>
                                          <p:spTgt spid="38"/>
                                        </p:tgtEl>
                                        <p:attrNameLst>
                                          <p:attrName>ppt_x</p:attrName>
                                        </p:attrNameLst>
                                      </p:cBhvr>
                                      <p:tavLst>
                                        <p:tav tm="0">
                                          <p:val>
                                            <p:strVal val="#ppt_x"/>
                                          </p:val>
                                        </p:tav>
                                        <p:tav tm="100000">
                                          <p:val>
                                            <p:strVal val="#ppt_x"/>
                                          </p:val>
                                        </p:tav>
                                      </p:tavLst>
                                    </p:anim>
                                    <p:anim calcmode="lin" valueType="num">
                                      <p:cBhvr>
                                        <p:cTn id="70" dur="1000" fill="hold"/>
                                        <p:tgtEl>
                                          <p:spTgt spid="38"/>
                                        </p:tgtEl>
                                        <p:attrNameLst>
                                          <p:attrName>ppt_y</p:attrName>
                                        </p:attrNameLst>
                                      </p:cBhvr>
                                      <p:tavLst>
                                        <p:tav tm="0">
                                          <p:val>
                                            <p:strVal val="#ppt_y-.1"/>
                                          </p:val>
                                        </p:tav>
                                        <p:tav tm="100000">
                                          <p:val>
                                            <p:strVal val="#ppt_y"/>
                                          </p:val>
                                        </p:tav>
                                      </p:tavLst>
                                    </p:anim>
                                  </p:childTnLst>
                                </p:cTn>
                              </p:par>
                            </p:childTnLst>
                          </p:cTn>
                        </p:par>
                        <p:par>
                          <p:cTn id="71" fill="hold">
                            <p:stCondLst>
                              <p:cond delay="1500"/>
                            </p:stCondLst>
                            <p:childTnLst>
                              <p:par>
                                <p:cTn id="72" presetID="42" presetClass="entr" presetSubtype="0"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1000"/>
                                        <p:tgtEl>
                                          <p:spTgt spid="41"/>
                                        </p:tgtEl>
                                      </p:cBhvr>
                                    </p:animEffect>
                                    <p:anim calcmode="lin" valueType="num">
                                      <p:cBhvr>
                                        <p:cTn id="75" dur="1000" fill="hold"/>
                                        <p:tgtEl>
                                          <p:spTgt spid="41"/>
                                        </p:tgtEl>
                                        <p:attrNameLst>
                                          <p:attrName>ppt_x</p:attrName>
                                        </p:attrNameLst>
                                      </p:cBhvr>
                                      <p:tavLst>
                                        <p:tav tm="0">
                                          <p:val>
                                            <p:strVal val="#ppt_x"/>
                                          </p:val>
                                        </p:tav>
                                        <p:tav tm="100000">
                                          <p:val>
                                            <p:strVal val="#ppt_x"/>
                                          </p:val>
                                        </p:tav>
                                      </p:tavLst>
                                    </p:anim>
                                    <p:anim calcmode="lin" valueType="num">
                                      <p:cBhvr>
                                        <p:cTn id="76" dur="1000" fill="hold"/>
                                        <p:tgtEl>
                                          <p:spTgt spid="41"/>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1000"/>
                                        <p:tgtEl>
                                          <p:spTgt spid="44"/>
                                        </p:tgtEl>
                                      </p:cBhvr>
                                    </p:animEffect>
                                    <p:anim calcmode="lin" valueType="num">
                                      <p:cBhvr>
                                        <p:cTn id="80" dur="1000" fill="hold"/>
                                        <p:tgtEl>
                                          <p:spTgt spid="44"/>
                                        </p:tgtEl>
                                        <p:attrNameLst>
                                          <p:attrName>ppt_x</p:attrName>
                                        </p:attrNameLst>
                                      </p:cBhvr>
                                      <p:tavLst>
                                        <p:tav tm="0">
                                          <p:val>
                                            <p:strVal val="#ppt_x"/>
                                          </p:val>
                                        </p:tav>
                                        <p:tav tm="100000">
                                          <p:val>
                                            <p:strVal val="#ppt_x"/>
                                          </p:val>
                                        </p:tav>
                                      </p:tavLst>
                                    </p:anim>
                                    <p:anim calcmode="lin" valueType="num">
                                      <p:cBhvr>
                                        <p:cTn id="8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3" grpId="0" animBg="1"/>
      <p:bldP spid="25" grpId="0" animBg="1"/>
      <p:bldP spid="31" grpId="0" animBg="1"/>
      <p:bldP spid="47" grpId="0" animBg="1"/>
      <p:bldP spid="33" grpId="0" animBg="1"/>
      <p:bldP spid="32" grpId="0" animBg="1"/>
      <p:bldP spid="7"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cstate="screen"/>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grpSp>
        <p:nvGrpSpPr>
          <p:cNvPr id="4" name="淘宝网chenying0907出品 7"/>
          <p:cNvGrpSpPr/>
          <p:nvPr/>
        </p:nvGrpSpPr>
        <p:grpSpPr bwMode="auto">
          <a:xfrm>
            <a:off x="771450" y="1144445"/>
            <a:ext cx="4565723" cy="1490814"/>
            <a:chOff x="2585937" y="554108"/>
            <a:chExt cx="3423588" cy="1118271"/>
          </a:xfrm>
        </p:grpSpPr>
        <p:sp>
          <p:nvSpPr>
            <p:cNvPr id="19466" name="淘宝网chenying0907出品 66"/>
            <p:cNvSpPr txBox="1">
              <a:spLocks noChangeArrowheads="1"/>
            </p:cNvSpPr>
            <p:nvPr/>
          </p:nvSpPr>
          <p:spPr bwMode="auto">
            <a:xfrm>
              <a:off x="2585937" y="892170"/>
              <a:ext cx="3423588" cy="78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just">
                <a:lnSpc>
                  <a:spcPct val="150000"/>
                </a:lnSpc>
              </a:pPr>
              <a:r>
                <a:rPr lang="zh-CN" altLang="en-US" sz="760" dirty="0">
                  <a:solidFill>
                    <a:schemeClr val="tx1"/>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a:t>
              </a:r>
            </a:p>
          </p:txBody>
        </p:sp>
        <p:sp>
          <p:nvSpPr>
            <p:cNvPr id="19467" name="淘宝网chenying0907出品 13"/>
            <p:cNvSpPr txBox="1">
              <a:spLocks noChangeArrowheads="1"/>
            </p:cNvSpPr>
            <p:nvPr/>
          </p:nvSpPr>
          <p:spPr bwMode="auto">
            <a:xfrm>
              <a:off x="2585937" y="554108"/>
              <a:ext cx="1302752" cy="18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r>
                <a:rPr lang="zh-CN" altLang="en-US" sz="1515" dirty="0">
                  <a:solidFill>
                    <a:schemeClr val="tx1"/>
                  </a:solidFill>
                  <a:latin typeface="Arial" panose="020B0604020202020204" pitchFamily="34" charset="0"/>
                  <a:ea typeface="微软雅黑" panose="020B0503020204020204" charset="-122"/>
                  <a:sym typeface="Arial" panose="020B0604020202020204" pitchFamily="34" charset="0"/>
                </a:rPr>
                <a:t>点击请替换文字内容</a:t>
              </a:r>
            </a:p>
          </p:txBody>
        </p:sp>
      </p:grpSp>
      <p:sp>
        <p:nvSpPr>
          <p:cNvPr id="41" name="淘宝网chenying0907出品 40"/>
          <p:cNvSpPr/>
          <p:nvPr/>
        </p:nvSpPr>
        <p:spPr>
          <a:xfrm>
            <a:off x="6236301" y="1"/>
            <a:ext cx="5956300" cy="3390900"/>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latin typeface="Arial" panose="020B0604020202020204" pitchFamily="34" charset="0"/>
              <a:ea typeface="微软雅黑" panose="020B0503020204020204" charset="-122"/>
              <a:sym typeface="Arial" panose="020B0604020202020204" pitchFamily="34" charset="0"/>
            </a:endParaRPr>
          </a:p>
        </p:txBody>
      </p:sp>
      <p:sp>
        <p:nvSpPr>
          <p:cNvPr id="44" name="淘宝网chenying0907出品 43"/>
          <p:cNvSpPr/>
          <p:nvPr/>
        </p:nvSpPr>
        <p:spPr>
          <a:xfrm>
            <a:off x="266" y="3390901"/>
            <a:ext cx="6236036" cy="3467099"/>
          </a:xfrm>
          <a:custGeom>
            <a:avLst/>
            <a:gdLst>
              <a:gd name="connsiteX0" fmla="*/ 2590802 w 2590802"/>
              <a:gd name="connsiteY0" fmla="*/ 0 h 4676776"/>
              <a:gd name="connsiteX1" fmla="*/ 2590802 w 2590802"/>
              <a:gd name="connsiteY1" fmla="*/ 4676776 h 4676776"/>
              <a:gd name="connsiteX2" fmla="*/ 1401458 w 2590802"/>
              <a:gd name="connsiteY2" fmla="*/ 4676776 h 4676776"/>
              <a:gd name="connsiteX3" fmla="*/ 1295401 w 2590802"/>
              <a:gd name="connsiteY3" fmla="*/ 4493919 h 4676776"/>
              <a:gd name="connsiteX4" fmla="*/ 1189344 w 2590802"/>
              <a:gd name="connsiteY4" fmla="*/ 4676776 h 4676776"/>
              <a:gd name="connsiteX5" fmla="*/ 0 w 2590802"/>
              <a:gd name="connsiteY5" fmla="*/ 4676776 h 4676776"/>
              <a:gd name="connsiteX6" fmla="*/ 1 w 2590802"/>
              <a:gd name="connsiteY6" fmla="*/ 0 h 4676776"/>
              <a:gd name="connsiteX7" fmla="*/ 2590802 w 2590802"/>
              <a:gd name="connsiteY7" fmla="*/ 0 h 467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2" h="4676776">
                <a:moveTo>
                  <a:pt x="2590802" y="0"/>
                </a:moveTo>
                <a:lnTo>
                  <a:pt x="2590802" y="4676776"/>
                </a:lnTo>
                <a:lnTo>
                  <a:pt x="1401458" y="4676776"/>
                </a:lnTo>
                <a:lnTo>
                  <a:pt x="1295401" y="4493919"/>
                </a:lnTo>
                <a:lnTo>
                  <a:pt x="1189344" y="4676776"/>
                </a:lnTo>
                <a:lnTo>
                  <a:pt x="0" y="4676776"/>
                </a:lnTo>
                <a:lnTo>
                  <a:pt x="1" y="0"/>
                </a:lnTo>
                <a:lnTo>
                  <a:pt x="2590802" y="0"/>
                </a:lnTo>
                <a:close/>
              </a:path>
            </a:pathLst>
          </a:cu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latin typeface="Arial" panose="020B0604020202020204" pitchFamily="34" charset="0"/>
              <a:ea typeface="微软雅黑" panose="020B0503020204020204" charset="-122"/>
              <a:sym typeface="Arial" panose="020B0604020202020204" pitchFamily="34" charset="0"/>
            </a:endParaRPr>
          </a:p>
        </p:txBody>
      </p:sp>
      <p:grpSp>
        <p:nvGrpSpPr>
          <p:cNvPr id="5" name="淘宝网chenying0907出品 1"/>
          <p:cNvGrpSpPr/>
          <p:nvPr/>
        </p:nvGrpSpPr>
        <p:grpSpPr bwMode="auto">
          <a:xfrm>
            <a:off x="5395985" y="3810000"/>
            <a:ext cx="6441016" cy="2616200"/>
            <a:chOff x="4046335" y="2857499"/>
            <a:chExt cx="4830965" cy="1962150"/>
          </a:xfrm>
        </p:grpSpPr>
        <p:grpSp>
          <p:nvGrpSpPr>
            <p:cNvPr id="19462" name="淘宝网chenying0907出品 6"/>
            <p:cNvGrpSpPr/>
            <p:nvPr/>
          </p:nvGrpSpPr>
          <p:grpSpPr bwMode="auto">
            <a:xfrm>
              <a:off x="4909111" y="3092841"/>
              <a:ext cx="3597678" cy="1272302"/>
              <a:chOff x="4909111" y="3045216"/>
              <a:chExt cx="3597678" cy="1272302"/>
            </a:xfrm>
          </p:grpSpPr>
          <p:sp>
            <p:nvSpPr>
              <p:cNvPr id="46" name="淘宝网chenying0907出品 66"/>
              <p:cNvSpPr txBox="1">
                <a:spLocks noChangeArrowheads="1"/>
              </p:cNvSpPr>
              <p:nvPr/>
            </p:nvSpPr>
            <p:spPr bwMode="auto">
              <a:xfrm>
                <a:off x="4909111" y="3287389"/>
                <a:ext cx="3597678" cy="1030129"/>
              </a:xfrm>
              <a:prstGeom prst="rect">
                <a:avLst/>
              </a:prstGeom>
              <a:noFill/>
              <a:ln>
                <a:noFill/>
              </a:ln>
            </p:spPr>
            <p:txBody>
              <a:bodyPr wrap="square" lIns="0" tIns="0" rIns="0" bIns="0">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just">
                  <a:lnSpc>
                    <a:spcPct val="150000"/>
                  </a:lnSpc>
                </a:pPr>
                <a:r>
                  <a:rPr lang="zh-CN" altLang="en-US" sz="855" dirty="0">
                    <a:solidFill>
                      <a:schemeClr val="tx1"/>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47" name="淘宝网chenying0907出品 66"/>
              <p:cNvSpPr txBox="1">
                <a:spLocks noChangeArrowheads="1"/>
              </p:cNvSpPr>
              <p:nvPr/>
            </p:nvSpPr>
            <p:spPr bwMode="auto">
              <a:xfrm>
                <a:off x="4909112" y="3045216"/>
                <a:ext cx="1303075" cy="185147"/>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515" dirty="0">
                    <a:solidFill>
                      <a:schemeClr val="tx1"/>
                    </a:solidFill>
                    <a:latin typeface="Arial" panose="020B0604020202020204" pitchFamily="34" charset="0"/>
                    <a:ea typeface="微软雅黑" panose="020B0503020204020204" charset="-122"/>
                    <a:sym typeface="Arial" panose="020B0604020202020204" pitchFamily="34" charset="0"/>
                  </a:rPr>
                  <a:t>点击请替换文字内容</a:t>
                </a:r>
              </a:p>
            </p:txBody>
          </p:sp>
        </p:grpSp>
        <p:sp>
          <p:nvSpPr>
            <p:cNvPr id="54" name="淘宝网chenying0907出品 53"/>
            <p:cNvSpPr/>
            <p:nvPr/>
          </p:nvSpPr>
          <p:spPr>
            <a:xfrm>
              <a:off x="4046335" y="2857499"/>
              <a:ext cx="4830965"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solidFill>
                  <a:schemeClr val="tx1"/>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0-#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1+#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01700" y="1421765"/>
            <a:ext cx="3195955" cy="3672205"/>
            <a:chOff x="1309162" y="1636287"/>
            <a:chExt cx="3217949" cy="3697713"/>
          </a:xfrm>
        </p:grpSpPr>
        <p:pic>
          <p:nvPicPr>
            <p:cNvPr id="37" name="图片 36" descr="C:\Users\Administrator\Desktop\001aa04b652e0cf95a3c03.jpg001aa04b652e0cf95a3c03"/>
            <p:cNvPicPr>
              <a:picLocks noChangeAspect="1"/>
            </p:cNvPicPr>
            <p:nvPr/>
          </p:nvPicPr>
          <p:blipFill>
            <a:blip r:embed="rId6"/>
            <a:srcRect/>
            <a:stretch>
              <a:fillRect/>
            </a:stretch>
          </p:blipFill>
          <p:spPr>
            <a:xfrm flipH="1">
              <a:off x="1523990" y="1636287"/>
              <a:ext cx="3003121" cy="2925944"/>
            </a:xfrm>
            <a:custGeom>
              <a:avLst/>
              <a:gdLst>
                <a:gd name="connsiteX0" fmla="*/ 2269491 w 6456599"/>
                <a:gd name="connsiteY0" fmla="*/ 0 h 6457950"/>
                <a:gd name="connsiteX1" fmla="*/ 4236909 w 6456599"/>
                <a:gd name="connsiteY1" fmla="*/ 0 h 6457950"/>
                <a:gd name="connsiteX2" fmla="*/ 4480544 w 6456599"/>
                <a:gd name="connsiteY2" fmla="*/ 49199 h 6457950"/>
                <a:gd name="connsiteX3" fmla="*/ 4566467 w 6456599"/>
                <a:gd name="connsiteY3" fmla="*/ 95846 h 6457950"/>
                <a:gd name="connsiteX4" fmla="*/ 4633308 w 6456599"/>
                <a:gd name="connsiteY4" fmla="*/ 115659 h 6457950"/>
                <a:gd name="connsiteX5" fmla="*/ 4840366 w 6456599"/>
                <a:gd name="connsiteY5" fmla="*/ 253184 h 6457950"/>
                <a:gd name="connsiteX6" fmla="*/ 6231540 w 6456599"/>
                <a:gd name="connsiteY6" fmla="*/ 1644650 h 6457950"/>
                <a:gd name="connsiteX7" fmla="*/ 6403411 w 6456599"/>
                <a:gd name="connsiteY7" fmla="*/ 1967764 h 6457950"/>
                <a:gd name="connsiteX8" fmla="*/ 6406831 w 6456599"/>
                <a:gd name="connsiteY8" fmla="*/ 2003477 h 6457950"/>
                <a:gd name="connsiteX9" fmla="*/ 6407413 w 6456599"/>
                <a:gd name="connsiteY9" fmla="*/ 2004542 h 6457950"/>
                <a:gd name="connsiteX10" fmla="*/ 6456599 w 6456599"/>
                <a:gd name="connsiteY10" fmla="*/ 2248229 h 6457950"/>
                <a:gd name="connsiteX11" fmla="*/ 6456599 w 6456599"/>
                <a:gd name="connsiteY11" fmla="*/ 4216058 h 6457950"/>
                <a:gd name="connsiteX12" fmla="*/ 6407413 w 6456599"/>
                <a:gd name="connsiteY12" fmla="*/ 4459747 h 6457950"/>
                <a:gd name="connsiteX13" fmla="*/ 6405357 w 6456599"/>
                <a:gd name="connsiteY13" fmla="*/ 4463533 h 6457950"/>
                <a:gd name="connsiteX14" fmla="*/ 6403409 w 6456599"/>
                <a:gd name="connsiteY14" fmla="*/ 4483867 h 6457950"/>
                <a:gd name="connsiteX15" fmla="*/ 6231538 w 6456599"/>
                <a:gd name="connsiteY15" fmla="*/ 4806979 h 6457950"/>
                <a:gd name="connsiteX16" fmla="*/ 4840364 w 6456599"/>
                <a:gd name="connsiteY16" fmla="*/ 6198444 h 6457950"/>
                <a:gd name="connsiteX17" fmla="*/ 4633305 w 6456599"/>
                <a:gd name="connsiteY17" fmla="*/ 6335969 h 6457950"/>
                <a:gd name="connsiteX18" fmla="*/ 4589316 w 6456599"/>
                <a:gd name="connsiteY18" fmla="*/ 6349008 h 6457950"/>
                <a:gd name="connsiteX19" fmla="*/ 4586866 w 6456599"/>
                <a:gd name="connsiteY19" fmla="*/ 6351031 h 6457950"/>
                <a:gd name="connsiteX20" fmla="*/ 4236909 w 6456599"/>
                <a:gd name="connsiteY20" fmla="*/ 6457950 h 6457950"/>
                <a:gd name="connsiteX21" fmla="*/ 2269491 w 6456599"/>
                <a:gd name="connsiteY21" fmla="*/ 6457950 h 6457950"/>
                <a:gd name="connsiteX22" fmla="*/ 2025854 w 6456599"/>
                <a:gd name="connsiteY22" fmla="*/ 6408752 h 6457950"/>
                <a:gd name="connsiteX23" fmla="*/ 1965655 w 6456599"/>
                <a:gd name="connsiteY23" fmla="*/ 6376070 h 6457950"/>
                <a:gd name="connsiteX24" fmla="*/ 1873093 w 6456599"/>
                <a:gd name="connsiteY24" fmla="*/ 6348633 h 6457950"/>
                <a:gd name="connsiteX25" fmla="*/ 1666035 w 6456599"/>
                <a:gd name="connsiteY25" fmla="*/ 6211108 h 6457950"/>
                <a:gd name="connsiteX26" fmla="*/ 274862 w 6456599"/>
                <a:gd name="connsiteY26" fmla="*/ 4819644 h 6457950"/>
                <a:gd name="connsiteX27" fmla="*/ 137366 w 6456599"/>
                <a:gd name="connsiteY27" fmla="*/ 4612542 h 6457950"/>
                <a:gd name="connsiteX28" fmla="*/ 132967 w 6456599"/>
                <a:gd name="connsiteY28" fmla="*/ 4597690 h 6457950"/>
                <a:gd name="connsiteX29" fmla="*/ 106898 w 6456599"/>
                <a:gd name="connsiteY29" fmla="*/ 4566091 h 6457950"/>
                <a:gd name="connsiteX30" fmla="*/ 0 w 6456599"/>
                <a:gd name="connsiteY30" fmla="*/ 4216058 h 6457950"/>
                <a:gd name="connsiteX31" fmla="*/ 0 w 6456599"/>
                <a:gd name="connsiteY31" fmla="*/ 2248229 h 6457950"/>
                <a:gd name="connsiteX32" fmla="*/ 106898 w 6456599"/>
                <a:gd name="connsiteY32" fmla="*/ 1898198 h 6457950"/>
                <a:gd name="connsiteX33" fmla="*/ 127109 w 6456599"/>
                <a:gd name="connsiteY33" fmla="*/ 1873699 h 6457950"/>
                <a:gd name="connsiteX34" fmla="*/ 137364 w 6456599"/>
                <a:gd name="connsiteY34" fmla="*/ 1839087 h 6457950"/>
                <a:gd name="connsiteX35" fmla="*/ 274859 w 6456599"/>
                <a:gd name="connsiteY35" fmla="*/ 1631987 h 6457950"/>
                <a:gd name="connsiteX36" fmla="*/ 1666033 w 6456599"/>
                <a:gd name="connsiteY36" fmla="*/ 240519 h 6457950"/>
                <a:gd name="connsiteX37" fmla="*/ 1989079 w 6456599"/>
                <a:gd name="connsiteY37" fmla="*/ 68614 h 6457950"/>
                <a:gd name="connsiteX38" fmla="*/ 1990312 w 6456599"/>
                <a:gd name="connsiteY38" fmla="*/ 68496 h 6457950"/>
                <a:gd name="connsiteX39" fmla="*/ 2025854 w 6456599"/>
                <a:gd name="connsiteY39" fmla="*/ 49199 h 6457950"/>
                <a:gd name="connsiteX40" fmla="*/ 2269491 w 6456599"/>
                <a:gd name="connsiteY40" fmla="*/ 0 h 645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56599" h="6457950">
                  <a:moveTo>
                    <a:pt x="2269491" y="0"/>
                  </a:moveTo>
                  <a:lnTo>
                    <a:pt x="4236909" y="0"/>
                  </a:lnTo>
                  <a:cubicBezTo>
                    <a:pt x="4323329" y="0"/>
                    <a:pt x="4405659" y="17518"/>
                    <a:pt x="4480544" y="49199"/>
                  </a:cubicBezTo>
                  <a:lnTo>
                    <a:pt x="4566467" y="95846"/>
                  </a:lnTo>
                  <a:lnTo>
                    <a:pt x="4633308" y="115659"/>
                  </a:lnTo>
                  <a:cubicBezTo>
                    <a:pt x="4708655" y="146221"/>
                    <a:pt x="4779256" y="192062"/>
                    <a:pt x="4840366" y="253184"/>
                  </a:cubicBezTo>
                  <a:lnTo>
                    <a:pt x="6231540" y="1644650"/>
                  </a:lnTo>
                  <a:cubicBezTo>
                    <a:pt x="6323205" y="1736332"/>
                    <a:pt x="6380493" y="1849377"/>
                    <a:pt x="6403411" y="1967764"/>
                  </a:cubicBezTo>
                  <a:lnTo>
                    <a:pt x="6406831" y="2003477"/>
                  </a:lnTo>
                  <a:lnTo>
                    <a:pt x="6407413" y="2004542"/>
                  </a:lnTo>
                  <a:cubicBezTo>
                    <a:pt x="6439084" y="2079442"/>
                    <a:pt x="6456599" y="2161791"/>
                    <a:pt x="6456599" y="2248229"/>
                  </a:cubicBezTo>
                  <a:lnTo>
                    <a:pt x="6456599" y="4216058"/>
                  </a:lnTo>
                  <a:cubicBezTo>
                    <a:pt x="6456599" y="4302498"/>
                    <a:pt x="6439084" y="4384846"/>
                    <a:pt x="6407413" y="4459747"/>
                  </a:cubicBezTo>
                  <a:lnTo>
                    <a:pt x="6405357" y="4463533"/>
                  </a:lnTo>
                  <a:lnTo>
                    <a:pt x="6403409" y="4483867"/>
                  </a:lnTo>
                  <a:cubicBezTo>
                    <a:pt x="6380492" y="4602252"/>
                    <a:pt x="6323202" y="4715296"/>
                    <a:pt x="6231538" y="4806979"/>
                  </a:cubicBezTo>
                  <a:lnTo>
                    <a:pt x="4840364" y="6198444"/>
                  </a:lnTo>
                  <a:cubicBezTo>
                    <a:pt x="4779255" y="6259565"/>
                    <a:pt x="4708654" y="6305406"/>
                    <a:pt x="4633305" y="6335969"/>
                  </a:cubicBezTo>
                  <a:lnTo>
                    <a:pt x="4589316" y="6349008"/>
                  </a:lnTo>
                  <a:lnTo>
                    <a:pt x="4586866" y="6351031"/>
                  </a:lnTo>
                  <a:cubicBezTo>
                    <a:pt x="4486968" y="6418534"/>
                    <a:pt x="4366541" y="6457950"/>
                    <a:pt x="4236909" y="6457950"/>
                  </a:cubicBezTo>
                  <a:lnTo>
                    <a:pt x="2269491" y="6457950"/>
                  </a:lnTo>
                  <a:cubicBezTo>
                    <a:pt x="2183071" y="6457950"/>
                    <a:pt x="2100738" y="6440432"/>
                    <a:pt x="2025854" y="6408752"/>
                  </a:cubicBezTo>
                  <a:lnTo>
                    <a:pt x="1965655" y="6376070"/>
                  </a:lnTo>
                  <a:lnTo>
                    <a:pt x="1873093" y="6348633"/>
                  </a:lnTo>
                  <a:cubicBezTo>
                    <a:pt x="1797747" y="6318071"/>
                    <a:pt x="1727145" y="6272230"/>
                    <a:pt x="1666035" y="6211108"/>
                  </a:cubicBezTo>
                  <a:lnTo>
                    <a:pt x="274862" y="4819644"/>
                  </a:lnTo>
                  <a:cubicBezTo>
                    <a:pt x="213753" y="4758523"/>
                    <a:pt x="167922" y="4687904"/>
                    <a:pt x="137366" y="4612542"/>
                  </a:cubicBezTo>
                  <a:lnTo>
                    <a:pt x="132967" y="4597690"/>
                  </a:lnTo>
                  <a:lnTo>
                    <a:pt x="106898" y="4566091"/>
                  </a:lnTo>
                  <a:cubicBezTo>
                    <a:pt x="39409" y="4466171"/>
                    <a:pt x="0" y="4345719"/>
                    <a:pt x="0" y="4216058"/>
                  </a:cubicBezTo>
                  <a:lnTo>
                    <a:pt x="0" y="2248229"/>
                  </a:lnTo>
                  <a:cubicBezTo>
                    <a:pt x="0" y="2118570"/>
                    <a:pt x="39409" y="1998118"/>
                    <a:pt x="106898" y="1898198"/>
                  </a:cubicBezTo>
                  <a:lnTo>
                    <a:pt x="127109" y="1873699"/>
                  </a:lnTo>
                  <a:lnTo>
                    <a:pt x="137364" y="1839087"/>
                  </a:lnTo>
                  <a:cubicBezTo>
                    <a:pt x="167920" y="1763723"/>
                    <a:pt x="213751" y="1693108"/>
                    <a:pt x="274859" y="1631987"/>
                  </a:cubicBezTo>
                  <a:lnTo>
                    <a:pt x="1666033" y="240519"/>
                  </a:lnTo>
                  <a:cubicBezTo>
                    <a:pt x="1757698" y="148837"/>
                    <a:pt x="1870719" y="91535"/>
                    <a:pt x="1989079" y="68614"/>
                  </a:cubicBezTo>
                  <a:lnTo>
                    <a:pt x="1990312" y="68496"/>
                  </a:lnTo>
                  <a:lnTo>
                    <a:pt x="2025854" y="49199"/>
                  </a:lnTo>
                  <a:cubicBezTo>
                    <a:pt x="2100738" y="17518"/>
                    <a:pt x="2183071" y="0"/>
                    <a:pt x="2269491" y="0"/>
                  </a:cubicBezTo>
                  <a:close/>
                </a:path>
              </a:pathLst>
            </a:custGeom>
          </p:spPr>
        </p:pic>
        <p:sp>
          <p:nvSpPr>
            <p:cNvPr id="38" name="任意多边形 37"/>
            <p:cNvSpPr>
              <a:spLocks noChangeAspect="1"/>
            </p:cNvSpPr>
            <p:nvPr/>
          </p:nvSpPr>
          <p:spPr>
            <a:xfrm rot="5400000">
              <a:off x="1308992" y="3705214"/>
              <a:ext cx="1628956" cy="1628616"/>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a:spLocks noChangeAspect="1"/>
            </p:cNvSpPr>
            <p:nvPr/>
          </p:nvSpPr>
          <p:spPr>
            <a:xfrm rot="5400000">
              <a:off x="1386689" y="3782895"/>
              <a:ext cx="1473562" cy="1473254"/>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gradFill>
              <a:gsLst>
                <a:gs pos="0">
                  <a:srgbClr val="E30000"/>
                </a:gs>
                <a:gs pos="100000">
                  <a:srgbClr val="760303"/>
                </a:gs>
              </a:gsLst>
              <a:lin ang="5400000" scaled="0"/>
            </a:grad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55"/>
          <p:cNvSpPr txBox="1"/>
          <p:nvPr/>
        </p:nvSpPr>
        <p:spPr>
          <a:xfrm>
            <a:off x="4263117" y="1676852"/>
            <a:ext cx="1712668" cy="581025"/>
          </a:xfrm>
          <a:prstGeom prst="rect">
            <a:avLst/>
          </a:prstGeom>
          <a:noFill/>
        </p:spPr>
        <p:txBody>
          <a:bodyPr wrap="square" rtlCol="0">
            <a:spAutoFit/>
          </a:bodyPr>
          <a:lstStyle/>
          <a:p>
            <a:r>
              <a:rPr lang="zh-CN" altLang="en-US" sz="3000" dirty="0">
                <a:solidFill>
                  <a:srgbClr val="404040"/>
                </a:solidFill>
                <a:latin typeface="Century Gothic" panose="020B0502020202020204" pitchFamily="34" charset="0"/>
                <a:ea typeface="微软雅黑" panose="020B0503020204020204" charset="-122"/>
              </a:rPr>
              <a:t>目录</a:t>
            </a:r>
          </a:p>
        </p:txBody>
      </p:sp>
      <p:sp>
        <p:nvSpPr>
          <p:cNvPr id="57" name="文本框 56"/>
          <p:cNvSpPr txBox="1"/>
          <p:nvPr/>
        </p:nvSpPr>
        <p:spPr>
          <a:xfrm>
            <a:off x="4293597" y="2107470"/>
            <a:ext cx="3204529" cy="52322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BASIC SITUATION</a:t>
            </a:r>
          </a:p>
        </p:txBody>
      </p:sp>
      <p:sp>
        <p:nvSpPr>
          <p:cNvPr id="58" name="PA_矩形 75"/>
          <p:cNvSpPr/>
          <p:nvPr>
            <p:custDataLst>
              <p:tags r:id="rId1"/>
            </p:custDataLst>
          </p:nvPr>
        </p:nvSpPr>
        <p:spPr>
          <a:xfrm>
            <a:off x="3849429" y="3553460"/>
            <a:ext cx="1836420" cy="1080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b="1" dirty="0">
                <a:solidFill>
                  <a:schemeClr val="tx1"/>
                </a:solidFill>
                <a:latin typeface="微软雅黑" panose="020B0503020204020204" charset="-122"/>
                <a:ea typeface="微软雅黑" panose="020B0503020204020204" charset="-122"/>
              </a:rPr>
              <a:t>此处添加标题</a:t>
            </a:r>
          </a:p>
          <a:p>
            <a:pPr algn="ctr">
              <a:lnSpc>
                <a:spcPct val="130000"/>
              </a:lnSpc>
            </a:pPr>
            <a:r>
              <a:rPr sz="8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cxnSp>
        <p:nvCxnSpPr>
          <p:cNvPr id="66" name="直接连接符 65"/>
          <p:cNvCxnSpPr/>
          <p:nvPr/>
        </p:nvCxnSpPr>
        <p:spPr>
          <a:xfrm>
            <a:off x="4447950" y="1507658"/>
            <a:ext cx="3254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8" name="椭圆 67">
            <a:hlinkClick r:id="rId7"/>
          </p:cNvPr>
          <p:cNvSpPr/>
          <p:nvPr/>
        </p:nvSpPr>
        <p:spPr>
          <a:xfrm>
            <a:off x="9735576" y="2630811"/>
            <a:ext cx="922655" cy="922684"/>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hlinkClick r:id="rId8"/>
          </p:cNvPr>
          <p:cNvSpPr/>
          <p:nvPr/>
        </p:nvSpPr>
        <p:spPr>
          <a:xfrm>
            <a:off x="6116076" y="2630811"/>
            <a:ext cx="922655" cy="922684"/>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hlinkClick r:id="rId9"/>
          </p:cNvPr>
          <p:cNvSpPr/>
          <p:nvPr/>
        </p:nvSpPr>
        <p:spPr>
          <a:xfrm>
            <a:off x="4306297" y="2630811"/>
            <a:ext cx="922684" cy="922684"/>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hlinkClick r:id="rId10"/>
          </p:cNvPr>
          <p:cNvSpPr/>
          <p:nvPr/>
        </p:nvSpPr>
        <p:spPr>
          <a:xfrm>
            <a:off x="7925826" y="2630811"/>
            <a:ext cx="922655" cy="922684"/>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Freeform 29"/>
          <p:cNvSpPr>
            <a:spLocks noChangeArrowheads="1"/>
          </p:cNvSpPr>
          <p:nvPr/>
        </p:nvSpPr>
        <p:spPr bwMode="auto">
          <a:xfrm>
            <a:off x="1236345" y="3824605"/>
            <a:ext cx="948690" cy="978535"/>
          </a:xfrm>
          <a:custGeom>
            <a:avLst/>
            <a:gdLst>
              <a:gd name="T0" fmla="*/ 111726 w 444"/>
              <a:gd name="T1" fmla="*/ 150538 h 462"/>
              <a:gd name="T2" fmla="*/ 111726 w 444"/>
              <a:gd name="T3" fmla="*/ 150538 h 462"/>
              <a:gd name="T4" fmla="*/ 144162 w 444"/>
              <a:gd name="T5" fmla="*/ 114802 h 462"/>
              <a:gd name="T6" fmla="*/ 199574 w 444"/>
              <a:gd name="T7" fmla="*/ 31716 h 462"/>
              <a:gd name="T8" fmla="*/ 191916 w 444"/>
              <a:gd name="T9" fmla="*/ 23675 h 462"/>
              <a:gd name="T10" fmla="*/ 155875 w 444"/>
              <a:gd name="T11" fmla="*/ 23675 h 462"/>
              <a:gd name="T12" fmla="*/ 100013 w 444"/>
              <a:gd name="T13" fmla="*/ 0 h 462"/>
              <a:gd name="T14" fmla="*/ 44150 w 444"/>
              <a:gd name="T15" fmla="*/ 23675 h 462"/>
              <a:gd name="T16" fmla="*/ 8109 w 444"/>
              <a:gd name="T17" fmla="*/ 23675 h 462"/>
              <a:gd name="T18" fmla="*/ 0 w 444"/>
              <a:gd name="T19" fmla="*/ 31716 h 462"/>
              <a:gd name="T20" fmla="*/ 55863 w 444"/>
              <a:gd name="T21" fmla="*/ 114802 h 462"/>
              <a:gd name="T22" fmla="*/ 87849 w 444"/>
              <a:gd name="T23" fmla="*/ 150538 h 462"/>
              <a:gd name="T24" fmla="*/ 87849 w 444"/>
              <a:gd name="T25" fmla="*/ 166172 h 462"/>
              <a:gd name="T26" fmla="*/ 48204 w 444"/>
              <a:gd name="T27" fmla="*/ 185827 h 462"/>
              <a:gd name="T28" fmla="*/ 100013 w 444"/>
              <a:gd name="T29" fmla="*/ 205928 h 462"/>
              <a:gd name="T30" fmla="*/ 147766 w 444"/>
              <a:gd name="T31" fmla="*/ 185827 h 462"/>
              <a:gd name="T32" fmla="*/ 111726 w 444"/>
              <a:gd name="T33" fmla="*/ 166172 h 462"/>
              <a:gd name="T34" fmla="*/ 111726 w 444"/>
              <a:gd name="T35" fmla="*/ 150538 h 462"/>
              <a:gd name="T36" fmla="*/ 144162 w 444"/>
              <a:gd name="T37" fmla="*/ 94700 h 462"/>
              <a:gd name="T38" fmla="*/ 144162 w 444"/>
              <a:gd name="T39" fmla="*/ 94700 h 462"/>
              <a:gd name="T40" fmla="*/ 155875 w 444"/>
              <a:gd name="T41" fmla="*/ 39756 h 462"/>
              <a:gd name="T42" fmla="*/ 183807 w 444"/>
              <a:gd name="T43" fmla="*/ 39756 h 462"/>
              <a:gd name="T44" fmla="*/ 144162 w 444"/>
              <a:gd name="T45" fmla="*/ 94700 h 462"/>
              <a:gd name="T46" fmla="*/ 100013 w 444"/>
              <a:gd name="T47" fmla="*/ 16081 h 462"/>
              <a:gd name="T48" fmla="*/ 100013 w 444"/>
              <a:gd name="T49" fmla="*/ 16081 h 462"/>
              <a:gd name="T50" fmla="*/ 144162 w 444"/>
              <a:gd name="T51" fmla="*/ 31716 h 462"/>
              <a:gd name="T52" fmla="*/ 100013 w 444"/>
              <a:gd name="T53" fmla="*/ 51370 h 462"/>
              <a:gd name="T54" fmla="*/ 55863 w 444"/>
              <a:gd name="T55" fmla="*/ 31716 h 462"/>
              <a:gd name="T56" fmla="*/ 100013 w 444"/>
              <a:gd name="T57" fmla="*/ 16081 h 462"/>
              <a:gd name="T58" fmla="*/ 16218 w 444"/>
              <a:gd name="T59" fmla="*/ 39756 h 462"/>
              <a:gd name="T60" fmla="*/ 16218 w 444"/>
              <a:gd name="T61" fmla="*/ 39756 h 462"/>
              <a:gd name="T62" fmla="*/ 44150 w 444"/>
              <a:gd name="T63" fmla="*/ 39756 h 462"/>
              <a:gd name="T64" fmla="*/ 55863 w 444"/>
              <a:gd name="T65" fmla="*/ 94700 h 462"/>
              <a:gd name="T66" fmla="*/ 16218 w 444"/>
              <a:gd name="T67" fmla="*/ 39756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p:spPr>
        <p:txBody>
          <a:bodyPr wrap="none" lIns="34290" tIns="17145" rIns="34290" bIns="17145" anchor="ctr"/>
          <a:lstStyle/>
          <a:p>
            <a:pPr eaLnBrk="1" hangingPunct="1">
              <a:defRPr/>
            </a:pPr>
            <a:endParaRPr lang="zh-CN" altLang="en-US"/>
          </a:p>
        </p:txBody>
      </p:sp>
      <p:sp>
        <p:nvSpPr>
          <p:cNvPr id="2" name="PA_矩形 75"/>
          <p:cNvSpPr/>
          <p:nvPr>
            <p:custDataLst>
              <p:tags r:id="rId2"/>
            </p:custDataLst>
          </p:nvPr>
        </p:nvSpPr>
        <p:spPr>
          <a:xfrm>
            <a:off x="5659193" y="3553460"/>
            <a:ext cx="1836420" cy="1080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b="1" dirty="0">
                <a:solidFill>
                  <a:schemeClr val="tx1"/>
                </a:solidFill>
                <a:latin typeface="微软雅黑" panose="020B0503020204020204" charset="-122"/>
                <a:ea typeface="微软雅黑" panose="020B0503020204020204" charset="-122"/>
              </a:rPr>
              <a:t>此处添加标题</a:t>
            </a:r>
          </a:p>
          <a:p>
            <a:pPr algn="ctr">
              <a:lnSpc>
                <a:spcPct val="130000"/>
              </a:lnSpc>
            </a:pPr>
            <a:r>
              <a:rPr sz="8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3" name="PA_矩形 75"/>
          <p:cNvSpPr/>
          <p:nvPr>
            <p:custDataLst>
              <p:tags r:id="rId3"/>
            </p:custDataLst>
          </p:nvPr>
        </p:nvSpPr>
        <p:spPr>
          <a:xfrm>
            <a:off x="7468943" y="3553460"/>
            <a:ext cx="1836420" cy="1080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b="1" dirty="0">
                <a:solidFill>
                  <a:schemeClr val="tx1"/>
                </a:solidFill>
                <a:latin typeface="微软雅黑" panose="020B0503020204020204" charset="-122"/>
                <a:ea typeface="微软雅黑" panose="020B0503020204020204" charset="-122"/>
              </a:rPr>
              <a:t>此处添加标题</a:t>
            </a:r>
          </a:p>
          <a:p>
            <a:pPr algn="ctr">
              <a:lnSpc>
                <a:spcPct val="130000"/>
              </a:lnSpc>
            </a:pPr>
            <a:r>
              <a:rPr sz="8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5" name="PA_矩形 75"/>
          <p:cNvSpPr/>
          <p:nvPr>
            <p:custDataLst>
              <p:tags r:id="rId4"/>
            </p:custDataLst>
          </p:nvPr>
        </p:nvSpPr>
        <p:spPr>
          <a:xfrm>
            <a:off x="9278693" y="3553460"/>
            <a:ext cx="1836420" cy="1080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b="1" dirty="0">
                <a:solidFill>
                  <a:schemeClr val="tx1"/>
                </a:solidFill>
                <a:latin typeface="微软雅黑" panose="020B0503020204020204" charset="-122"/>
                <a:ea typeface="微软雅黑" panose="020B0503020204020204" charset="-122"/>
              </a:rPr>
              <a:t>此处添加标题</a:t>
            </a:r>
          </a:p>
          <a:p>
            <a:pPr algn="ctr">
              <a:lnSpc>
                <a:spcPct val="130000"/>
              </a:lnSpc>
            </a:pPr>
            <a:r>
              <a:rPr sz="8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7" name="文本框 16"/>
          <p:cNvSpPr txBox="1"/>
          <p:nvPr/>
        </p:nvSpPr>
        <p:spPr>
          <a:xfrm>
            <a:off x="4352925" y="2720340"/>
            <a:ext cx="876300" cy="743585"/>
          </a:xfrm>
          <a:prstGeom prst="rect">
            <a:avLst/>
          </a:prstGeom>
          <a:noFill/>
        </p:spPr>
        <p:txBody>
          <a:bodyPr wrap="square" rtlCol="0">
            <a:spAutoFit/>
          </a:bodyPr>
          <a:lstStyle/>
          <a:p>
            <a:pPr algn="l"/>
            <a:r>
              <a:rPr lang="en-US" altLang="zh-CN"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01</a:t>
            </a:r>
          </a:p>
        </p:txBody>
      </p:sp>
      <p:sp>
        <p:nvSpPr>
          <p:cNvPr id="6" name="文本框 5"/>
          <p:cNvSpPr txBox="1"/>
          <p:nvPr/>
        </p:nvSpPr>
        <p:spPr>
          <a:xfrm>
            <a:off x="9763760" y="2720340"/>
            <a:ext cx="876300" cy="743585"/>
          </a:xfrm>
          <a:prstGeom prst="rect">
            <a:avLst/>
          </a:prstGeom>
          <a:noFill/>
        </p:spPr>
        <p:txBody>
          <a:bodyPr wrap="square" rtlCol="0">
            <a:spAutoFit/>
          </a:bodyPr>
          <a:lstStyle/>
          <a:p>
            <a:pPr algn="l"/>
            <a:r>
              <a:rPr lang="en-US" altLang="zh-CN"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04</a:t>
            </a:r>
          </a:p>
        </p:txBody>
      </p:sp>
      <p:sp>
        <p:nvSpPr>
          <p:cNvPr id="7" name="文本框 6"/>
          <p:cNvSpPr txBox="1"/>
          <p:nvPr/>
        </p:nvSpPr>
        <p:spPr>
          <a:xfrm>
            <a:off x="6162675" y="2720340"/>
            <a:ext cx="876300" cy="743585"/>
          </a:xfrm>
          <a:prstGeom prst="rect">
            <a:avLst/>
          </a:prstGeom>
          <a:noFill/>
        </p:spPr>
        <p:txBody>
          <a:bodyPr wrap="square" rtlCol="0">
            <a:spAutoFit/>
          </a:bodyPr>
          <a:lstStyle/>
          <a:p>
            <a:pPr algn="l"/>
            <a:r>
              <a:rPr lang="en-US" altLang="zh-CN"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p>
        </p:txBody>
      </p:sp>
      <p:sp>
        <p:nvSpPr>
          <p:cNvPr id="8" name="文本框 7"/>
          <p:cNvSpPr txBox="1"/>
          <p:nvPr/>
        </p:nvSpPr>
        <p:spPr>
          <a:xfrm>
            <a:off x="7977505" y="2720340"/>
            <a:ext cx="876300" cy="743585"/>
          </a:xfrm>
          <a:prstGeom prst="rect">
            <a:avLst/>
          </a:prstGeom>
          <a:noFill/>
        </p:spPr>
        <p:txBody>
          <a:bodyPr wrap="square" rtlCol="0">
            <a:spAutoFit/>
          </a:bodyPr>
          <a:lstStyle/>
          <a:p>
            <a:pPr algn="l"/>
            <a:r>
              <a:rPr lang="en-US" altLang="zh-CN"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03</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1000"/>
                                        <p:tgtEl>
                                          <p:spTgt spid="57"/>
                                        </p:tgtEl>
                                      </p:cBhvr>
                                    </p:animEffect>
                                    <p:anim calcmode="lin" valueType="num">
                                      <p:cBhvr>
                                        <p:cTn id="24" dur="1000" fill="hold"/>
                                        <p:tgtEl>
                                          <p:spTgt spid="57"/>
                                        </p:tgtEl>
                                        <p:attrNameLst>
                                          <p:attrName>ppt_x</p:attrName>
                                        </p:attrNameLst>
                                      </p:cBhvr>
                                      <p:tavLst>
                                        <p:tav tm="0">
                                          <p:val>
                                            <p:strVal val="#ppt_x"/>
                                          </p:val>
                                        </p:tav>
                                        <p:tav tm="100000">
                                          <p:val>
                                            <p:strVal val="#ppt_x"/>
                                          </p:val>
                                        </p:tav>
                                      </p:tavLst>
                                    </p:anim>
                                    <p:anim calcmode="lin" valueType="num">
                                      <p:cBhvr>
                                        <p:cTn id="25" dur="1000" fill="hold"/>
                                        <p:tgtEl>
                                          <p:spTgt spid="5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1000"/>
                                        <p:tgtEl>
                                          <p:spTgt spid="66"/>
                                        </p:tgtEl>
                                      </p:cBhvr>
                                    </p:animEffect>
                                    <p:anim calcmode="lin" valueType="num">
                                      <p:cBhvr>
                                        <p:cTn id="29" dur="1000" fill="hold"/>
                                        <p:tgtEl>
                                          <p:spTgt spid="66"/>
                                        </p:tgtEl>
                                        <p:attrNameLst>
                                          <p:attrName>ppt_x</p:attrName>
                                        </p:attrNameLst>
                                      </p:cBhvr>
                                      <p:tavLst>
                                        <p:tav tm="0">
                                          <p:val>
                                            <p:strVal val="#ppt_x"/>
                                          </p:val>
                                        </p:tav>
                                        <p:tav tm="100000">
                                          <p:val>
                                            <p:strVal val="#ppt_x"/>
                                          </p:val>
                                        </p:tav>
                                      </p:tavLst>
                                    </p:anim>
                                    <p:anim calcmode="lin" valueType="num">
                                      <p:cBhvr>
                                        <p:cTn id="30" dur="1000" fill="hold"/>
                                        <p:tgtEl>
                                          <p:spTgt spid="66"/>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Effect transition="in" filter="fade">
                                      <p:cBhvr>
                                        <p:cTn id="36" dur="500"/>
                                        <p:tgtEl>
                                          <p:spTgt spid="6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p:cTn id="39" dur="500" fill="hold"/>
                                        <p:tgtEl>
                                          <p:spTgt spid="71"/>
                                        </p:tgtEl>
                                        <p:attrNameLst>
                                          <p:attrName>ppt_w</p:attrName>
                                        </p:attrNameLst>
                                      </p:cBhvr>
                                      <p:tavLst>
                                        <p:tav tm="0">
                                          <p:val>
                                            <p:fltVal val="0"/>
                                          </p:val>
                                        </p:tav>
                                        <p:tav tm="100000">
                                          <p:val>
                                            <p:strVal val="#ppt_w"/>
                                          </p:val>
                                        </p:tav>
                                      </p:tavLst>
                                    </p:anim>
                                    <p:anim calcmode="lin" valueType="num">
                                      <p:cBhvr>
                                        <p:cTn id="40" dur="500" fill="hold"/>
                                        <p:tgtEl>
                                          <p:spTgt spid="71"/>
                                        </p:tgtEl>
                                        <p:attrNameLst>
                                          <p:attrName>ppt_h</p:attrName>
                                        </p:attrNameLst>
                                      </p:cBhvr>
                                      <p:tavLst>
                                        <p:tav tm="0">
                                          <p:val>
                                            <p:fltVal val="0"/>
                                          </p:val>
                                        </p:tav>
                                        <p:tav tm="100000">
                                          <p:val>
                                            <p:strVal val="#ppt_h"/>
                                          </p:val>
                                        </p:tav>
                                      </p:tavLst>
                                    </p:anim>
                                    <p:animEffect transition="in" filter="fade">
                                      <p:cBhvr>
                                        <p:cTn id="41" dur="500"/>
                                        <p:tgtEl>
                                          <p:spTgt spid="7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p:cTn id="44" dur="500" fill="hold"/>
                                        <p:tgtEl>
                                          <p:spTgt spid="74"/>
                                        </p:tgtEl>
                                        <p:attrNameLst>
                                          <p:attrName>ppt_w</p:attrName>
                                        </p:attrNameLst>
                                      </p:cBhvr>
                                      <p:tavLst>
                                        <p:tav tm="0">
                                          <p:val>
                                            <p:fltVal val="0"/>
                                          </p:val>
                                        </p:tav>
                                        <p:tav tm="100000">
                                          <p:val>
                                            <p:strVal val="#ppt_w"/>
                                          </p:val>
                                        </p:tav>
                                      </p:tavLst>
                                    </p:anim>
                                    <p:anim calcmode="lin" valueType="num">
                                      <p:cBhvr>
                                        <p:cTn id="45" dur="500" fill="hold"/>
                                        <p:tgtEl>
                                          <p:spTgt spid="74"/>
                                        </p:tgtEl>
                                        <p:attrNameLst>
                                          <p:attrName>ppt_h</p:attrName>
                                        </p:attrNameLst>
                                      </p:cBhvr>
                                      <p:tavLst>
                                        <p:tav tm="0">
                                          <p:val>
                                            <p:fltVal val="0"/>
                                          </p:val>
                                        </p:tav>
                                        <p:tav tm="100000">
                                          <p:val>
                                            <p:strVal val="#ppt_h"/>
                                          </p:val>
                                        </p:tav>
                                      </p:tavLst>
                                    </p:anim>
                                    <p:animEffect transition="in" filter="fade">
                                      <p:cBhvr>
                                        <p:cTn id="46" dur="500"/>
                                        <p:tgtEl>
                                          <p:spTgt spid="7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p:cTn id="49" dur="500" fill="hold"/>
                                        <p:tgtEl>
                                          <p:spTgt spid="77"/>
                                        </p:tgtEl>
                                        <p:attrNameLst>
                                          <p:attrName>ppt_w</p:attrName>
                                        </p:attrNameLst>
                                      </p:cBhvr>
                                      <p:tavLst>
                                        <p:tav tm="0">
                                          <p:val>
                                            <p:fltVal val="0"/>
                                          </p:val>
                                        </p:tav>
                                        <p:tav tm="100000">
                                          <p:val>
                                            <p:strVal val="#ppt_w"/>
                                          </p:val>
                                        </p:tav>
                                      </p:tavLst>
                                    </p:anim>
                                    <p:anim calcmode="lin" valueType="num">
                                      <p:cBhvr>
                                        <p:cTn id="50" dur="500" fill="hold"/>
                                        <p:tgtEl>
                                          <p:spTgt spid="77"/>
                                        </p:tgtEl>
                                        <p:attrNameLst>
                                          <p:attrName>ppt_h</p:attrName>
                                        </p:attrNameLst>
                                      </p:cBhvr>
                                      <p:tavLst>
                                        <p:tav tm="0">
                                          <p:val>
                                            <p:fltVal val="0"/>
                                          </p:val>
                                        </p:tav>
                                        <p:tav tm="100000">
                                          <p:val>
                                            <p:strVal val="#ppt_h"/>
                                          </p:val>
                                        </p:tav>
                                      </p:tavLst>
                                    </p:anim>
                                    <p:animEffect transition="in" filter="fade">
                                      <p:cBhvr>
                                        <p:cTn id="51" dur="500"/>
                                        <p:tgtEl>
                                          <p:spTgt spid="7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500" fill="hold"/>
                                        <p:tgtEl>
                                          <p:spTgt spid="7"/>
                                        </p:tgtEl>
                                        <p:attrNameLst>
                                          <p:attrName>ppt_w</p:attrName>
                                        </p:attrNameLst>
                                      </p:cBhvr>
                                      <p:tavLst>
                                        <p:tav tm="0">
                                          <p:val>
                                            <p:fltVal val="0"/>
                                          </p:val>
                                        </p:tav>
                                        <p:tav tm="100000">
                                          <p:val>
                                            <p:strVal val="#ppt_w"/>
                                          </p:val>
                                        </p:tav>
                                      </p:tavLst>
                                    </p:anim>
                                    <p:anim calcmode="lin" valueType="num">
                                      <p:cBhvr>
                                        <p:cTn id="65" dur="500" fill="hold"/>
                                        <p:tgtEl>
                                          <p:spTgt spid="7"/>
                                        </p:tgtEl>
                                        <p:attrNameLst>
                                          <p:attrName>ppt_h</p:attrName>
                                        </p:attrNameLst>
                                      </p:cBhvr>
                                      <p:tavLst>
                                        <p:tav tm="0">
                                          <p:val>
                                            <p:fltVal val="0"/>
                                          </p:val>
                                        </p:tav>
                                        <p:tav tm="100000">
                                          <p:val>
                                            <p:strVal val="#ppt_h"/>
                                          </p:val>
                                        </p:tav>
                                      </p:tavLst>
                                    </p:anim>
                                    <p:animEffect transition="in" filter="fade">
                                      <p:cBhvr>
                                        <p:cTn id="66" dur="500"/>
                                        <p:tgtEl>
                                          <p:spTgt spid="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ppt_w</p:attrName>
                                        </p:attrNameLst>
                                      </p:cBhvr>
                                      <p:tavLst>
                                        <p:tav tm="0">
                                          <p:val>
                                            <p:fltVal val="0"/>
                                          </p:val>
                                        </p:tav>
                                        <p:tav tm="100000">
                                          <p:val>
                                            <p:strVal val="#ppt_w"/>
                                          </p:val>
                                        </p:tav>
                                      </p:tavLst>
                                    </p:anim>
                                    <p:anim calcmode="lin" valueType="num">
                                      <p:cBhvr>
                                        <p:cTn id="70" dur="500" fill="hold"/>
                                        <p:tgtEl>
                                          <p:spTgt spid="8"/>
                                        </p:tgtEl>
                                        <p:attrNameLst>
                                          <p:attrName>ppt_h</p:attrName>
                                        </p:attrNameLst>
                                      </p:cBhvr>
                                      <p:tavLst>
                                        <p:tav tm="0">
                                          <p:val>
                                            <p:fltVal val="0"/>
                                          </p:val>
                                        </p:tav>
                                        <p:tav tm="100000">
                                          <p:val>
                                            <p:strVal val="#ppt_h"/>
                                          </p:val>
                                        </p:tav>
                                      </p:tavLst>
                                    </p:anim>
                                    <p:animEffect transition="in" filter="fade">
                                      <p:cBhvr>
                                        <p:cTn id="71" dur="500"/>
                                        <p:tgtEl>
                                          <p:spTgt spid="8"/>
                                        </p:tgtEl>
                                      </p:cBhvr>
                                    </p:animEffect>
                                  </p:childTnLst>
                                </p:cTn>
                              </p:par>
                            </p:childTnLst>
                          </p:cTn>
                        </p:par>
                        <p:par>
                          <p:cTn id="72" fill="hold">
                            <p:stCondLst>
                              <p:cond delay="2000"/>
                            </p:stCondLst>
                            <p:childTnLst>
                              <p:par>
                                <p:cTn id="73" presetID="47" presetClass="entr" presetSubtype="0"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1000"/>
                                        <p:tgtEl>
                                          <p:spTgt spid="2"/>
                                        </p:tgtEl>
                                      </p:cBhvr>
                                    </p:animEffect>
                                    <p:anim calcmode="lin" valueType="num">
                                      <p:cBhvr>
                                        <p:cTn id="81" dur="1000" fill="hold"/>
                                        <p:tgtEl>
                                          <p:spTgt spid="2"/>
                                        </p:tgtEl>
                                        <p:attrNameLst>
                                          <p:attrName>ppt_x</p:attrName>
                                        </p:attrNameLst>
                                      </p:cBhvr>
                                      <p:tavLst>
                                        <p:tav tm="0">
                                          <p:val>
                                            <p:strVal val="#ppt_x"/>
                                          </p:val>
                                        </p:tav>
                                        <p:tav tm="100000">
                                          <p:val>
                                            <p:strVal val="#ppt_x"/>
                                          </p:val>
                                        </p:tav>
                                      </p:tavLst>
                                    </p:anim>
                                    <p:anim calcmode="lin" valueType="num">
                                      <p:cBhvr>
                                        <p:cTn id="82" dur="1000" fill="hold"/>
                                        <p:tgtEl>
                                          <p:spTgt spid="2"/>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1000"/>
                                        <p:tgtEl>
                                          <p:spTgt spid="3"/>
                                        </p:tgtEl>
                                      </p:cBhvr>
                                    </p:animEffect>
                                    <p:anim calcmode="lin" valueType="num">
                                      <p:cBhvr>
                                        <p:cTn id="86" dur="1000" fill="hold"/>
                                        <p:tgtEl>
                                          <p:spTgt spid="3"/>
                                        </p:tgtEl>
                                        <p:attrNameLst>
                                          <p:attrName>ppt_x</p:attrName>
                                        </p:attrNameLst>
                                      </p:cBhvr>
                                      <p:tavLst>
                                        <p:tav tm="0">
                                          <p:val>
                                            <p:strVal val="#ppt_x"/>
                                          </p:val>
                                        </p:tav>
                                        <p:tav tm="100000">
                                          <p:val>
                                            <p:strVal val="#ppt_x"/>
                                          </p:val>
                                        </p:tav>
                                      </p:tavLst>
                                    </p:anim>
                                    <p:anim calcmode="lin" valueType="num">
                                      <p:cBhvr>
                                        <p:cTn id="87" dur="1000" fill="hold"/>
                                        <p:tgtEl>
                                          <p:spTgt spid="3"/>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1000"/>
                                        <p:tgtEl>
                                          <p:spTgt spid="5"/>
                                        </p:tgtEl>
                                      </p:cBhvr>
                                    </p:animEffect>
                                    <p:anim calcmode="lin" valueType="num">
                                      <p:cBhvr>
                                        <p:cTn id="91" dur="1000" fill="hold"/>
                                        <p:tgtEl>
                                          <p:spTgt spid="5"/>
                                        </p:tgtEl>
                                        <p:attrNameLst>
                                          <p:attrName>ppt_x</p:attrName>
                                        </p:attrNameLst>
                                      </p:cBhvr>
                                      <p:tavLst>
                                        <p:tav tm="0">
                                          <p:val>
                                            <p:strVal val="#ppt_x"/>
                                          </p:val>
                                        </p:tav>
                                        <p:tav tm="100000">
                                          <p:val>
                                            <p:strVal val="#ppt_x"/>
                                          </p:val>
                                        </p:tav>
                                      </p:tavLst>
                                    </p:anim>
                                    <p:anim calcmode="lin" valueType="num">
                                      <p:cBhvr>
                                        <p:cTn id="9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68" grpId="0" animBg="1"/>
      <p:bldP spid="71" grpId="0" animBg="1"/>
      <p:bldP spid="74" grpId="0" animBg="1"/>
      <p:bldP spid="77" grpId="0" animBg="1"/>
      <p:bldP spid="96" grpId="0" animBg="1"/>
      <p:bldP spid="2" grpId="0"/>
      <p:bldP spid="3" grpId="0"/>
      <p:bldP spid="5" grpId="0"/>
      <p:bldP spid="17"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16200000">
            <a:off x="3425366" y="758367"/>
            <a:ext cx="5341264" cy="5341262"/>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16200000">
            <a:off x="3656959" y="989959"/>
            <a:ext cx="4878082" cy="4878080"/>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550673" y="1743685"/>
            <a:ext cx="3026530" cy="1527175"/>
          </a:xfrm>
          <a:prstGeom prst="rect">
            <a:avLst/>
          </a:prstGeom>
          <a:noFill/>
        </p:spPr>
        <p:txBody>
          <a:bodyPr wrap="square" rtlCol="0">
            <a:spAutoFit/>
          </a:bodyPr>
          <a:lstStyle/>
          <a:p>
            <a:pPr algn="ctr"/>
            <a:r>
              <a:rPr lang="en-US" altLang="zh-CN" sz="8800" b="1" dirty="0">
                <a:solidFill>
                  <a:schemeClr val="bg1"/>
                </a:solidFill>
                <a:latin typeface="微软雅黑" panose="020B0503020204020204" charset="-122"/>
                <a:ea typeface="微软雅黑" panose="020B0503020204020204" charset="-122"/>
              </a:rPr>
              <a:t>04</a:t>
            </a:r>
          </a:p>
        </p:txBody>
      </p:sp>
      <p:sp>
        <p:nvSpPr>
          <p:cNvPr id="17" name="文本框 16"/>
          <p:cNvSpPr txBox="1"/>
          <p:nvPr/>
        </p:nvSpPr>
        <p:spPr>
          <a:xfrm>
            <a:off x="3621293" y="3037198"/>
            <a:ext cx="4884081" cy="808990"/>
          </a:xfrm>
          <a:prstGeom prst="rect">
            <a:avLst/>
          </a:prstGeom>
          <a:noFill/>
        </p:spPr>
        <p:txBody>
          <a:bodyPr wrap="square" rtlCol="0">
            <a:spAutoFit/>
          </a:bodyPr>
          <a:lstStyle/>
          <a:p>
            <a:pPr algn="ctr"/>
            <a:r>
              <a:rPr lang="zh-CN" altLang="en-US" sz="4400" b="1" dirty="0">
                <a:solidFill>
                  <a:schemeClr val="bg1"/>
                </a:solidFill>
                <a:latin typeface="微软雅黑" panose="020B0503020204020204" charset="-122"/>
                <a:ea typeface="微软雅黑" panose="020B0503020204020204" charset="-122"/>
              </a:rPr>
              <a:t>单击此处添加标题</a:t>
            </a:r>
          </a:p>
        </p:txBody>
      </p:sp>
      <p:sp>
        <p:nvSpPr>
          <p:cNvPr id="20" name="文本框 19"/>
          <p:cNvSpPr txBox="1"/>
          <p:nvPr/>
        </p:nvSpPr>
        <p:spPr>
          <a:xfrm>
            <a:off x="3866234" y="3819525"/>
            <a:ext cx="4394200" cy="652780"/>
          </a:xfrm>
          <a:prstGeom prst="rect">
            <a:avLst/>
          </a:prstGeom>
          <a:noFill/>
        </p:spPr>
        <p:txBody>
          <a:bodyPr wrap="square" rtlCol="0">
            <a:spAutoFit/>
          </a:bodyPr>
          <a:lstStyle/>
          <a:p>
            <a:pPr algn="ctr"/>
            <a:r>
              <a:rPr lang="en-US" altLang="zh-CN" sz="1200" dirty="0">
                <a:solidFill>
                  <a:schemeClr val="bg1"/>
                </a:solidFill>
                <a:latin typeface="Century Gothic" panose="020B0502020202020204" pitchFamily="34" charset="0"/>
                <a:ea typeface="微软雅黑" panose="020B0503020204020204" charset="-122"/>
              </a:rPr>
              <a:t>您的内容打在这里，或者通过复制您的文本后，在此框中选择粘贴，并选择只保留文字。您的内容打在这里，或者通过复制您的文本后，在此框中</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7"/>
                                        </p:tgtEl>
                                        <p:attrNameLst>
                                          <p:attrName>ppt_y</p:attrName>
                                        </p:attrNameLst>
                                      </p:cBhvr>
                                      <p:tavLst>
                                        <p:tav tm="0">
                                          <p:val>
                                            <p:strVal val="#ppt_y"/>
                                          </p:val>
                                        </p:tav>
                                        <p:tav tm="100000">
                                          <p:val>
                                            <p:strVal val="#ppt_y"/>
                                          </p:val>
                                        </p:tav>
                                      </p:tavLst>
                                    </p:anim>
                                    <p:anim calcmode="lin" valueType="num">
                                      <p:cBhvr>
                                        <p:cTn id="2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7"/>
                                        </p:tgtEl>
                                      </p:cBhvr>
                                    </p:animEffect>
                                  </p:childTnLst>
                                </p:cTn>
                              </p:par>
                            </p:childTnLst>
                          </p:cTn>
                        </p:par>
                        <p:par>
                          <p:cTn id="29" fill="hold">
                            <p:stCondLst>
                              <p:cond delay="2349"/>
                            </p:stCondLst>
                            <p:childTnLst>
                              <p:par>
                                <p:cTn id="30" presetID="47"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0" grpId="0" bldLvl="0" animBg="1"/>
      <p:bldP spid="9" grpId="0"/>
      <p:bldP spid="17"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cstate="screen"/>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26" name="Oval 25"/>
          <p:cNvSpPr/>
          <p:nvPr/>
        </p:nvSpPr>
        <p:spPr>
          <a:xfrm>
            <a:off x="4151607" y="1484591"/>
            <a:ext cx="3889483" cy="388948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AU"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18" name="Group 17"/>
          <p:cNvGrpSpPr/>
          <p:nvPr/>
        </p:nvGrpSpPr>
        <p:grpSpPr>
          <a:xfrm>
            <a:off x="5205283" y="1808651"/>
            <a:ext cx="1782131" cy="3241364"/>
            <a:chOff x="2777030" y="1276350"/>
            <a:chExt cx="1871170" cy="3403312"/>
          </a:xfrm>
          <a:effectLst>
            <a:outerShdw blurRad="50800" dist="38100" dir="2700000" algn="tl" rotWithShape="0">
              <a:prstClr val="black">
                <a:alpha val="40000"/>
              </a:prstClr>
            </a:outerShdw>
          </a:effectLst>
        </p:grpSpPr>
        <p:pic>
          <p:nvPicPr>
            <p:cNvPr id="19" name="Picture 18"/>
            <p:cNvPicPr>
              <a:picLocks noChangeAspect="1"/>
            </p:cNvPicPr>
            <p:nvPr/>
          </p:nvPicPr>
          <p:blipFill>
            <a:blip r:embed="rId3" cstate="screen"/>
            <a:stretch>
              <a:fillRect/>
            </a:stretch>
          </p:blipFill>
          <p:spPr>
            <a:xfrm>
              <a:off x="2777030" y="1276350"/>
              <a:ext cx="1871170" cy="3403312"/>
            </a:xfrm>
            <a:prstGeom prst="rect">
              <a:avLst/>
            </a:prstGeom>
          </p:spPr>
        </p:pic>
        <p:sp>
          <p:nvSpPr>
            <p:cNvPr id="20" name="Rectangle 19"/>
            <p:cNvSpPr/>
            <p:nvPr/>
          </p:nvSpPr>
          <p:spPr>
            <a:xfrm>
              <a:off x="2961703" y="1874759"/>
              <a:ext cx="1501824" cy="2211466"/>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9" name="Group 28"/>
          <p:cNvGrpSpPr/>
          <p:nvPr/>
        </p:nvGrpSpPr>
        <p:grpSpPr>
          <a:xfrm>
            <a:off x="7200779" y="1720390"/>
            <a:ext cx="857793" cy="857796"/>
            <a:chOff x="8197836" y="1898395"/>
            <a:chExt cx="1017919" cy="1017922"/>
          </a:xfrm>
        </p:grpSpPr>
        <p:sp>
          <p:nvSpPr>
            <p:cNvPr id="27"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a:gsLst>
                <a:gs pos="0">
                  <a:srgbClr val="E30000"/>
                </a:gs>
                <a:gs pos="100000">
                  <a:srgbClr val="760303"/>
                </a:gs>
              </a:gsLst>
              <a:lin ang="5400000" scaled="0"/>
            </a:gradFill>
            <a:ln w="76200" cap="flat">
              <a:solidFill>
                <a:schemeClr val="bg1"/>
              </a:solidFill>
              <a:miter lim="400000"/>
            </a:ln>
            <a:effectLst/>
          </p:spPr>
          <p:txBody>
            <a:bodyPr wrap="square" lIns="38099" tIns="38099" rIns="38099" bIns="38099"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Shape 256"/>
            <p:cNvSpPr/>
            <p:nvPr/>
          </p:nvSpPr>
          <p:spPr>
            <a:xfrm>
              <a:off x="8505560" y="2180961"/>
              <a:ext cx="402470" cy="452790"/>
            </a:xfrm>
            <a:custGeom>
              <a:avLst/>
              <a:gdLst/>
              <a:ahLst/>
              <a:cxnLst>
                <a:cxn ang="0">
                  <a:pos x="wd2" y="hd2"/>
                </a:cxn>
                <a:cxn ang="5400000">
                  <a:pos x="wd2" y="hd2"/>
                </a:cxn>
                <a:cxn ang="10800000">
                  <a:pos x="wd2" y="hd2"/>
                </a:cxn>
                <a:cxn ang="16200000">
                  <a:pos x="wd2" y="hd2"/>
                </a:cxn>
              </a:cxnLst>
              <a:rect l="0" t="0" r="r" b="b"/>
              <a:pathLst>
                <a:path w="21600" h="20960" extrusionOk="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w="12700" cap="flat">
              <a:noFill/>
              <a:miter lim="400000"/>
            </a:ln>
            <a:effectLst/>
          </p:spPr>
          <p:txBody>
            <a:bodyPr wrap="square" lIns="43656" tIns="43656" rIns="43656" bIns="43656"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1" name="Group 30"/>
          <p:cNvGrpSpPr/>
          <p:nvPr/>
        </p:nvGrpSpPr>
        <p:grpSpPr>
          <a:xfrm>
            <a:off x="4114922" y="1723326"/>
            <a:ext cx="857793" cy="857796"/>
            <a:chOff x="8197836" y="1898395"/>
            <a:chExt cx="1017919" cy="1017922"/>
          </a:xfrm>
        </p:grpSpPr>
        <p:sp>
          <p:nvSpPr>
            <p:cNvPr id="32"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a:gsLst>
                <a:gs pos="0">
                  <a:srgbClr val="E30000"/>
                </a:gs>
                <a:gs pos="100000">
                  <a:srgbClr val="760303"/>
                </a:gs>
              </a:gsLst>
              <a:lin ang="5400000" scaled="0"/>
            </a:gradFill>
            <a:ln w="76200" cap="flat">
              <a:solidFill>
                <a:schemeClr val="bg1"/>
              </a:solidFill>
              <a:miter lim="400000"/>
            </a:ln>
            <a:effectLst/>
          </p:spPr>
          <p:txBody>
            <a:bodyPr wrap="square" lIns="38099" tIns="38099" rIns="38099" bIns="38099"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3" name="Shape 256"/>
            <p:cNvSpPr/>
            <p:nvPr/>
          </p:nvSpPr>
          <p:spPr>
            <a:xfrm flipH="1">
              <a:off x="8505560" y="2180961"/>
              <a:ext cx="402470" cy="452790"/>
            </a:xfrm>
            <a:custGeom>
              <a:avLst/>
              <a:gdLst/>
              <a:ahLst/>
              <a:cxnLst>
                <a:cxn ang="0">
                  <a:pos x="wd2" y="hd2"/>
                </a:cxn>
                <a:cxn ang="5400000">
                  <a:pos x="wd2" y="hd2"/>
                </a:cxn>
                <a:cxn ang="10800000">
                  <a:pos x="wd2" y="hd2"/>
                </a:cxn>
                <a:cxn ang="16200000">
                  <a:pos x="wd2" y="hd2"/>
                </a:cxn>
              </a:cxnLst>
              <a:rect l="0" t="0" r="r" b="b"/>
              <a:pathLst>
                <a:path w="21600" h="20960" extrusionOk="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w="12700" cap="flat">
              <a:noFill/>
              <a:miter lim="400000"/>
            </a:ln>
            <a:effectLst/>
          </p:spPr>
          <p:txBody>
            <a:bodyPr wrap="square" lIns="43656" tIns="43656" rIns="43656" bIns="43656"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0" name="Group 39"/>
          <p:cNvGrpSpPr/>
          <p:nvPr/>
        </p:nvGrpSpPr>
        <p:grpSpPr>
          <a:xfrm>
            <a:off x="7183301" y="4276462"/>
            <a:ext cx="857793" cy="857796"/>
            <a:chOff x="8197836" y="1898395"/>
            <a:chExt cx="1017919" cy="1017922"/>
          </a:xfrm>
        </p:grpSpPr>
        <p:sp>
          <p:nvSpPr>
            <p:cNvPr id="41"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a:gsLst>
                <a:gs pos="0">
                  <a:srgbClr val="E30000"/>
                </a:gs>
                <a:gs pos="100000">
                  <a:srgbClr val="760303"/>
                </a:gs>
              </a:gsLst>
              <a:lin ang="5400000" scaled="0"/>
            </a:gradFill>
            <a:ln w="76200" cap="flat">
              <a:solidFill>
                <a:schemeClr val="bg1"/>
              </a:solidFill>
              <a:miter lim="400000"/>
            </a:ln>
            <a:effectLst/>
          </p:spPr>
          <p:txBody>
            <a:bodyPr wrap="square" lIns="38099" tIns="38099" rIns="38099" bIns="38099"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2" name="Shape 256"/>
            <p:cNvSpPr/>
            <p:nvPr/>
          </p:nvSpPr>
          <p:spPr>
            <a:xfrm>
              <a:off x="8505560" y="2180961"/>
              <a:ext cx="402470" cy="452790"/>
            </a:xfrm>
            <a:custGeom>
              <a:avLst/>
              <a:gdLst/>
              <a:ahLst/>
              <a:cxnLst>
                <a:cxn ang="0">
                  <a:pos x="wd2" y="hd2"/>
                </a:cxn>
                <a:cxn ang="5400000">
                  <a:pos x="wd2" y="hd2"/>
                </a:cxn>
                <a:cxn ang="10800000">
                  <a:pos x="wd2" y="hd2"/>
                </a:cxn>
                <a:cxn ang="16200000">
                  <a:pos x="wd2" y="hd2"/>
                </a:cxn>
              </a:cxnLst>
              <a:rect l="0" t="0" r="r" b="b"/>
              <a:pathLst>
                <a:path w="21600" h="20960" extrusionOk="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w="12700" cap="flat">
              <a:noFill/>
              <a:miter lim="400000"/>
            </a:ln>
            <a:effectLst/>
          </p:spPr>
          <p:txBody>
            <a:bodyPr wrap="square" lIns="43656" tIns="43656" rIns="43656" bIns="43656"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3" name="Group 42"/>
          <p:cNvGrpSpPr/>
          <p:nvPr/>
        </p:nvGrpSpPr>
        <p:grpSpPr>
          <a:xfrm>
            <a:off x="4145792" y="4276618"/>
            <a:ext cx="857793" cy="857796"/>
            <a:chOff x="8197836" y="1898395"/>
            <a:chExt cx="1017919" cy="1017922"/>
          </a:xfrm>
        </p:grpSpPr>
        <p:sp>
          <p:nvSpPr>
            <p:cNvPr id="44"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a:gsLst>
                <a:gs pos="0">
                  <a:srgbClr val="E30000"/>
                </a:gs>
                <a:gs pos="100000">
                  <a:srgbClr val="760303"/>
                </a:gs>
              </a:gsLst>
              <a:lin ang="5400000" scaled="0"/>
            </a:gradFill>
            <a:ln w="76200" cap="flat">
              <a:solidFill>
                <a:schemeClr val="bg1"/>
              </a:solidFill>
              <a:miter lim="400000"/>
            </a:ln>
            <a:effectLst/>
          </p:spPr>
          <p:txBody>
            <a:bodyPr wrap="square" lIns="38099" tIns="38099" rIns="38099" bIns="38099"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5" name="Shape 256"/>
            <p:cNvSpPr/>
            <p:nvPr/>
          </p:nvSpPr>
          <p:spPr>
            <a:xfrm flipH="1">
              <a:off x="8505560" y="2180961"/>
              <a:ext cx="402470" cy="452790"/>
            </a:xfrm>
            <a:custGeom>
              <a:avLst/>
              <a:gdLst/>
              <a:ahLst/>
              <a:cxnLst>
                <a:cxn ang="0">
                  <a:pos x="wd2" y="hd2"/>
                </a:cxn>
                <a:cxn ang="5400000">
                  <a:pos x="wd2" y="hd2"/>
                </a:cxn>
                <a:cxn ang="10800000">
                  <a:pos x="wd2" y="hd2"/>
                </a:cxn>
                <a:cxn ang="16200000">
                  <a:pos x="wd2" y="hd2"/>
                </a:cxn>
              </a:cxnLst>
              <a:rect l="0" t="0" r="r" b="b"/>
              <a:pathLst>
                <a:path w="21600" h="20960" extrusionOk="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w="12700" cap="flat">
              <a:noFill/>
              <a:miter lim="400000"/>
            </a:ln>
            <a:effectLst/>
          </p:spPr>
          <p:txBody>
            <a:bodyPr wrap="square" lIns="43656" tIns="43656" rIns="43656" bIns="43656"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21" name="Text Placeholder 8"/>
          <p:cNvSpPr txBox="1"/>
          <p:nvPr/>
        </p:nvSpPr>
        <p:spPr>
          <a:xfrm>
            <a:off x="2279301" y="1802602"/>
            <a:ext cx="1678374" cy="2829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auto">
              <a:lnSpc>
                <a:spcPct val="120000"/>
              </a:lnSpc>
              <a:spcBef>
                <a:spcPts val="0"/>
              </a:spcBef>
              <a:spcAft>
                <a:spcPts val="0"/>
              </a:spcAft>
              <a:buFont typeface="Arial" panose="020B0604020202020204" pitchFamily="34" charset="0"/>
              <a:buNone/>
            </a:pPr>
            <a:r>
              <a:rPr lang="zh-CN" altLang="en-US" sz="1325">
                <a:solidFill>
                  <a:schemeClr val="tx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325" dirty="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 name="Text Placeholder 9"/>
          <p:cNvSpPr txBox="1"/>
          <p:nvPr/>
        </p:nvSpPr>
        <p:spPr>
          <a:xfrm>
            <a:off x="1800625" y="2041940"/>
            <a:ext cx="2157049" cy="6716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auto">
              <a:lnSpc>
                <a:spcPct val="120000"/>
              </a:lnSpc>
              <a:spcBef>
                <a:spcPts val="0"/>
              </a:spcBef>
              <a:spcAft>
                <a:spcPts val="0"/>
              </a:spcAft>
              <a:buNone/>
            </a:pP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a:t>
            </a:r>
            <a:r>
              <a:rPr lang="en-US" altLang="zh-CN" sz="760" dirty="0" err="1">
                <a:solidFill>
                  <a:schemeClr val="tx1"/>
                </a:solidFill>
                <a:latin typeface="Arial" panose="020B0604020202020204" pitchFamily="34" charset="0"/>
                <a:ea typeface="微软雅黑" panose="020B0503020204020204" charset="-122"/>
                <a:cs typeface="+mn-ea"/>
                <a:sym typeface="Arial" panose="020B0604020202020204" pitchFamily="34" charset="0"/>
              </a:rPr>
              <a:t>directly.ent</a:t>
            </a: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 to this directly.</a:t>
            </a:r>
          </a:p>
        </p:txBody>
      </p:sp>
      <p:sp>
        <p:nvSpPr>
          <p:cNvPr id="23" name="Text Placeholder 8"/>
          <p:cNvSpPr txBox="1"/>
          <p:nvPr/>
        </p:nvSpPr>
        <p:spPr>
          <a:xfrm>
            <a:off x="8255214" y="1802602"/>
            <a:ext cx="1678374" cy="2829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spcBef>
                <a:spcPts val="0"/>
              </a:spcBef>
              <a:spcAft>
                <a:spcPts val="0"/>
              </a:spcAft>
              <a:buFont typeface="Arial" panose="020B0604020202020204" pitchFamily="34" charset="0"/>
              <a:buNone/>
            </a:pPr>
            <a:r>
              <a:rPr lang="zh-CN" altLang="en-US" sz="1325">
                <a:solidFill>
                  <a:schemeClr val="tx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325" dirty="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4" name="Text Placeholder 9"/>
          <p:cNvSpPr txBox="1"/>
          <p:nvPr/>
        </p:nvSpPr>
        <p:spPr>
          <a:xfrm>
            <a:off x="8255214" y="2041940"/>
            <a:ext cx="2157049" cy="6716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a:t>
            </a:r>
            <a:r>
              <a:rPr lang="en-US" altLang="zh-CN" sz="760" dirty="0" err="1">
                <a:solidFill>
                  <a:schemeClr val="tx1"/>
                </a:solidFill>
                <a:latin typeface="Arial" panose="020B0604020202020204" pitchFamily="34" charset="0"/>
                <a:ea typeface="微软雅黑" panose="020B0503020204020204" charset="-122"/>
                <a:cs typeface="+mn-ea"/>
                <a:sym typeface="Arial" panose="020B0604020202020204" pitchFamily="34" charset="0"/>
              </a:rPr>
              <a:t>directly.ent</a:t>
            </a: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 to this directly.</a:t>
            </a:r>
          </a:p>
        </p:txBody>
      </p:sp>
      <p:sp>
        <p:nvSpPr>
          <p:cNvPr id="25" name="Text Placeholder 8"/>
          <p:cNvSpPr txBox="1"/>
          <p:nvPr/>
        </p:nvSpPr>
        <p:spPr>
          <a:xfrm>
            <a:off x="2279301" y="4334892"/>
            <a:ext cx="1678374" cy="2829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auto">
              <a:lnSpc>
                <a:spcPct val="120000"/>
              </a:lnSpc>
              <a:spcBef>
                <a:spcPts val="0"/>
              </a:spcBef>
              <a:spcAft>
                <a:spcPts val="0"/>
              </a:spcAft>
              <a:buFont typeface="Arial" panose="020B0604020202020204" pitchFamily="34" charset="0"/>
              <a:buNone/>
            </a:pPr>
            <a:r>
              <a:rPr lang="zh-CN" altLang="en-US" sz="1325">
                <a:solidFill>
                  <a:schemeClr val="tx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325" dirty="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0" name="Text Placeholder 9"/>
          <p:cNvSpPr txBox="1"/>
          <p:nvPr/>
        </p:nvSpPr>
        <p:spPr>
          <a:xfrm>
            <a:off x="1800625" y="4574230"/>
            <a:ext cx="2157049" cy="6716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auto">
              <a:lnSpc>
                <a:spcPct val="120000"/>
              </a:lnSpc>
              <a:spcBef>
                <a:spcPts val="0"/>
              </a:spcBef>
              <a:spcAft>
                <a:spcPts val="0"/>
              </a:spcAft>
              <a:buNone/>
            </a:pP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a:t>
            </a:r>
            <a:r>
              <a:rPr lang="en-US" altLang="zh-CN" sz="760" dirty="0" err="1">
                <a:solidFill>
                  <a:schemeClr val="tx1"/>
                </a:solidFill>
                <a:latin typeface="Arial" panose="020B0604020202020204" pitchFamily="34" charset="0"/>
                <a:ea typeface="微软雅黑" panose="020B0503020204020204" charset="-122"/>
                <a:cs typeface="+mn-ea"/>
                <a:sym typeface="Arial" panose="020B0604020202020204" pitchFamily="34" charset="0"/>
              </a:rPr>
              <a:t>directly.ent</a:t>
            </a: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 to this directly.</a:t>
            </a:r>
          </a:p>
        </p:txBody>
      </p:sp>
      <p:sp>
        <p:nvSpPr>
          <p:cNvPr id="34" name="Text Placeholder 8"/>
          <p:cNvSpPr txBox="1"/>
          <p:nvPr/>
        </p:nvSpPr>
        <p:spPr>
          <a:xfrm>
            <a:off x="8255214" y="4334892"/>
            <a:ext cx="1678374" cy="2829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spcBef>
                <a:spcPts val="0"/>
              </a:spcBef>
              <a:spcAft>
                <a:spcPts val="0"/>
              </a:spcAft>
              <a:buFont typeface="Arial" panose="020B0604020202020204" pitchFamily="34" charset="0"/>
              <a:buNone/>
            </a:pPr>
            <a:r>
              <a:rPr lang="zh-CN" altLang="en-US" sz="1325">
                <a:solidFill>
                  <a:schemeClr val="tx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325" dirty="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5" name="Text Placeholder 9"/>
          <p:cNvSpPr txBox="1"/>
          <p:nvPr/>
        </p:nvSpPr>
        <p:spPr>
          <a:xfrm>
            <a:off x="8255214" y="4574230"/>
            <a:ext cx="2157049" cy="6716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a:t>
            </a:r>
            <a:r>
              <a:rPr lang="en-US" altLang="zh-CN" sz="760" dirty="0" err="1">
                <a:solidFill>
                  <a:schemeClr val="tx1"/>
                </a:solidFill>
                <a:latin typeface="Arial" panose="020B0604020202020204" pitchFamily="34" charset="0"/>
                <a:ea typeface="微软雅黑" panose="020B0503020204020204" charset="-122"/>
                <a:cs typeface="+mn-ea"/>
                <a:sym typeface="Arial" panose="020B0604020202020204" pitchFamily="34" charset="0"/>
              </a:rPr>
              <a:t>directly.ent</a:t>
            </a: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 to this directly.</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 calcmode="lin" valueType="num">
                                      <p:cBhvr>
                                        <p:cTn id="20" dur="500" fill="hold"/>
                                        <p:tgtEl>
                                          <p:spTgt spid="31"/>
                                        </p:tgtEl>
                                        <p:attrNameLst>
                                          <p:attrName>style.rotation</p:attrName>
                                        </p:attrNameLst>
                                      </p:cBhvr>
                                      <p:tavLst>
                                        <p:tav tm="0">
                                          <p:val>
                                            <p:fltVal val="360"/>
                                          </p:val>
                                        </p:tav>
                                        <p:tav tm="100000">
                                          <p:val>
                                            <p:fltVal val="0"/>
                                          </p:val>
                                        </p:tav>
                                      </p:tavLst>
                                    </p:anim>
                                    <p:animEffect transition="in" filter="fade">
                                      <p:cBhvr>
                                        <p:cTn id="21" dur="500"/>
                                        <p:tgtEl>
                                          <p:spTgt spid="31"/>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 calcmode="lin" valueType="num">
                                      <p:cBhvr>
                                        <p:cTn id="27" dur="500" fill="hold"/>
                                        <p:tgtEl>
                                          <p:spTgt spid="29"/>
                                        </p:tgtEl>
                                        <p:attrNameLst>
                                          <p:attrName>style.rotation</p:attrName>
                                        </p:attrNameLst>
                                      </p:cBhvr>
                                      <p:tavLst>
                                        <p:tav tm="0">
                                          <p:val>
                                            <p:fltVal val="360"/>
                                          </p:val>
                                        </p:tav>
                                        <p:tav tm="100000">
                                          <p:val>
                                            <p:fltVal val="0"/>
                                          </p:val>
                                        </p:tav>
                                      </p:tavLst>
                                    </p:anim>
                                    <p:animEffect transition="in" filter="fade">
                                      <p:cBhvr>
                                        <p:cTn id="28" dur="500"/>
                                        <p:tgtEl>
                                          <p:spTgt spid="29"/>
                                        </p:tgtEl>
                                      </p:cBhvr>
                                    </p:animEffect>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 calcmode="lin" valueType="num">
                                      <p:cBhvr>
                                        <p:cTn id="34" dur="500" fill="hold"/>
                                        <p:tgtEl>
                                          <p:spTgt spid="43"/>
                                        </p:tgtEl>
                                        <p:attrNameLst>
                                          <p:attrName>style.rotation</p:attrName>
                                        </p:attrNameLst>
                                      </p:cBhvr>
                                      <p:tavLst>
                                        <p:tav tm="0">
                                          <p:val>
                                            <p:fltVal val="360"/>
                                          </p:val>
                                        </p:tav>
                                        <p:tav tm="100000">
                                          <p:val>
                                            <p:fltVal val="0"/>
                                          </p:val>
                                        </p:tav>
                                      </p:tavLst>
                                    </p:anim>
                                    <p:animEffect transition="in" filter="fade">
                                      <p:cBhvr>
                                        <p:cTn id="35" dur="500"/>
                                        <p:tgtEl>
                                          <p:spTgt spid="43"/>
                                        </p:tgtEl>
                                      </p:cBhvr>
                                    </p:animEffect>
                                  </p:childTnLst>
                                </p:cTn>
                              </p:par>
                            </p:childTnLst>
                          </p:cTn>
                        </p:par>
                        <p:par>
                          <p:cTn id="36" fill="hold">
                            <p:stCondLst>
                              <p:cond delay="2500"/>
                            </p:stCondLst>
                            <p:childTnLst>
                              <p:par>
                                <p:cTn id="37" presetID="49" presetClass="entr" presetSubtype="0" decel="10000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 calcmode="lin" valueType="num">
                                      <p:cBhvr>
                                        <p:cTn id="41" dur="500" fill="hold"/>
                                        <p:tgtEl>
                                          <p:spTgt spid="40"/>
                                        </p:tgtEl>
                                        <p:attrNameLst>
                                          <p:attrName>style.rotation</p:attrName>
                                        </p:attrNameLst>
                                      </p:cBhvr>
                                      <p:tavLst>
                                        <p:tav tm="0">
                                          <p:val>
                                            <p:fltVal val="360"/>
                                          </p:val>
                                        </p:tav>
                                        <p:tav tm="100000">
                                          <p:val>
                                            <p:fltVal val="0"/>
                                          </p:val>
                                        </p:tav>
                                      </p:tavLst>
                                    </p:anim>
                                    <p:animEffect transition="in" filter="fade">
                                      <p:cBhvr>
                                        <p:cTn id="42" dur="500"/>
                                        <p:tgtEl>
                                          <p:spTgt spid="40"/>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21">
                                            <p:txEl>
                                              <p:pRg st="0" end="0"/>
                                            </p:txEl>
                                          </p:spTgt>
                                        </p:tgtEl>
                                        <p:attrNameLst>
                                          <p:attrName>style.visibility</p:attrName>
                                        </p:attrNameLst>
                                      </p:cBhvr>
                                      <p:to>
                                        <p:strVal val="visible"/>
                                      </p:to>
                                    </p:set>
                                    <p:anim calcmode="lin" valueType="num">
                                      <p:cBhvr>
                                        <p:cTn id="46"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21">
                                            <p:txEl>
                                              <p:pRg st="0" end="0"/>
                                            </p:txEl>
                                          </p:spTgt>
                                        </p:tgtEl>
                                      </p:cBhvr>
                                    </p:animEffect>
                                  </p:childTnLst>
                                </p:cTn>
                              </p:par>
                            </p:childTnLst>
                          </p:cTn>
                        </p:par>
                        <p:par>
                          <p:cTn id="49" fill="hold">
                            <p:stCondLst>
                              <p:cond delay="3500"/>
                            </p:stCondLst>
                            <p:childTnLst>
                              <p:par>
                                <p:cTn id="50" presetID="22" presetClass="entr" presetSubtype="4" fill="hold" grpId="0" nodeType="afterEffect">
                                  <p:stCondLst>
                                    <p:cond delay="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wipe(down)">
                                      <p:cBhvr>
                                        <p:cTn id="52" dur="500"/>
                                        <p:tgtEl>
                                          <p:spTgt spid="22">
                                            <p:txEl>
                                              <p:pRg st="0" end="0"/>
                                            </p:txEl>
                                          </p:spTgt>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 calcmode="lin" valueType="num">
                                      <p:cBhvr>
                                        <p:cTn id="56"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23">
                                            <p:txEl>
                                              <p:pRg st="0" end="0"/>
                                            </p:txEl>
                                          </p:spTgt>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down)">
                                      <p:cBhvr>
                                        <p:cTn id="62" dur="500"/>
                                        <p:tgtEl>
                                          <p:spTgt spid="24">
                                            <p:txEl>
                                              <p:pRg st="0" end="0"/>
                                            </p:txEl>
                                          </p:spTgt>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25">
                                            <p:txEl>
                                              <p:pRg st="0" end="0"/>
                                            </p:txEl>
                                          </p:spTgt>
                                        </p:tgtEl>
                                        <p:attrNameLst>
                                          <p:attrName>style.visibility</p:attrName>
                                        </p:attrNameLst>
                                      </p:cBhvr>
                                      <p:to>
                                        <p:strVal val="visible"/>
                                      </p:to>
                                    </p:set>
                                    <p:anim calcmode="lin" valueType="num">
                                      <p:cBhvr>
                                        <p:cTn id="66"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68" dur="500"/>
                                        <p:tgtEl>
                                          <p:spTgt spid="25">
                                            <p:txEl>
                                              <p:pRg st="0" end="0"/>
                                            </p:txEl>
                                          </p:spTgt>
                                        </p:tgtEl>
                                      </p:cBhvr>
                                    </p:animEffect>
                                  </p:childTnLst>
                                </p:cTn>
                              </p:par>
                            </p:childTnLst>
                          </p:cTn>
                        </p:par>
                        <p:par>
                          <p:cTn id="69" fill="hold">
                            <p:stCondLst>
                              <p:cond delay="5500"/>
                            </p:stCondLst>
                            <p:childTnLst>
                              <p:par>
                                <p:cTn id="70" presetID="22" presetClass="entr" presetSubtype="4" fill="hold" grpId="0" nodeType="afterEffect">
                                  <p:stCondLst>
                                    <p:cond delay="0"/>
                                  </p:stCondLst>
                                  <p:childTnLst>
                                    <p:set>
                                      <p:cBhvr>
                                        <p:cTn id="71" dur="1" fill="hold">
                                          <p:stCondLst>
                                            <p:cond delay="0"/>
                                          </p:stCondLst>
                                        </p:cTn>
                                        <p:tgtEl>
                                          <p:spTgt spid="30">
                                            <p:txEl>
                                              <p:pRg st="0" end="0"/>
                                            </p:txEl>
                                          </p:spTgt>
                                        </p:tgtEl>
                                        <p:attrNameLst>
                                          <p:attrName>style.visibility</p:attrName>
                                        </p:attrNameLst>
                                      </p:cBhvr>
                                      <p:to>
                                        <p:strVal val="visible"/>
                                      </p:to>
                                    </p:set>
                                    <p:animEffect transition="in" filter="wipe(down)">
                                      <p:cBhvr>
                                        <p:cTn id="72" dur="500"/>
                                        <p:tgtEl>
                                          <p:spTgt spid="30">
                                            <p:txEl>
                                              <p:pRg st="0" end="0"/>
                                            </p:txEl>
                                          </p:spTgt>
                                        </p:tgtEl>
                                      </p:cBhvr>
                                    </p:animEffect>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34">
                                            <p:txEl>
                                              <p:pRg st="0" end="0"/>
                                            </p:txEl>
                                          </p:spTgt>
                                        </p:tgtEl>
                                        <p:attrNameLst>
                                          <p:attrName>style.visibility</p:attrName>
                                        </p:attrNameLst>
                                      </p:cBhvr>
                                      <p:to>
                                        <p:strVal val="visible"/>
                                      </p:to>
                                    </p:set>
                                    <p:anim calcmode="lin" valueType="num">
                                      <p:cBhvr>
                                        <p:cTn id="76"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34">
                                            <p:txEl>
                                              <p:pRg st="0" end="0"/>
                                            </p:txEl>
                                          </p:spTgt>
                                        </p:tgtEl>
                                      </p:cBhvr>
                                    </p:animEffect>
                                  </p:childTnLst>
                                </p:cTn>
                              </p:par>
                            </p:childTnLst>
                          </p:cTn>
                        </p:par>
                        <p:par>
                          <p:cTn id="79" fill="hold">
                            <p:stCondLst>
                              <p:cond delay="6500"/>
                            </p:stCondLst>
                            <p:childTnLst>
                              <p:par>
                                <p:cTn id="80" presetID="22" presetClass="entr" presetSubtype="4" fill="hold" grpId="0" nodeType="afterEffect">
                                  <p:stCondLst>
                                    <p:cond delay="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wipe(down)">
                                      <p:cBhvr>
                                        <p:cTn id="8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1" grpId="0" build="p"/>
      <p:bldP spid="22" grpId="0" build="p"/>
      <p:bldP spid="23" grpId="0" build="p"/>
      <p:bldP spid="24" grpId="0" build="p"/>
      <p:bldP spid="25" grpId="0" build="p"/>
      <p:bldP spid="30" grpId="0" build="p"/>
      <p:bldP spid="34" grpId="0" build="p"/>
      <p:bldP spid="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cstate="screen"/>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pic>
        <p:nvPicPr>
          <p:cNvPr id="8218" name="Picture 2" descr="C:\Users\Administrator\Desktop\QQ截图20170120001209.jpgQQ截图20170120001209"/>
          <p:cNvPicPr>
            <a:picLocks noChangeAspect="1"/>
          </p:cNvPicPr>
          <p:nvPr/>
        </p:nvPicPr>
        <p:blipFill>
          <a:blip r:embed="rId3"/>
          <a:srcRect/>
          <a:stretch>
            <a:fillRect/>
          </a:stretch>
        </p:blipFill>
        <p:spPr>
          <a:xfrm>
            <a:off x="6045589" y="2596516"/>
            <a:ext cx="4210050" cy="2512483"/>
          </a:xfrm>
          <a:prstGeom prst="rect">
            <a:avLst/>
          </a:prstGeom>
          <a:noFill/>
          <a:ln w="9525">
            <a:noFill/>
          </a:ln>
        </p:spPr>
      </p:pic>
      <p:sp>
        <p:nvSpPr>
          <p:cNvPr id="8219" name="矩形 32"/>
          <p:cNvSpPr/>
          <p:nvPr/>
        </p:nvSpPr>
        <p:spPr>
          <a:xfrm>
            <a:off x="776570" y="2457451"/>
            <a:ext cx="5269230" cy="526415"/>
          </a:xfrm>
          <a:prstGeom prst="rect">
            <a:avLst/>
          </a:prstGeom>
          <a:noFill/>
          <a:ln w="9525">
            <a:noFill/>
          </a:ln>
        </p:spPr>
        <p:txBody>
          <a:bodyPr wrap="none">
            <a:spAutoFit/>
          </a:bodyPr>
          <a:lstStyle/>
          <a:p>
            <a:pPr lvl="0" algn="r">
              <a:lnSpc>
                <a:spcPct val="100000"/>
              </a:lnSpc>
            </a:pPr>
            <a:r>
              <a:rPr lang="en-US" altLang="x-none" sz="2665" b="1" dirty="0">
                <a:solidFill>
                  <a:schemeClr val="tx1"/>
                </a:solidFill>
                <a:latin typeface="微软雅黑" panose="020B0503020204020204" charset="-122"/>
                <a:ea typeface="微软雅黑" panose="020B0503020204020204" charset="-122"/>
                <a:sym typeface="微软雅黑" panose="020B0503020204020204" charset="-122"/>
              </a:rPr>
              <a:t>请在此粘贴或者输入您的文字内容</a:t>
            </a:r>
          </a:p>
        </p:txBody>
      </p:sp>
      <p:sp>
        <p:nvSpPr>
          <p:cNvPr id="8220" name="矩形 33"/>
          <p:cNvSpPr/>
          <p:nvPr/>
        </p:nvSpPr>
        <p:spPr>
          <a:xfrm>
            <a:off x="563634" y="2908300"/>
            <a:ext cx="5412317" cy="1554480"/>
          </a:xfrm>
          <a:prstGeom prst="rect">
            <a:avLst/>
          </a:prstGeom>
          <a:noFill/>
          <a:ln w="9525">
            <a:noFill/>
          </a:ln>
        </p:spPr>
        <p:txBody>
          <a:bodyPr wrap="square">
            <a:spAutoFit/>
          </a:bodyPr>
          <a:lstStyle/>
          <a:p>
            <a:pPr lvl="0" algn="r">
              <a:lnSpc>
                <a:spcPct val="100000"/>
              </a:lnSpc>
            </a:pPr>
            <a:r>
              <a:rPr lang="en-US" altLang="x-none" sz="1600" dirty="0">
                <a:solidFill>
                  <a:schemeClr val="tx1"/>
                </a:solidFill>
                <a:latin typeface="Calibri" panose="020F0502020204030204" charset="0"/>
                <a:ea typeface="Calibri" panose="020F0502020204030204" charset="0"/>
                <a:sym typeface="Calibri" panose="020F0502020204030204" charset="0"/>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8241" name="矩形 59"/>
          <p:cNvSpPr/>
          <p:nvPr/>
        </p:nvSpPr>
        <p:spPr>
          <a:xfrm>
            <a:off x="563634" y="4607984"/>
            <a:ext cx="5363633" cy="501015"/>
          </a:xfrm>
          <a:prstGeom prst="rect">
            <a:avLst/>
          </a:prstGeom>
          <a:noFill/>
          <a:ln w="9525">
            <a:noFill/>
          </a:ln>
        </p:spPr>
        <p:txBody>
          <a:bodyPr wrap="square">
            <a:spAutoFit/>
          </a:bodyPr>
          <a:lstStyle/>
          <a:p>
            <a:pPr lvl="0" algn="r">
              <a:lnSpc>
                <a:spcPct val="100000"/>
              </a:lnSpc>
            </a:pPr>
            <a:r>
              <a:rPr lang="en-US" altLang="x-none" sz="1335" dirty="0">
                <a:solidFill>
                  <a:schemeClr val="tx1"/>
                </a:solidFill>
                <a:latin typeface="Calibri" panose="020F0502020204030204" charset="0"/>
                <a:ea typeface="Calibri" panose="020F0502020204030204" charset="0"/>
                <a:sym typeface="Calibri" panose="020F0502020204030204" charset="0"/>
              </a:rPr>
              <a:t>Aliquam dapibus tincidunt metus. Praesent justo dolor, lobortis quis, lobortis dignissim, pulvinar ac, lorem. Lorem…</a:t>
            </a:r>
          </a:p>
        </p:txBody>
      </p:sp>
      <p:pic>
        <p:nvPicPr>
          <p:cNvPr id="8242" name="Picture 2" descr="C:\Users\Administrator\Desktop\QQ截图20170120001237.jpgQQ截图20170120001237"/>
          <p:cNvPicPr>
            <a:picLocks noChangeAspect="1"/>
          </p:cNvPicPr>
          <p:nvPr/>
        </p:nvPicPr>
        <p:blipFill>
          <a:blip r:embed="rId4" cstate="screen"/>
          <a:srcRect/>
          <a:stretch>
            <a:fillRect/>
          </a:stretch>
        </p:blipFill>
        <p:spPr>
          <a:xfrm>
            <a:off x="6466840" y="2698750"/>
            <a:ext cx="3876675" cy="2512695"/>
          </a:xfrm>
          <a:prstGeom prst="rect">
            <a:avLst/>
          </a:prstGeom>
          <a:noFill/>
          <a:ln w="9525">
            <a:noFill/>
          </a:ln>
        </p:spPr>
      </p:pic>
      <p:pic>
        <p:nvPicPr>
          <p:cNvPr id="8243" name="Picture 2" descr="C:\Users\Administrator\Desktop\001aa04b652e0cf95a3c03.jpg001aa04b652e0cf95a3c03"/>
          <p:cNvPicPr>
            <a:picLocks noChangeAspect="1"/>
          </p:cNvPicPr>
          <p:nvPr/>
        </p:nvPicPr>
        <p:blipFill>
          <a:blip r:embed="rId5" cstate="screen"/>
          <a:srcRect/>
          <a:stretch>
            <a:fillRect/>
          </a:stretch>
        </p:blipFill>
        <p:spPr>
          <a:xfrm>
            <a:off x="9457867" y="2044806"/>
            <a:ext cx="1824567" cy="1335405"/>
          </a:xfrm>
          <a:prstGeom prst="rect">
            <a:avLst/>
          </a:prstGeom>
          <a:noFill/>
          <a:ln w="57150" cap="flat" cmpd="sng">
            <a:solidFill>
              <a:srgbClr val="C00000"/>
            </a:solidFill>
            <a:prstDash val="solid"/>
            <a:bevel/>
            <a:headEnd type="none" w="med" len="med"/>
            <a:tailEnd type="none" w="med" len="me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218"/>
                                        </p:tgtEl>
                                        <p:attrNameLst>
                                          <p:attrName>style.visibility</p:attrName>
                                        </p:attrNameLst>
                                      </p:cBhvr>
                                      <p:to>
                                        <p:strVal val="visible"/>
                                      </p:to>
                                    </p:set>
                                    <p:anim calcmode="lin" valueType="num">
                                      <p:cBhvr>
                                        <p:cTn id="7" dur="500" fill="hold"/>
                                        <p:tgtEl>
                                          <p:spTgt spid="8218"/>
                                        </p:tgtEl>
                                        <p:attrNameLst>
                                          <p:attrName>ppt_w</p:attrName>
                                        </p:attrNameLst>
                                      </p:cBhvr>
                                      <p:tavLst>
                                        <p:tav tm="0">
                                          <p:val>
                                            <p:fltVal val="0"/>
                                          </p:val>
                                        </p:tav>
                                        <p:tav tm="100000">
                                          <p:val>
                                            <p:strVal val="#ppt_w"/>
                                          </p:val>
                                        </p:tav>
                                      </p:tavLst>
                                    </p:anim>
                                    <p:anim calcmode="lin" valueType="num">
                                      <p:cBhvr>
                                        <p:cTn id="8" dur="500" fill="hold"/>
                                        <p:tgtEl>
                                          <p:spTgt spid="8218"/>
                                        </p:tgtEl>
                                        <p:attrNameLst>
                                          <p:attrName>ppt_h</p:attrName>
                                        </p:attrNameLst>
                                      </p:cBhvr>
                                      <p:tavLst>
                                        <p:tav tm="0">
                                          <p:val>
                                            <p:fltVal val="0"/>
                                          </p:val>
                                        </p:tav>
                                        <p:tav tm="100000">
                                          <p:val>
                                            <p:strVal val="#ppt_h"/>
                                          </p:val>
                                        </p:tav>
                                      </p:tavLst>
                                    </p:anim>
                                    <p:animEffect transition="in" filter="fade">
                                      <p:cBhvr>
                                        <p:cTn id="9" dur="500"/>
                                        <p:tgtEl>
                                          <p:spTgt spid="8218"/>
                                        </p:tgtEl>
                                      </p:cBhvr>
                                    </p:animEffect>
                                  </p:childTnLst>
                                </p:cTn>
                              </p:par>
                              <p:par>
                                <p:cTn id="10" presetID="53" presetClass="entr" presetSubtype="16" fill="hold" nodeType="withEffect">
                                  <p:stCondLst>
                                    <p:cond delay="0"/>
                                  </p:stCondLst>
                                  <p:childTnLst>
                                    <p:set>
                                      <p:cBhvr>
                                        <p:cTn id="11" dur="1" fill="hold">
                                          <p:stCondLst>
                                            <p:cond delay="0"/>
                                          </p:stCondLst>
                                        </p:cTn>
                                        <p:tgtEl>
                                          <p:spTgt spid="8242"/>
                                        </p:tgtEl>
                                        <p:attrNameLst>
                                          <p:attrName>style.visibility</p:attrName>
                                        </p:attrNameLst>
                                      </p:cBhvr>
                                      <p:to>
                                        <p:strVal val="visible"/>
                                      </p:to>
                                    </p:set>
                                    <p:anim calcmode="lin" valueType="num">
                                      <p:cBhvr>
                                        <p:cTn id="12" dur="500" fill="hold"/>
                                        <p:tgtEl>
                                          <p:spTgt spid="8242"/>
                                        </p:tgtEl>
                                        <p:attrNameLst>
                                          <p:attrName>ppt_w</p:attrName>
                                        </p:attrNameLst>
                                      </p:cBhvr>
                                      <p:tavLst>
                                        <p:tav tm="0">
                                          <p:val>
                                            <p:fltVal val="0"/>
                                          </p:val>
                                        </p:tav>
                                        <p:tav tm="100000">
                                          <p:val>
                                            <p:strVal val="#ppt_w"/>
                                          </p:val>
                                        </p:tav>
                                      </p:tavLst>
                                    </p:anim>
                                    <p:anim calcmode="lin" valueType="num">
                                      <p:cBhvr>
                                        <p:cTn id="13" dur="500" fill="hold"/>
                                        <p:tgtEl>
                                          <p:spTgt spid="8242"/>
                                        </p:tgtEl>
                                        <p:attrNameLst>
                                          <p:attrName>ppt_h</p:attrName>
                                        </p:attrNameLst>
                                      </p:cBhvr>
                                      <p:tavLst>
                                        <p:tav tm="0">
                                          <p:val>
                                            <p:fltVal val="0"/>
                                          </p:val>
                                        </p:tav>
                                        <p:tav tm="100000">
                                          <p:val>
                                            <p:strVal val="#ppt_h"/>
                                          </p:val>
                                        </p:tav>
                                      </p:tavLst>
                                    </p:anim>
                                    <p:animEffect transition="in" filter="fade">
                                      <p:cBhvr>
                                        <p:cTn id="14" dur="500"/>
                                        <p:tgtEl>
                                          <p:spTgt spid="8242"/>
                                        </p:tgtEl>
                                      </p:cBhvr>
                                    </p:animEffect>
                                  </p:childTnLst>
                                </p:cTn>
                              </p:par>
                              <p:par>
                                <p:cTn id="15" presetID="53" presetClass="entr" presetSubtype="16" fill="hold" nodeType="withEffect">
                                  <p:stCondLst>
                                    <p:cond delay="0"/>
                                  </p:stCondLst>
                                  <p:childTnLst>
                                    <p:set>
                                      <p:cBhvr>
                                        <p:cTn id="16" dur="1" fill="hold">
                                          <p:stCondLst>
                                            <p:cond delay="0"/>
                                          </p:stCondLst>
                                        </p:cTn>
                                        <p:tgtEl>
                                          <p:spTgt spid="8243"/>
                                        </p:tgtEl>
                                        <p:attrNameLst>
                                          <p:attrName>style.visibility</p:attrName>
                                        </p:attrNameLst>
                                      </p:cBhvr>
                                      <p:to>
                                        <p:strVal val="visible"/>
                                      </p:to>
                                    </p:set>
                                    <p:anim calcmode="lin" valueType="num">
                                      <p:cBhvr>
                                        <p:cTn id="17" dur="500" fill="hold"/>
                                        <p:tgtEl>
                                          <p:spTgt spid="8243"/>
                                        </p:tgtEl>
                                        <p:attrNameLst>
                                          <p:attrName>ppt_w</p:attrName>
                                        </p:attrNameLst>
                                      </p:cBhvr>
                                      <p:tavLst>
                                        <p:tav tm="0">
                                          <p:val>
                                            <p:fltVal val="0"/>
                                          </p:val>
                                        </p:tav>
                                        <p:tav tm="100000">
                                          <p:val>
                                            <p:strVal val="#ppt_w"/>
                                          </p:val>
                                        </p:tav>
                                      </p:tavLst>
                                    </p:anim>
                                    <p:anim calcmode="lin" valueType="num">
                                      <p:cBhvr>
                                        <p:cTn id="18" dur="500" fill="hold"/>
                                        <p:tgtEl>
                                          <p:spTgt spid="8243"/>
                                        </p:tgtEl>
                                        <p:attrNameLst>
                                          <p:attrName>ppt_h</p:attrName>
                                        </p:attrNameLst>
                                      </p:cBhvr>
                                      <p:tavLst>
                                        <p:tav tm="0">
                                          <p:val>
                                            <p:fltVal val="0"/>
                                          </p:val>
                                        </p:tav>
                                        <p:tav tm="100000">
                                          <p:val>
                                            <p:strVal val="#ppt_h"/>
                                          </p:val>
                                        </p:tav>
                                      </p:tavLst>
                                    </p:anim>
                                    <p:animEffect transition="in" filter="fade">
                                      <p:cBhvr>
                                        <p:cTn id="19" dur="500"/>
                                        <p:tgtEl>
                                          <p:spTgt spid="8243"/>
                                        </p:tgtEl>
                                      </p:cBhvr>
                                    </p:animEffect>
                                  </p:childTnLst>
                                </p:cTn>
                              </p:par>
                            </p:childTnLst>
                          </p:cTn>
                        </p:par>
                        <p:par>
                          <p:cTn id="20" fill="hold">
                            <p:stCondLst>
                              <p:cond delay="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219"/>
                                        </p:tgtEl>
                                        <p:attrNameLst>
                                          <p:attrName>style.visibility</p:attrName>
                                        </p:attrNameLst>
                                      </p:cBhvr>
                                      <p:to>
                                        <p:strVal val="visible"/>
                                      </p:to>
                                    </p:set>
                                    <p:anim calcmode="lin" valueType="num">
                                      <p:cBhvr>
                                        <p:cTn id="23" dur="500" fill="hold"/>
                                        <p:tgtEl>
                                          <p:spTgt spid="821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219"/>
                                        </p:tgtEl>
                                        <p:attrNameLst>
                                          <p:attrName>ppt_y</p:attrName>
                                        </p:attrNameLst>
                                      </p:cBhvr>
                                      <p:tavLst>
                                        <p:tav tm="0">
                                          <p:val>
                                            <p:strVal val="#ppt_y"/>
                                          </p:val>
                                        </p:tav>
                                        <p:tav tm="100000">
                                          <p:val>
                                            <p:strVal val="#ppt_y"/>
                                          </p:val>
                                        </p:tav>
                                      </p:tavLst>
                                    </p:anim>
                                    <p:anim calcmode="lin" valueType="num">
                                      <p:cBhvr>
                                        <p:cTn id="25" dur="500" fill="hold"/>
                                        <p:tgtEl>
                                          <p:spTgt spid="821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21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219"/>
                                        </p:tgtEl>
                                      </p:cBhvr>
                                    </p:animEffect>
                                  </p:childTnLst>
                                </p:cTn>
                              </p:par>
                            </p:childTnLst>
                          </p:cTn>
                        </p:par>
                        <p:par>
                          <p:cTn id="28" fill="hold">
                            <p:stCondLst>
                              <p:cond delay="1700"/>
                            </p:stCondLst>
                            <p:childTnLst>
                              <p:par>
                                <p:cTn id="29" presetID="47" presetClass="entr" presetSubtype="0" fill="hold" grpId="0" nodeType="afterEffect">
                                  <p:stCondLst>
                                    <p:cond delay="0"/>
                                  </p:stCondLst>
                                  <p:childTnLst>
                                    <p:set>
                                      <p:cBhvr>
                                        <p:cTn id="30" dur="1" fill="hold">
                                          <p:stCondLst>
                                            <p:cond delay="0"/>
                                          </p:stCondLst>
                                        </p:cTn>
                                        <p:tgtEl>
                                          <p:spTgt spid="8220"/>
                                        </p:tgtEl>
                                        <p:attrNameLst>
                                          <p:attrName>style.visibility</p:attrName>
                                        </p:attrNameLst>
                                      </p:cBhvr>
                                      <p:to>
                                        <p:strVal val="visible"/>
                                      </p:to>
                                    </p:set>
                                    <p:animEffect transition="in" filter="fade">
                                      <p:cBhvr>
                                        <p:cTn id="31" dur="1000"/>
                                        <p:tgtEl>
                                          <p:spTgt spid="8220"/>
                                        </p:tgtEl>
                                      </p:cBhvr>
                                    </p:animEffect>
                                    <p:anim calcmode="lin" valueType="num">
                                      <p:cBhvr>
                                        <p:cTn id="32" dur="1000" fill="hold"/>
                                        <p:tgtEl>
                                          <p:spTgt spid="8220"/>
                                        </p:tgtEl>
                                        <p:attrNameLst>
                                          <p:attrName>ppt_x</p:attrName>
                                        </p:attrNameLst>
                                      </p:cBhvr>
                                      <p:tavLst>
                                        <p:tav tm="0">
                                          <p:val>
                                            <p:strVal val="#ppt_x"/>
                                          </p:val>
                                        </p:tav>
                                        <p:tav tm="100000">
                                          <p:val>
                                            <p:strVal val="#ppt_x"/>
                                          </p:val>
                                        </p:tav>
                                      </p:tavLst>
                                    </p:anim>
                                    <p:anim calcmode="lin" valueType="num">
                                      <p:cBhvr>
                                        <p:cTn id="33" dur="1000" fill="hold"/>
                                        <p:tgtEl>
                                          <p:spTgt spid="8220"/>
                                        </p:tgtEl>
                                        <p:attrNameLst>
                                          <p:attrName>ppt_y</p:attrName>
                                        </p:attrNameLst>
                                      </p:cBhvr>
                                      <p:tavLst>
                                        <p:tav tm="0">
                                          <p:val>
                                            <p:strVal val="#ppt_y-.1"/>
                                          </p:val>
                                        </p:tav>
                                        <p:tav tm="100000">
                                          <p:val>
                                            <p:strVal val="#ppt_y"/>
                                          </p:val>
                                        </p:tav>
                                      </p:tavLst>
                                    </p:anim>
                                  </p:childTnLst>
                                </p:cTn>
                              </p:par>
                            </p:childTnLst>
                          </p:cTn>
                        </p:par>
                        <p:par>
                          <p:cTn id="34" fill="hold">
                            <p:stCondLst>
                              <p:cond delay="2700"/>
                            </p:stCondLst>
                            <p:childTnLst>
                              <p:par>
                                <p:cTn id="35" presetID="47" presetClass="entr" presetSubtype="0" fill="hold" grpId="0" nodeType="afterEffect">
                                  <p:stCondLst>
                                    <p:cond delay="0"/>
                                  </p:stCondLst>
                                  <p:childTnLst>
                                    <p:set>
                                      <p:cBhvr>
                                        <p:cTn id="36" dur="1" fill="hold">
                                          <p:stCondLst>
                                            <p:cond delay="0"/>
                                          </p:stCondLst>
                                        </p:cTn>
                                        <p:tgtEl>
                                          <p:spTgt spid="8241"/>
                                        </p:tgtEl>
                                        <p:attrNameLst>
                                          <p:attrName>style.visibility</p:attrName>
                                        </p:attrNameLst>
                                      </p:cBhvr>
                                      <p:to>
                                        <p:strVal val="visible"/>
                                      </p:to>
                                    </p:set>
                                    <p:animEffect transition="in" filter="fade">
                                      <p:cBhvr>
                                        <p:cTn id="37" dur="1000"/>
                                        <p:tgtEl>
                                          <p:spTgt spid="8241"/>
                                        </p:tgtEl>
                                      </p:cBhvr>
                                    </p:animEffect>
                                    <p:anim calcmode="lin" valueType="num">
                                      <p:cBhvr>
                                        <p:cTn id="38" dur="1000" fill="hold"/>
                                        <p:tgtEl>
                                          <p:spTgt spid="8241"/>
                                        </p:tgtEl>
                                        <p:attrNameLst>
                                          <p:attrName>ppt_x</p:attrName>
                                        </p:attrNameLst>
                                      </p:cBhvr>
                                      <p:tavLst>
                                        <p:tav tm="0">
                                          <p:val>
                                            <p:strVal val="#ppt_x"/>
                                          </p:val>
                                        </p:tav>
                                        <p:tav tm="100000">
                                          <p:val>
                                            <p:strVal val="#ppt_x"/>
                                          </p:val>
                                        </p:tav>
                                      </p:tavLst>
                                    </p:anim>
                                    <p:anim calcmode="lin" valueType="num">
                                      <p:cBhvr>
                                        <p:cTn id="39" dur="1000" fill="hold"/>
                                        <p:tgtEl>
                                          <p:spTgt spid="82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9" grpId="0"/>
      <p:bldP spid="8220" grpId="0"/>
      <p:bldP spid="82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pic>
        <p:nvPicPr>
          <p:cNvPr id="11267" name="Picture 3" descr="C:\Users\Administrator\Desktop\QQ截图20170120001237.jpgQQ截图20170120001237"/>
          <p:cNvPicPr>
            <a:picLocks noChangeAspect="1"/>
          </p:cNvPicPr>
          <p:nvPr/>
        </p:nvPicPr>
        <p:blipFill>
          <a:blip r:embed="rId2" cstate="screen"/>
          <a:srcRect/>
          <a:stretch>
            <a:fillRect/>
          </a:stretch>
        </p:blipFill>
        <p:spPr>
          <a:xfrm>
            <a:off x="6399530" y="4318635"/>
            <a:ext cx="920750" cy="784860"/>
          </a:xfrm>
          <a:prstGeom prst="rect">
            <a:avLst/>
          </a:prstGeom>
          <a:noFill/>
          <a:ln w="9525">
            <a:noFill/>
          </a:ln>
        </p:spPr>
      </p:pic>
      <p:pic>
        <p:nvPicPr>
          <p:cNvPr id="11268" name="Picture 4" descr="C:\Users\Administrator\Desktop\QQ截图20170120001209.jpgQQ截图20170120001209"/>
          <p:cNvPicPr>
            <a:picLocks noChangeAspect="1"/>
          </p:cNvPicPr>
          <p:nvPr/>
        </p:nvPicPr>
        <p:blipFill>
          <a:blip r:embed="rId3" cstate="screen"/>
          <a:srcRect/>
          <a:stretch>
            <a:fillRect/>
          </a:stretch>
        </p:blipFill>
        <p:spPr>
          <a:xfrm>
            <a:off x="1348740" y="4358640"/>
            <a:ext cx="920750" cy="685165"/>
          </a:xfrm>
          <a:prstGeom prst="rect">
            <a:avLst/>
          </a:prstGeom>
          <a:noFill/>
          <a:ln w="9525">
            <a:noFill/>
          </a:ln>
        </p:spPr>
      </p:pic>
      <p:pic>
        <p:nvPicPr>
          <p:cNvPr id="11269" name="Picture 2" descr="C:\Users\Administrator\Desktop\QQ截图20170120001237.jpgQQ截图20170120001237"/>
          <p:cNvPicPr>
            <a:picLocks noChangeAspect="1"/>
          </p:cNvPicPr>
          <p:nvPr/>
        </p:nvPicPr>
        <p:blipFill>
          <a:blip r:embed="rId4" cstate="screen"/>
          <a:srcRect/>
          <a:stretch>
            <a:fillRect/>
          </a:stretch>
        </p:blipFill>
        <p:spPr>
          <a:xfrm>
            <a:off x="3732848" y="581660"/>
            <a:ext cx="4726305" cy="3228340"/>
          </a:xfrm>
          <a:prstGeom prst="rect">
            <a:avLst/>
          </a:prstGeom>
          <a:noFill/>
          <a:ln w="9525">
            <a:noFill/>
          </a:ln>
        </p:spPr>
      </p:pic>
      <p:sp>
        <p:nvSpPr>
          <p:cNvPr id="11293" name="矩形 64"/>
          <p:cNvSpPr/>
          <p:nvPr/>
        </p:nvSpPr>
        <p:spPr>
          <a:xfrm>
            <a:off x="2261200" y="4641851"/>
            <a:ext cx="2203451" cy="309880"/>
          </a:xfrm>
          <a:prstGeom prst="rect">
            <a:avLst/>
          </a:prstGeom>
          <a:noFill/>
          <a:ln w="9525">
            <a:noFill/>
          </a:ln>
        </p:spPr>
        <p:txBody>
          <a:bodyPr wrap="square">
            <a:spAutoFit/>
          </a:bodyPr>
          <a:lstStyle/>
          <a:p>
            <a:pPr lvl="0">
              <a:lnSpc>
                <a:spcPct val="100000"/>
              </a:lnSpc>
            </a:pPr>
            <a:r>
              <a:rPr lang="en-US" altLang="x-none" sz="1335" b="1" dirty="0">
                <a:solidFill>
                  <a:schemeClr val="tx1"/>
                </a:solidFill>
                <a:latin typeface="微软雅黑" panose="020B0503020204020204" charset="-122"/>
                <a:ea typeface="微软雅黑" panose="020B0503020204020204" charset="-122"/>
                <a:sym typeface="微软雅黑" panose="020B0503020204020204" charset="-122"/>
              </a:rPr>
              <a:t>单击此处添加标题</a:t>
            </a:r>
          </a:p>
        </p:txBody>
      </p:sp>
      <p:sp>
        <p:nvSpPr>
          <p:cNvPr id="11294" name="矩形 65"/>
          <p:cNvSpPr/>
          <p:nvPr/>
        </p:nvSpPr>
        <p:spPr>
          <a:xfrm>
            <a:off x="1224034" y="5103284"/>
            <a:ext cx="4861984" cy="702945"/>
          </a:xfrm>
          <a:prstGeom prst="rect">
            <a:avLst/>
          </a:prstGeom>
          <a:noFill/>
          <a:ln w="9525">
            <a:noFill/>
          </a:ln>
        </p:spPr>
        <p:txBody>
          <a:bodyPr wrap="square">
            <a:spAutoFit/>
          </a:bodyPr>
          <a:lstStyle/>
          <a:p>
            <a:pPr lvl="0">
              <a:lnSpc>
                <a:spcPct val="100000"/>
              </a:lnSpc>
            </a:pPr>
            <a:r>
              <a:rPr lang="en-US" altLang="x-none" sz="1335" dirty="0">
                <a:solidFill>
                  <a:schemeClr val="tx1"/>
                </a:solidFill>
                <a:latin typeface="Calibri" panose="020F0502020204030204" charset="0"/>
                <a:ea typeface="Calibri" panose="020F0502020204030204" charset="0"/>
                <a:sym typeface="Calibri" panose="020F0502020204030204" charset="0"/>
              </a:rPr>
              <a:t>您的内容打在这里，或者通过复制您的文本后，在此框中选择粘贴，并选择只保留文字。您的内容打在这里，或者通过复制您的文本后，在此框中</a:t>
            </a:r>
          </a:p>
        </p:txBody>
      </p:sp>
      <p:sp>
        <p:nvSpPr>
          <p:cNvPr id="11295" name="矩形 67"/>
          <p:cNvSpPr/>
          <p:nvPr/>
        </p:nvSpPr>
        <p:spPr>
          <a:xfrm>
            <a:off x="7320034" y="4641851"/>
            <a:ext cx="1657351" cy="309880"/>
          </a:xfrm>
          <a:prstGeom prst="rect">
            <a:avLst/>
          </a:prstGeom>
          <a:noFill/>
          <a:ln w="9525">
            <a:noFill/>
          </a:ln>
        </p:spPr>
        <p:txBody>
          <a:bodyPr wrap="square">
            <a:spAutoFit/>
          </a:bodyPr>
          <a:lstStyle/>
          <a:p>
            <a:pPr lvl="0">
              <a:lnSpc>
                <a:spcPct val="100000"/>
              </a:lnSpc>
            </a:pPr>
            <a:r>
              <a:rPr lang="en-US" altLang="x-none" sz="1335" b="1" dirty="0">
                <a:solidFill>
                  <a:schemeClr val="tx1"/>
                </a:solidFill>
                <a:latin typeface="微软雅黑" panose="020B0503020204020204" charset="-122"/>
                <a:ea typeface="微软雅黑" panose="020B0503020204020204" charset="-122"/>
                <a:sym typeface="微软雅黑" panose="020B0503020204020204" charset="-122"/>
              </a:rPr>
              <a:t>单击此处添加标题</a:t>
            </a:r>
          </a:p>
        </p:txBody>
      </p:sp>
      <p:sp>
        <p:nvSpPr>
          <p:cNvPr id="11296" name="矩形 68"/>
          <p:cNvSpPr/>
          <p:nvPr/>
        </p:nvSpPr>
        <p:spPr>
          <a:xfrm>
            <a:off x="6282867" y="5103284"/>
            <a:ext cx="4861984" cy="702945"/>
          </a:xfrm>
          <a:prstGeom prst="rect">
            <a:avLst/>
          </a:prstGeom>
          <a:noFill/>
          <a:ln w="9525">
            <a:noFill/>
          </a:ln>
        </p:spPr>
        <p:txBody>
          <a:bodyPr wrap="square">
            <a:spAutoFit/>
          </a:bodyPr>
          <a:lstStyle/>
          <a:p>
            <a:pPr lvl="0">
              <a:lnSpc>
                <a:spcPct val="100000"/>
              </a:lnSpc>
            </a:pPr>
            <a:r>
              <a:rPr lang="en-US" altLang="x-none" sz="1335" dirty="0">
                <a:solidFill>
                  <a:schemeClr val="tx1"/>
                </a:solidFill>
                <a:latin typeface="Calibri" panose="020F0502020204030204" charset="0"/>
                <a:ea typeface="Calibri" panose="020F0502020204030204" charset="0"/>
                <a:sym typeface="Calibri" panose="020F0502020204030204" charset="0"/>
              </a:rPr>
              <a:t>您的内容打在这里，或者通过复制您的文本后，在此框中选择粘贴，并选择只保留文字。您的内容打在这里，或者通过复制您的文本后，在此框中</a:t>
            </a:r>
          </a:p>
        </p:txBody>
      </p:sp>
      <p:sp>
        <p:nvSpPr>
          <p:cNvPr id="11297" name="矩形 69"/>
          <p:cNvSpPr/>
          <p:nvPr/>
        </p:nvSpPr>
        <p:spPr>
          <a:xfrm>
            <a:off x="2261200" y="4872567"/>
            <a:ext cx="1131570" cy="297180"/>
          </a:xfrm>
          <a:prstGeom prst="rect">
            <a:avLst/>
          </a:prstGeom>
          <a:noFill/>
          <a:ln w="9525">
            <a:noFill/>
          </a:ln>
        </p:spPr>
        <p:txBody>
          <a:bodyPr wrap="none">
            <a:spAutoFit/>
          </a:bodyPr>
          <a:lstStyle/>
          <a:p>
            <a:pPr lvl="0">
              <a:lnSpc>
                <a:spcPct val="100000"/>
              </a:lnSpc>
            </a:pPr>
            <a:r>
              <a:rPr lang="en-US" altLang="x-none" sz="1335" i="1" dirty="0">
                <a:solidFill>
                  <a:schemeClr val="tx1"/>
                </a:solidFill>
                <a:latin typeface="Calibri" panose="020F0502020204030204" charset="0"/>
                <a:ea typeface="Calibri" panose="020F0502020204030204" charset="0"/>
                <a:sym typeface="Calibri" panose="020F0502020204030204" charset="0"/>
              </a:rPr>
              <a:t>June 11, 2015</a:t>
            </a:r>
          </a:p>
        </p:txBody>
      </p:sp>
      <p:sp>
        <p:nvSpPr>
          <p:cNvPr id="11298" name="矩形 70"/>
          <p:cNvSpPr/>
          <p:nvPr/>
        </p:nvSpPr>
        <p:spPr>
          <a:xfrm>
            <a:off x="7349667" y="4872567"/>
            <a:ext cx="1144270" cy="297180"/>
          </a:xfrm>
          <a:prstGeom prst="rect">
            <a:avLst/>
          </a:prstGeom>
          <a:noFill/>
          <a:ln w="9525">
            <a:noFill/>
          </a:ln>
        </p:spPr>
        <p:txBody>
          <a:bodyPr wrap="none">
            <a:spAutoFit/>
          </a:bodyPr>
          <a:lstStyle/>
          <a:p>
            <a:pPr lvl="0">
              <a:lnSpc>
                <a:spcPct val="100000"/>
              </a:lnSpc>
            </a:pPr>
            <a:r>
              <a:rPr lang="en-US" altLang="x-none" sz="1335" i="1" dirty="0">
                <a:solidFill>
                  <a:schemeClr val="tx1"/>
                </a:solidFill>
                <a:latin typeface="Calibri" panose="020F0502020204030204" charset="0"/>
                <a:ea typeface="Calibri" panose="020F0502020204030204" charset="0"/>
                <a:sym typeface="Calibri" panose="020F0502020204030204" charset="0"/>
              </a:rPr>
              <a:t>April 14, 2015</a:t>
            </a:r>
          </a:p>
        </p:txBody>
      </p:sp>
      <p:pic>
        <p:nvPicPr>
          <p:cNvPr id="4" name="Picture 2" descr="C:\Users\Administrator\Desktop\QQ截图20170120001209.jpgQQ截图20170120001209"/>
          <p:cNvPicPr>
            <a:picLocks noChangeAspect="1"/>
          </p:cNvPicPr>
          <p:nvPr/>
        </p:nvPicPr>
        <p:blipFill>
          <a:blip r:embed="rId5"/>
          <a:srcRect/>
          <a:stretch>
            <a:fillRect/>
          </a:stretch>
        </p:blipFill>
        <p:spPr>
          <a:xfrm>
            <a:off x="0" y="582930"/>
            <a:ext cx="3733165" cy="3226435"/>
          </a:xfrm>
          <a:prstGeom prst="rect">
            <a:avLst/>
          </a:prstGeom>
          <a:noFill/>
          <a:ln w="9525">
            <a:noFill/>
          </a:ln>
        </p:spPr>
      </p:pic>
      <p:pic>
        <p:nvPicPr>
          <p:cNvPr id="3" name="图片 2" descr="8907"/>
          <p:cNvPicPr>
            <a:picLocks noChangeAspect="1"/>
          </p:cNvPicPr>
          <p:nvPr/>
        </p:nvPicPr>
        <p:blipFill>
          <a:blip r:embed="rId6" cstate="screen"/>
          <a:stretch>
            <a:fillRect/>
          </a:stretch>
        </p:blipFill>
        <p:spPr>
          <a:xfrm>
            <a:off x="0" y="-12700"/>
            <a:ext cx="1981200" cy="1287780"/>
          </a:xfrm>
          <a:prstGeom prst="rect">
            <a:avLst/>
          </a:prstGeom>
        </p:spPr>
      </p:pic>
      <p:pic>
        <p:nvPicPr>
          <p:cNvPr id="5" name="Picture 2" descr="C:\Users\Administrator\Desktop\001aa04b652e0cf95a3c03.jpg001aa04b652e0cf95a3c03"/>
          <p:cNvPicPr>
            <a:picLocks noChangeAspect="1"/>
          </p:cNvPicPr>
          <p:nvPr/>
        </p:nvPicPr>
        <p:blipFill>
          <a:blip r:embed="rId7"/>
          <a:srcRect/>
          <a:stretch>
            <a:fillRect/>
          </a:stretch>
        </p:blipFill>
        <p:spPr>
          <a:xfrm>
            <a:off x="8459470" y="583565"/>
            <a:ext cx="3731895" cy="3225800"/>
          </a:xfrm>
          <a:prstGeom prst="rect">
            <a:avLst/>
          </a:prstGeom>
          <a:noFill/>
          <a:ln w="9525">
            <a:noFill/>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500" fill="hold"/>
                                        <p:tgtEl>
                                          <p:spTgt spid="11269"/>
                                        </p:tgtEl>
                                        <p:attrNameLst>
                                          <p:attrName>ppt_w</p:attrName>
                                        </p:attrNameLst>
                                      </p:cBhvr>
                                      <p:tavLst>
                                        <p:tav tm="0">
                                          <p:val>
                                            <p:fltVal val="0"/>
                                          </p:val>
                                        </p:tav>
                                        <p:tav tm="100000">
                                          <p:val>
                                            <p:strVal val="#ppt_w"/>
                                          </p:val>
                                        </p:tav>
                                      </p:tavLst>
                                    </p:anim>
                                    <p:anim calcmode="lin" valueType="num">
                                      <p:cBhvr>
                                        <p:cTn id="13" dur="500" fill="hold"/>
                                        <p:tgtEl>
                                          <p:spTgt spid="11269"/>
                                        </p:tgtEl>
                                        <p:attrNameLst>
                                          <p:attrName>ppt_h</p:attrName>
                                        </p:attrNameLst>
                                      </p:cBhvr>
                                      <p:tavLst>
                                        <p:tav tm="0">
                                          <p:val>
                                            <p:fltVal val="0"/>
                                          </p:val>
                                        </p:tav>
                                        <p:tav tm="100000">
                                          <p:val>
                                            <p:strVal val="#ppt_h"/>
                                          </p:val>
                                        </p:tav>
                                      </p:tavLst>
                                    </p:anim>
                                    <p:animEffect transition="in" filter="fade">
                                      <p:cBhvr>
                                        <p:cTn id="14" dur="500"/>
                                        <p:tgtEl>
                                          <p:spTgt spid="11269"/>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1268"/>
                                        </p:tgtEl>
                                        <p:attrNameLst>
                                          <p:attrName>style.visibility</p:attrName>
                                        </p:attrNameLst>
                                      </p:cBhvr>
                                      <p:to>
                                        <p:strVal val="visible"/>
                                      </p:to>
                                    </p:set>
                                    <p:anim calcmode="lin" valueType="num">
                                      <p:cBhvr>
                                        <p:cTn id="23" dur="500" fill="hold"/>
                                        <p:tgtEl>
                                          <p:spTgt spid="11268"/>
                                        </p:tgtEl>
                                        <p:attrNameLst>
                                          <p:attrName>ppt_w</p:attrName>
                                        </p:attrNameLst>
                                      </p:cBhvr>
                                      <p:tavLst>
                                        <p:tav tm="0">
                                          <p:val>
                                            <p:fltVal val="0"/>
                                          </p:val>
                                        </p:tav>
                                        <p:tav tm="100000">
                                          <p:val>
                                            <p:strVal val="#ppt_w"/>
                                          </p:val>
                                        </p:tav>
                                      </p:tavLst>
                                    </p:anim>
                                    <p:anim calcmode="lin" valueType="num">
                                      <p:cBhvr>
                                        <p:cTn id="24" dur="500" fill="hold"/>
                                        <p:tgtEl>
                                          <p:spTgt spid="11268"/>
                                        </p:tgtEl>
                                        <p:attrNameLst>
                                          <p:attrName>ppt_h</p:attrName>
                                        </p:attrNameLst>
                                      </p:cBhvr>
                                      <p:tavLst>
                                        <p:tav tm="0">
                                          <p:val>
                                            <p:fltVal val="0"/>
                                          </p:val>
                                        </p:tav>
                                        <p:tav tm="100000">
                                          <p:val>
                                            <p:strVal val="#ppt_h"/>
                                          </p:val>
                                        </p:tav>
                                      </p:tavLst>
                                    </p:anim>
                                    <p:animEffect transition="in" filter="fade">
                                      <p:cBhvr>
                                        <p:cTn id="25" dur="500"/>
                                        <p:tgtEl>
                                          <p:spTgt spid="11268"/>
                                        </p:tgtEl>
                                      </p:cBhvr>
                                    </p:animEffect>
                                  </p:childTnLst>
                                </p:cTn>
                              </p:par>
                              <p:par>
                                <p:cTn id="26" presetID="53" presetClass="entr" presetSubtype="16" fill="hold" nodeType="withEffect">
                                  <p:stCondLst>
                                    <p:cond delay="0"/>
                                  </p:stCondLst>
                                  <p:childTnLst>
                                    <p:set>
                                      <p:cBhvr>
                                        <p:cTn id="27" dur="1" fill="hold">
                                          <p:stCondLst>
                                            <p:cond delay="0"/>
                                          </p:stCondLst>
                                        </p:cTn>
                                        <p:tgtEl>
                                          <p:spTgt spid="11267"/>
                                        </p:tgtEl>
                                        <p:attrNameLst>
                                          <p:attrName>style.visibility</p:attrName>
                                        </p:attrNameLst>
                                      </p:cBhvr>
                                      <p:to>
                                        <p:strVal val="visible"/>
                                      </p:to>
                                    </p:set>
                                    <p:anim calcmode="lin" valueType="num">
                                      <p:cBhvr>
                                        <p:cTn id="28" dur="500" fill="hold"/>
                                        <p:tgtEl>
                                          <p:spTgt spid="11267"/>
                                        </p:tgtEl>
                                        <p:attrNameLst>
                                          <p:attrName>ppt_w</p:attrName>
                                        </p:attrNameLst>
                                      </p:cBhvr>
                                      <p:tavLst>
                                        <p:tav tm="0">
                                          <p:val>
                                            <p:fltVal val="0"/>
                                          </p:val>
                                        </p:tav>
                                        <p:tav tm="100000">
                                          <p:val>
                                            <p:strVal val="#ppt_w"/>
                                          </p:val>
                                        </p:tav>
                                      </p:tavLst>
                                    </p:anim>
                                    <p:anim calcmode="lin" valueType="num">
                                      <p:cBhvr>
                                        <p:cTn id="29" dur="500" fill="hold"/>
                                        <p:tgtEl>
                                          <p:spTgt spid="11267"/>
                                        </p:tgtEl>
                                        <p:attrNameLst>
                                          <p:attrName>ppt_h</p:attrName>
                                        </p:attrNameLst>
                                      </p:cBhvr>
                                      <p:tavLst>
                                        <p:tav tm="0">
                                          <p:val>
                                            <p:fltVal val="0"/>
                                          </p:val>
                                        </p:tav>
                                        <p:tav tm="100000">
                                          <p:val>
                                            <p:strVal val="#ppt_h"/>
                                          </p:val>
                                        </p:tav>
                                      </p:tavLst>
                                    </p:anim>
                                    <p:animEffect transition="in" filter="fade">
                                      <p:cBhvr>
                                        <p:cTn id="30" dur="500"/>
                                        <p:tgtEl>
                                          <p:spTgt spid="11267"/>
                                        </p:tgtEl>
                                      </p:cBhvr>
                                    </p:animEffect>
                                  </p:childTnLst>
                                </p:cTn>
                              </p:par>
                            </p:childTnLst>
                          </p:cTn>
                        </p:par>
                        <p:par>
                          <p:cTn id="31" fill="hold">
                            <p:stCondLst>
                              <p:cond delay="1000"/>
                            </p:stCondLst>
                            <p:childTnLst>
                              <p:par>
                                <p:cTn id="32" presetID="47" presetClass="entr" presetSubtype="0" fill="hold" grpId="0" nodeType="afterEffect">
                                  <p:stCondLst>
                                    <p:cond delay="0"/>
                                  </p:stCondLst>
                                  <p:childTnLst>
                                    <p:set>
                                      <p:cBhvr>
                                        <p:cTn id="33" dur="1" fill="hold">
                                          <p:stCondLst>
                                            <p:cond delay="0"/>
                                          </p:stCondLst>
                                        </p:cTn>
                                        <p:tgtEl>
                                          <p:spTgt spid="11293"/>
                                        </p:tgtEl>
                                        <p:attrNameLst>
                                          <p:attrName>style.visibility</p:attrName>
                                        </p:attrNameLst>
                                      </p:cBhvr>
                                      <p:to>
                                        <p:strVal val="visible"/>
                                      </p:to>
                                    </p:set>
                                    <p:animEffect transition="in" filter="fade">
                                      <p:cBhvr>
                                        <p:cTn id="34" dur="1000"/>
                                        <p:tgtEl>
                                          <p:spTgt spid="11293"/>
                                        </p:tgtEl>
                                      </p:cBhvr>
                                    </p:animEffect>
                                    <p:anim calcmode="lin" valueType="num">
                                      <p:cBhvr>
                                        <p:cTn id="35" dur="1000" fill="hold"/>
                                        <p:tgtEl>
                                          <p:spTgt spid="11293"/>
                                        </p:tgtEl>
                                        <p:attrNameLst>
                                          <p:attrName>ppt_x</p:attrName>
                                        </p:attrNameLst>
                                      </p:cBhvr>
                                      <p:tavLst>
                                        <p:tav tm="0">
                                          <p:val>
                                            <p:strVal val="#ppt_x"/>
                                          </p:val>
                                        </p:tav>
                                        <p:tav tm="100000">
                                          <p:val>
                                            <p:strVal val="#ppt_x"/>
                                          </p:val>
                                        </p:tav>
                                      </p:tavLst>
                                    </p:anim>
                                    <p:anim calcmode="lin" valueType="num">
                                      <p:cBhvr>
                                        <p:cTn id="36" dur="1000" fill="hold"/>
                                        <p:tgtEl>
                                          <p:spTgt spid="11293"/>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1297"/>
                                        </p:tgtEl>
                                        <p:attrNameLst>
                                          <p:attrName>style.visibility</p:attrName>
                                        </p:attrNameLst>
                                      </p:cBhvr>
                                      <p:to>
                                        <p:strVal val="visible"/>
                                      </p:to>
                                    </p:set>
                                    <p:animEffect transition="in" filter="fade">
                                      <p:cBhvr>
                                        <p:cTn id="39" dur="1000"/>
                                        <p:tgtEl>
                                          <p:spTgt spid="11297"/>
                                        </p:tgtEl>
                                      </p:cBhvr>
                                    </p:animEffect>
                                    <p:anim calcmode="lin" valueType="num">
                                      <p:cBhvr>
                                        <p:cTn id="40" dur="1000" fill="hold"/>
                                        <p:tgtEl>
                                          <p:spTgt spid="11297"/>
                                        </p:tgtEl>
                                        <p:attrNameLst>
                                          <p:attrName>ppt_x</p:attrName>
                                        </p:attrNameLst>
                                      </p:cBhvr>
                                      <p:tavLst>
                                        <p:tav tm="0">
                                          <p:val>
                                            <p:strVal val="#ppt_x"/>
                                          </p:val>
                                        </p:tav>
                                        <p:tav tm="100000">
                                          <p:val>
                                            <p:strVal val="#ppt_x"/>
                                          </p:val>
                                        </p:tav>
                                      </p:tavLst>
                                    </p:anim>
                                    <p:anim calcmode="lin" valueType="num">
                                      <p:cBhvr>
                                        <p:cTn id="41" dur="1000" fill="hold"/>
                                        <p:tgtEl>
                                          <p:spTgt spid="11297"/>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1298"/>
                                        </p:tgtEl>
                                        <p:attrNameLst>
                                          <p:attrName>style.visibility</p:attrName>
                                        </p:attrNameLst>
                                      </p:cBhvr>
                                      <p:to>
                                        <p:strVal val="visible"/>
                                      </p:to>
                                    </p:set>
                                    <p:animEffect transition="in" filter="fade">
                                      <p:cBhvr>
                                        <p:cTn id="44" dur="1000"/>
                                        <p:tgtEl>
                                          <p:spTgt spid="11298"/>
                                        </p:tgtEl>
                                      </p:cBhvr>
                                    </p:animEffect>
                                    <p:anim calcmode="lin" valueType="num">
                                      <p:cBhvr>
                                        <p:cTn id="45" dur="1000" fill="hold"/>
                                        <p:tgtEl>
                                          <p:spTgt spid="11298"/>
                                        </p:tgtEl>
                                        <p:attrNameLst>
                                          <p:attrName>ppt_x</p:attrName>
                                        </p:attrNameLst>
                                      </p:cBhvr>
                                      <p:tavLst>
                                        <p:tav tm="0">
                                          <p:val>
                                            <p:strVal val="#ppt_x"/>
                                          </p:val>
                                        </p:tav>
                                        <p:tav tm="100000">
                                          <p:val>
                                            <p:strVal val="#ppt_x"/>
                                          </p:val>
                                        </p:tav>
                                      </p:tavLst>
                                    </p:anim>
                                    <p:anim calcmode="lin" valueType="num">
                                      <p:cBhvr>
                                        <p:cTn id="46" dur="1000" fill="hold"/>
                                        <p:tgtEl>
                                          <p:spTgt spid="1129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1295"/>
                                        </p:tgtEl>
                                        <p:attrNameLst>
                                          <p:attrName>style.visibility</p:attrName>
                                        </p:attrNameLst>
                                      </p:cBhvr>
                                      <p:to>
                                        <p:strVal val="visible"/>
                                      </p:to>
                                    </p:set>
                                    <p:animEffect transition="in" filter="fade">
                                      <p:cBhvr>
                                        <p:cTn id="49" dur="1000"/>
                                        <p:tgtEl>
                                          <p:spTgt spid="11295"/>
                                        </p:tgtEl>
                                      </p:cBhvr>
                                    </p:animEffect>
                                    <p:anim calcmode="lin" valueType="num">
                                      <p:cBhvr>
                                        <p:cTn id="50" dur="1000" fill="hold"/>
                                        <p:tgtEl>
                                          <p:spTgt spid="11295"/>
                                        </p:tgtEl>
                                        <p:attrNameLst>
                                          <p:attrName>ppt_x</p:attrName>
                                        </p:attrNameLst>
                                      </p:cBhvr>
                                      <p:tavLst>
                                        <p:tav tm="0">
                                          <p:val>
                                            <p:strVal val="#ppt_x"/>
                                          </p:val>
                                        </p:tav>
                                        <p:tav tm="100000">
                                          <p:val>
                                            <p:strVal val="#ppt_x"/>
                                          </p:val>
                                        </p:tav>
                                      </p:tavLst>
                                    </p:anim>
                                    <p:anim calcmode="lin" valueType="num">
                                      <p:cBhvr>
                                        <p:cTn id="51" dur="1000" fill="hold"/>
                                        <p:tgtEl>
                                          <p:spTgt spid="11295"/>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7" presetClass="entr" presetSubtype="0" fill="hold" grpId="0" nodeType="afterEffect">
                                  <p:stCondLst>
                                    <p:cond delay="0"/>
                                  </p:stCondLst>
                                  <p:childTnLst>
                                    <p:set>
                                      <p:cBhvr>
                                        <p:cTn id="54" dur="1" fill="hold">
                                          <p:stCondLst>
                                            <p:cond delay="0"/>
                                          </p:stCondLst>
                                        </p:cTn>
                                        <p:tgtEl>
                                          <p:spTgt spid="11294"/>
                                        </p:tgtEl>
                                        <p:attrNameLst>
                                          <p:attrName>style.visibility</p:attrName>
                                        </p:attrNameLst>
                                      </p:cBhvr>
                                      <p:to>
                                        <p:strVal val="visible"/>
                                      </p:to>
                                    </p:set>
                                    <p:animEffect transition="in" filter="fade">
                                      <p:cBhvr>
                                        <p:cTn id="55" dur="1000"/>
                                        <p:tgtEl>
                                          <p:spTgt spid="11294"/>
                                        </p:tgtEl>
                                      </p:cBhvr>
                                    </p:animEffect>
                                    <p:anim calcmode="lin" valueType="num">
                                      <p:cBhvr>
                                        <p:cTn id="56" dur="1000" fill="hold"/>
                                        <p:tgtEl>
                                          <p:spTgt spid="11294"/>
                                        </p:tgtEl>
                                        <p:attrNameLst>
                                          <p:attrName>ppt_x</p:attrName>
                                        </p:attrNameLst>
                                      </p:cBhvr>
                                      <p:tavLst>
                                        <p:tav tm="0">
                                          <p:val>
                                            <p:strVal val="#ppt_x"/>
                                          </p:val>
                                        </p:tav>
                                        <p:tav tm="100000">
                                          <p:val>
                                            <p:strVal val="#ppt_x"/>
                                          </p:val>
                                        </p:tav>
                                      </p:tavLst>
                                    </p:anim>
                                    <p:anim calcmode="lin" valueType="num">
                                      <p:cBhvr>
                                        <p:cTn id="57" dur="1000" fill="hold"/>
                                        <p:tgtEl>
                                          <p:spTgt spid="1129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1296"/>
                                        </p:tgtEl>
                                        <p:attrNameLst>
                                          <p:attrName>style.visibility</p:attrName>
                                        </p:attrNameLst>
                                      </p:cBhvr>
                                      <p:to>
                                        <p:strVal val="visible"/>
                                      </p:to>
                                    </p:set>
                                    <p:animEffect transition="in" filter="fade">
                                      <p:cBhvr>
                                        <p:cTn id="60" dur="1000"/>
                                        <p:tgtEl>
                                          <p:spTgt spid="11296"/>
                                        </p:tgtEl>
                                      </p:cBhvr>
                                    </p:animEffect>
                                    <p:anim calcmode="lin" valueType="num">
                                      <p:cBhvr>
                                        <p:cTn id="61" dur="1000" fill="hold"/>
                                        <p:tgtEl>
                                          <p:spTgt spid="11296"/>
                                        </p:tgtEl>
                                        <p:attrNameLst>
                                          <p:attrName>ppt_x</p:attrName>
                                        </p:attrNameLst>
                                      </p:cBhvr>
                                      <p:tavLst>
                                        <p:tav tm="0">
                                          <p:val>
                                            <p:strVal val="#ppt_x"/>
                                          </p:val>
                                        </p:tav>
                                        <p:tav tm="100000">
                                          <p:val>
                                            <p:strVal val="#ppt_x"/>
                                          </p:val>
                                        </p:tav>
                                      </p:tavLst>
                                    </p:anim>
                                    <p:anim calcmode="lin" valueType="num">
                                      <p:cBhvr>
                                        <p:cTn id="62" dur="1000" fill="hold"/>
                                        <p:tgtEl>
                                          <p:spTgt spid="11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3" grpId="0"/>
      <p:bldP spid="11294" grpId="0"/>
      <p:bldP spid="11295" grpId="0"/>
      <p:bldP spid="11296" grpId="0"/>
      <p:bldP spid="11297" grpId="0"/>
      <p:bldP spid="112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cstate="screen"/>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17434" name="椭圆 48"/>
          <p:cNvSpPr/>
          <p:nvPr/>
        </p:nvSpPr>
        <p:spPr>
          <a:xfrm>
            <a:off x="4115400" y="3151717"/>
            <a:ext cx="575733" cy="575733"/>
          </a:xfrm>
          <a:prstGeom prst="ellipse">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7435" name="椭圆 49"/>
          <p:cNvSpPr/>
          <p:nvPr/>
        </p:nvSpPr>
        <p:spPr>
          <a:xfrm>
            <a:off x="6740067" y="3151717"/>
            <a:ext cx="575733" cy="575733"/>
          </a:xfrm>
          <a:prstGeom prst="ellipse">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7436" name="椭圆 51"/>
          <p:cNvSpPr/>
          <p:nvPr/>
        </p:nvSpPr>
        <p:spPr>
          <a:xfrm>
            <a:off x="9364734" y="3151717"/>
            <a:ext cx="575733" cy="575733"/>
          </a:xfrm>
          <a:prstGeom prst="ellipse">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7437" name="椭圆 52"/>
          <p:cNvSpPr/>
          <p:nvPr/>
        </p:nvSpPr>
        <p:spPr>
          <a:xfrm>
            <a:off x="817634" y="2815167"/>
            <a:ext cx="1248833" cy="1248833"/>
          </a:xfrm>
          <a:prstGeom prst="ellipse">
            <a:avLst/>
          </a:prstGeom>
          <a:blipFill rotWithShape="1">
            <a:blip r:embed="rId3" cstate="screen"/>
            <a:stretch>
              <a:fillRect/>
            </a:stretch>
          </a:blip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7438" name="直接连接符 53"/>
          <p:cNvSpPr/>
          <p:nvPr/>
        </p:nvSpPr>
        <p:spPr>
          <a:xfrm>
            <a:off x="2066467" y="3439584"/>
            <a:ext cx="10270067" cy="2116"/>
          </a:xfrm>
          <a:prstGeom prst="line">
            <a:avLst/>
          </a:prstGeom>
          <a:ln w="9525" cap="flat" cmpd="sng">
            <a:solidFill>
              <a:srgbClr val="C00000"/>
            </a:solidFill>
            <a:prstDash val="solid"/>
            <a:bevel/>
            <a:headEnd type="none" w="med" len="med"/>
            <a:tailEnd type="none" w="med" len="med"/>
          </a:ln>
        </p:spPr>
      </p:sp>
      <p:sp>
        <p:nvSpPr>
          <p:cNvPr id="17439" name="Freeform 144"/>
          <p:cNvSpPr/>
          <p:nvPr/>
        </p:nvSpPr>
        <p:spPr>
          <a:xfrm>
            <a:off x="9491734" y="3310467"/>
            <a:ext cx="275167" cy="260351"/>
          </a:xfrm>
          <a:custGeom>
            <a:avLst/>
            <a:gdLst>
              <a:gd name="txL" fmla="*/ 0 w 499"/>
              <a:gd name="txT" fmla="*/ 0 h 467"/>
              <a:gd name="txR" fmla="*/ 499 w 499"/>
              <a:gd name="txB" fmla="*/ 467 h 467"/>
            </a:gdLst>
            <a:ahLst/>
            <a:cxnLst>
              <a:cxn ang="0">
                <a:pos x="9" y="467"/>
              </a:cxn>
              <a:cxn ang="0">
                <a:pos x="16" y="354"/>
              </a:cxn>
              <a:cxn ang="0">
                <a:pos x="91" y="296"/>
              </a:cxn>
              <a:cxn ang="0">
                <a:pos x="174" y="263"/>
              </a:cxn>
              <a:cxn ang="0">
                <a:pos x="199" y="247"/>
              </a:cxn>
              <a:cxn ang="0">
                <a:pos x="173" y="168"/>
              </a:cxn>
              <a:cxn ang="0">
                <a:pos x="162" y="158"/>
              </a:cxn>
              <a:cxn ang="0">
                <a:pos x="163" y="110"/>
              </a:cxn>
              <a:cxn ang="0">
                <a:pos x="167" y="101"/>
              </a:cxn>
              <a:cxn ang="0">
                <a:pos x="194" y="30"/>
              </a:cxn>
              <a:cxn ang="0">
                <a:pos x="180" y="12"/>
              </a:cxn>
              <a:cxn ang="0">
                <a:pos x="207" y="15"/>
              </a:cxn>
              <a:cxn ang="0">
                <a:pos x="211" y="0"/>
              </a:cxn>
              <a:cxn ang="0">
                <a:pos x="223" y="10"/>
              </a:cxn>
              <a:cxn ang="0">
                <a:pos x="281" y="6"/>
              </a:cxn>
              <a:cxn ang="0">
                <a:pos x="322" y="22"/>
              </a:cxn>
              <a:cxn ang="0">
                <a:pos x="351" y="60"/>
              </a:cxn>
              <a:cxn ang="0">
                <a:pos x="354" y="115"/>
              </a:cxn>
              <a:cxn ang="0">
                <a:pos x="358" y="134"/>
              </a:cxn>
              <a:cxn ang="0">
                <a:pos x="344" y="170"/>
              </a:cxn>
              <a:cxn ang="0">
                <a:pos x="336" y="175"/>
              </a:cxn>
              <a:cxn ang="0">
                <a:pos x="323" y="224"/>
              </a:cxn>
              <a:cxn ang="0">
                <a:pos x="334" y="253"/>
              </a:cxn>
              <a:cxn ang="0">
                <a:pos x="363" y="281"/>
              </a:cxn>
              <a:cxn ang="0">
                <a:pos x="437" y="309"/>
              </a:cxn>
              <a:cxn ang="0">
                <a:pos x="477" y="357"/>
              </a:cxn>
              <a:cxn ang="0">
                <a:pos x="499" y="467"/>
              </a:cxn>
              <a:cxn ang="0">
                <a:pos x="9" y="467"/>
              </a:cxn>
            </a:cxnLst>
            <a:rect l="txL" t="txT" r="txR" b="txB"/>
            <a:pathLst>
              <a:path w="499" h="467">
                <a:moveTo>
                  <a:pt x="9" y="467"/>
                </a:moveTo>
                <a:cubicBezTo>
                  <a:pt x="9" y="467"/>
                  <a:pt x="0" y="395"/>
                  <a:pt x="16" y="354"/>
                </a:cubicBezTo>
                <a:cubicBezTo>
                  <a:pt x="32" y="312"/>
                  <a:pt x="42" y="303"/>
                  <a:pt x="91" y="296"/>
                </a:cubicBezTo>
                <a:cubicBezTo>
                  <a:pt x="141" y="289"/>
                  <a:pt x="168" y="269"/>
                  <a:pt x="174" y="263"/>
                </a:cubicBezTo>
                <a:cubicBezTo>
                  <a:pt x="181" y="257"/>
                  <a:pt x="192" y="250"/>
                  <a:pt x="199" y="247"/>
                </a:cubicBezTo>
                <a:cubicBezTo>
                  <a:pt x="199" y="247"/>
                  <a:pt x="197" y="197"/>
                  <a:pt x="173" y="168"/>
                </a:cubicBezTo>
                <a:cubicBezTo>
                  <a:pt x="173" y="168"/>
                  <a:pt x="164" y="165"/>
                  <a:pt x="162" y="158"/>
                </a:cubicBezTo>
                <a:cubicBezTo>
                  <a:pt x="161" y="152"/>
                  <a:pt x="156" y="123"/>
                  <a:pt x="163" y="110"/>
                </a:cubicBezTo>
                <a:cubicBezTo>
                  <a:pt x="163" y="110"/>
                  <a:pt x="167" y="105"/>
                  <a:pt x="167" y="101"/>
                </a:cubicBezTo>
                <a:cubicBezTo>
                  <a:pt x="166" y="96"/>
                  <a:pt x="161" y="60"/>
                  <a:pt x="194" y="30"/>
                </a:cubicBezTo>
                <a:cubicBezTo>
                  <a:pt x="194" y="30"/>
                  <a:pt x="203" y="15"/>
                  <a:pt x="180" y="12"/>
                </a:cubicBezTo>
                <a:cubicBezTo>
                  <a:pt x="180" y="12"/>
                  <a:pt x="191" y="7"/>
                  <a:pt x="207" y="15"/>
                </a:cubicBezTo>
                <a:cubicBezTo>
                  <a:pt x="207" y="15"/>
                  <a:pt x="200" y="5"/>
                  <a:pt x="211" y="0"/>
                </a:cubicBezTo>
                <a:cubicBezTo>
                  <a:pt x="211" y="0"/>
                  <a:pt x="206" y="15"/>
                  <a:pt x="223" y="10"/>
                </a:cubicBezTo>
                <a:cubicBezTo>
                  <a:pt x="241" y="5"/>
                  <a:pt x="265" y="0"/>
                  <a:pt x="281" y="6"/>
                </a:cubicBezTo>
                <a:cubicBezTo>
                  <a:pt x="297" y="12"/>
                  <a:pt x="301" y="21"/>
                  <a:pt x="322" y="22"/>
                </a:cubicBezTo>
                <a:cubicBezTo>
                  <a:pt x="343" y="23"/>
                  <a:pt x="350" y="50"/>
                  <a:pt x="351" y="60"/>
                </a:cubicBezTo>
                <a:cubicBezTo>
                  <a:pt x="351" y="69"/>
                  <a:pt x="350" y="110"/>
                  <a:pt x="354" y="115"/>
                </a:cubicBezTo>
                <a:cubicBezTo>
                  <a:pt x="358" y="121"/>
                  <a:pt x="359" y="125"/>
                  <a:pt x="358" y="134"/>
                </a:cubicBezTo>
                <a:cubicBezTo>
                  <a:pt x="356" y="144"/>
                  <a:pt x="349" y="169"/>
                  <a:pt x="344" y="170"/>
                </a:cubicBezTo>
                <a:cubicBezTo>
                  <a:pt x="340" y="170"/>
                  <a:pt x="336" y="174"/>
                  <a:pt x="336" y="175"/>
                </a:cubicBezTo>
                <a:cubicBezTo>
                  <a:pt x="336" y="177"/>
                  <a:pt x="323" y="212"/>
                  <a:pt x="323" y="224"/>
                </a:cubicBezTo>
                <a:cubicBezTo>
                  <a:pt x="324" y="236"/>
                  <a:pt x="324" y="250"/>
                  <a:pt x="334" y="253"/>
                </a:cubicBezTo>
                <a:cubicBezTo>
                  <a:pt x="343" y="256"/>
                  <a:pt x="356" y="273"/>
                  <a:pt x="363" y="281"/>
                </a:cubicBezTo>
                <a:cubicBezTo>
                  <a:pt x="371" y="289"/>
                  <a:pt x="416" y="299"/>
                  <a:pt x="437" y="309"/>
                </a:cubicBezTo>
                <a:cubicBezTo>
                  <a:pt x="457" y="318"/>
                  <a:pt x="465" y="317"/>
                  <a:pt x="477" y="357"/>
                </a:cubicBezTo>
                <a:cubicBezTo>
                  <a:pt x="489" y="397"/>
                  <a:pt x="499" y="438"/>
                  <a:pt x="499" y="467"/>
                </a:cubicBezTo>
                <a:lnTo>
                  <a:pt x="9" y="467"/>
                </a:lnTo>
                <a:close/>
              </a:path>
            </a:pathLst>
          </a:custGeom>
          <a:solidFill>
            <a:schemeClr val="bg1"/>
          </a:soli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grpSp>
        <p:nvGrpSpPr>
          <p:cNvPr id="17445" name="组合 75"/>
          <p:cNvGrpSpPr/>
          <p:nvPr/>
        </p:nvGrpSpPr>
        <p:grpSpPr>
          <a:xfrm>
            <a:off x="4221234" y="3312584"/>
            <a:ext cx="321733" cy="245533"/>
            <a:chOff x="0" y="0"/>
            <a:chExt cx="828676" cy="630238"/>
          </a:xfrm>
          <a:solidFill>
            <a:schemeClr val="bg1"/>
          </a:solidFill>
        </p:grpSpPr>
        <p:sp>
          <p:nvSpPr>
            <p:cNvPr id="17446" name="Freeform 328"/>
            <p:cNvSpPr>
              <a:spLocks noEditPoints="1"/>
            </p:cNvSpPr>
            <p:nvPr/>
          </p:nvSpPr>
          <p:spPr>
            <a:xfrm>
              <a:off x="0" y="84138"/>
              <a:ext cx="547688" cy="546100"/>
            </a:xfrm>
            <a:custGeom>
              <a:avLst/>
              <a:gdLst>
                <a:gd name="txL" fmla="*/ 0 w 217"/>
                <a:gd name="txT" fmla="*/ 0 h 216"/>
                <a:gd name="txR" fmla="*/ 217 w 217"/>
                <a:gd name="txB" fmla="*/ 216 h 216"/>
              </a:gdLst>
              <a:ahLst/>
              <a:cxnLst>
                <a:cxn ang="0">
                  <a:pos x="217" y="122"/>
                </a:cxn>
                <a:cxn ang="0">
                  <a:pos x="217" y="94"/>
                </a:cxn>
                <a:cxn ang="0">
                  <a:pos x="196" y="89"/>
                </a:cxn>
                <a:cxn ang="0">
                  <a:pos x="190" y="72"/>
                </a:cxn>
                <a:cxn ang="0">
                  <a:pos x="205" y="56"/>
                </a:cxn>
                <a:cxn ang="0">
                  <a:pos x="188" y="33"/>
                </a:cxn>
                <a:cxn ang="0">
                  <a:pos x="168" y="42"/>
                </a:cxn>
                <a:cxn ang="0">
                  <a:pos x="154" y="31"/>
                </a:cxn>
                <a:cxn ang="0">
                  <a:pos x="156" y="9"/>
                </a:cxn>
                <a:cxn ang="0">
                  <a:pos x="129" y="0"/>
                </a:cxn>
                <a:cxn ang="0">
                  <a:pos x="118" y="20"/>
                </a:cxn>
                <a:cxn ang="0">
                  <a:pos x="109" y="19"/>
                </a:cxn>
                <a:cxn ang="0">
                  <a:pos x="100" y="20"/>
                </a:cxn>
                <a:cxn ang="0">
                  <a:pos x="89" y="0"/>
                </a:cxn>
                <a:cxn ang="0">
                  <a:pos x="62" y="9"/>
                </a:cxn>
                <a:cxn ang="0">
                  <a:pos x="64" y="31"/>
                </a:cxn>
                <a:cxn ang="0">
                  <a:pos x="50" y="42"/>
                </a:cxn>
                <a:cxn ang="0">
                  <a:pos x="29" y="33"/>
                </a:cxn>
                <a:cxn ang="0">
                  <a:pos x="13" y="56"/>
                </a:cxn>
                <a:cxn ang="0">
                  <a:pos x="28" y="72"/>
                </a:cxn>
                <a:cxn ang="0">
                  <a:pos x="22" y="89"/>
                </a:cxn>
                <a:cxn ang="0">
                  <a:pos x="0" y="94"/>
                </a:cxn>
                <a:cxn ang="0">
                  <a:pos x="0" y="122"/>
                </a:cxn>
                <a:cxn ang="0">
                  <a:pos x="22" y="127"/>
                </a:cxn>
                <a:cxn ang="0">
                  <a:pos x="28" y="144"/>
                </a:cxn>
                <a:cxn ang="0">
                  <a:pos x="13" y="160"/>
                </a:cxn>
                <a:cxn ang="0">
                  <a:pos x="29" y="183"/>
                </a:cxn>
                <a:cxn ang="0">
                  <a:pos x="50" y="174"/>
                </a:cxn>
                <a:cxn ang="0">
                  <a:pos x="64" y="185"/>
                </a:cxn>
                <a:cxn ang="0">
                  <a:pos x="62" y="207"/>
                </a:cxn>
                <a:cxn ang="0">
                  <a:pos x="89" y="216"/>
                </a:cxn>
                <a:cxn ang="0">
                  <a:pos x="100" y="196"/>
                </a:cxn>
                <a:cxn ang="0">
                  <a:pos x="109" y="197"/>
                </a:cxn>
                <a:cxn ang="0">
                  <a:pos x="118" y="196"/>
                </a:cxn>
                <a:cxn ang="0">
                  <a:pos x="129" y="216"/>
                </a:cxn>
                <a:cxn ang="0">
                  <a:pos x="156" y="207"/>
                </a:cxn>
                <a:cxn ang="0">
                  <a:pos x="154" y="185"/>
                </a:cxn>
                <a:cxn ang="0">
                  <a:pos x="168" y="174"/>
                </a:cxn>
                <a:cxn ang="0">
                  <a:pos x="188" y="183"/>
                </a:cxn>
                <a:cxn ang="0">
                  <a:pos x="205" y="160"/>
                </a:cxn>
                <a:cxn ang="0">
                  <a:pos x="190" y="144"/>
                </a:cxn>
                <a:cxn ang="0">
                  <a:pos x="196" y="127"/>
                </a:cxn>
                <a:cxn ang="0">
                  <a:pos x="217" y="122"/>
                </a:cxn>
                <a:cxn ang="0">
                  <a:pos x="109" y="172"/>
                </a:cxn>
                <a:cxn ang="0">
                  <a:pos x="45" y="108"/>
                </a:cxn>
                <a:cxn ang="0">
                  <a:pos x="109" y="44"/>
                </a:cxn>
                <a:cxn ang="0">
                  <a:pos x="172" y="108"/>
                </a:cxn>
                <a:cxn ang="0">
                  <a:pos x="109" y="172"/>
                </a:cxn>
              </a:cxnLst>
              <a:rect l="txL" t="txT" r="txR" b="txB"/>
              <a:pathLst>
                <a:path w="217" h="216">
                  <a:moveTo>
                    <a:pt x="217" y="122"/>
                  </a:moveTo>
                  <a:cubicBezTo>
                    <a:pt x="217" y="94"/>
                    <a:pt x="217" y="94"/>
                    <a:pt x="217" y="94"/>
                  </a:cubicBezTo>
                  <a:cubicBezTo>
                    <a:pt x="196" y="89"/>
                    <a:pt x="196" y="89"/>
                    <a:pt x="196" y="89"/>
                  </a:cubicBezTo>
                  <a:cubicBezTo>
                    <a:pt x="194" y="83"/>
                    <a:pt x="193" y="78"/>
                    <a:pt x="190" y="72"/>
                  </a:cubicBezTo>
                  <a:cubicBezTo>
                    <a:pt x="205" y="56"/>
                    <a:pt x="205" y="56"/>
                    <a:pt x="205" y="56"/>
                  </a:cubicBezTo>
                  <a:cubicBezTo>
                    <a:pt x="188" y="33"/>
                    <a:pt x="188" y="33"/>
                    <a:pt x="188" y="33"/>
                  </a:cubicBezTo>
                  <a:cubicBezTo>
                    <a:pt x="168" y="42"/>
                    <a:pt x="168" y="42"/>
                    <a:pt x="168" y="42"/>
                  </a:cubicBezTo>
                  <a:cubicBezTo>
                    <a:pt x="163" y="38"/>
                    <a:pt x="159" y="34"/>
                    <a:pt x="154" y="31"/>
                  </a:cubicBezTo>
                  <a:cubicBezTo>
                    <a:pt x="156" y="9"/>
                    <a:pt x="156" y="9"/>
                    <a:pt x="156" y="9"/>
                  </a:cubicBezTo>
                  <a:cubicBezTo>
                    <a:pt x="129" y="0"/>
                    <a:pt x="129" y="0"/>
                    <a:pt x="129" y="0"/>
                  </a:cubicBezTo>
                  <a:cubicBezTo>
                    <a:pt x="118" y="20"/>
                    <a:pt x="118" y="20"/>
                    <a:pt x="118" y="20"/>
                  </a:cubicBezTo>
                  <a:cubicBezTo>
                    <a:pt x="115" y="19"/>
                    <a:pt x="112" y="19"/>
                    <a:pt x="109" y="19"/>
                  </a:cubicBezTo>
                  <a:cubicBezTo>
                    <a:pt x="106" y="19"/>
                    <a:pt x="103" y="19"/>
                    <a:pt x="100" y="20"/>
                  </a:cubicBezTo>
                  <a:cubicBezTo>
                    <a:pt x="89" y="0"/>
                    <a:pt x="89" y="0"/>
                    <a:pt x="89" y="0"/>
                  </a:cubicBezTo>
                  <a:cubicBezTo>
                    <a:pt x="62" y="9"/>
                    <a:pt x="62" y="9"/>
                    <a:pt x="62" y="9"/>
                  </a:cubicBezTo>
                  <a:cubicBezTo>
                    <a:pt x="64" y="31"/>
                    <a:pt x="64" y="31"/>
                    <a:pt x="64" y="31"/>
                  </a:cubicBezTo>
                  <a:cubicBezTo>
                    <a:pt x="59" y="34"/>
                    <a:pt x="54" y="38"/>
                    <a:pt x="50" y="42"/>
                  </a:cubicBezTo>
                  <a:cubicBezTo>
                    <a:pt x="29" y="33"/>
                    <a:pt x="29" y="33"/>
                    <a:pt x="29" y="33"/>
                  </a:cubicBezTo>
                  <a:cubicBezTo>
                    <a:pt x="13" y="56"/>
                    <a:pt x="13" y="56"/>
                    <a:pt x="13" y="56"/>
                  </a:cubicBezTo>
                  <a:cubicBezTo>
                    <a:pt x="28" y="72"/>
                    <a:pt x="28" y="72"/>
                    <a:pt x="28" y="72"/>
                  </a:cubicBezTo>
                  <a:cubicBezTo>
                    <a:pt x="25" y="78"/>
                    <a:pt x="23" y="83"/>
                    <a:pt x="22" y="89"/>
                  </a:cubicBezTo>
                  <a:cubicBezTo>
                    <a:pt x="0" y="94"/>
                    <a:pt x="0" y="94"/>
                    <a:pt x="0" y="94"/>
                  </a:cubicBezTo>
                  <a:cubicBezTo>
                    <a:pt x="0" y="122"/>
                    <a:pt x="0" y="122"/>
                    <a:pt x="0" y="122"/>
                  </a:cubicBezTo>
                  <a:cubicBezTo>
                    <a:pt x="22" y="127"/>
                    <a:pt x="22" y="127"/>
                    <a:pt x="22" y="127"/>
                  </a:cubicBezTo>
                  <a:cubicBezTo>
                    <a:pt x="23" y="133"/>
                    <a:pt x="25" y="138"/>
                    <a:pt x="28" y="144"/>
                  </a:cubicBezTo>
                  <a:cubicBezTo>
                    <a:pt x="13" y="160"/>
                    <a:pt x="13" y="160"/>
                    <a:pt x="13" y="160"/>
                  </a:cubicBezTo>
                  <a:cubicBezTo>
                    <a:pt x="29" y="183"/>
                    <a:pt x="29" y="183"/>
                    <a:pt x="29" y="183"/>
                  </a:cubicBezTo>
                  <a:cubicBezTo>
                    <a:pt x="50" y="174"/>
                    <a:pt x="50" y="174"/>
                    <a:pt x="50" y="174"/>
                  </a:cubicBezTo>
                  <a:cubicBezTo>
                    <a:pt x="54" y="178"/>
                    <a:pt x="59" y="182"/>
                    <a:pt x="64" y="185"/>
                  </a:cubicBezTo>
                  <a:cubicBezTo>
                    <a:pt x="62" y="207"/>
                    <a:pt x="62" y="207"/>
                    <a:pt x="62" y="207"/>
                  </a:cubicBezTo>
                  <a:cubicBezTo>
                    <a:pt x="89" y="216"/>
                    <a:pt x="89" y="216"/>
                    <a:pt x="89" y="216"/>
                  </a:cubicBezTo>
                  <a:cubicBezTo>
                    <a:pt x="100" y="196"/>
                    <a:pt x="100" y="196"/>
                    <a:pt x="100" y="196"/>
                  </a:cubicBezTo>
                  <a:cubicBezTo>
                    <a:pt x="103" y="197"/>
                    <a:pt x="106" y="197"/>
                    <a:pt x="109" y="197"/>
                  </a:cubicBezTo>
                  <a:cubicBezTo>
                    <a:pt x="112" y="197"/>
                    <a:pt x="115" y="197"/>
                    <a:pt x="118" y="196"/>
                  </a:cubicBezTo>
                  <a:cubicBezTo>
                    <a:pt x="129" y="216"/>
                    <a:pt x="129" y="216"/>
                    <a:pt x="129" y="216"/>
                  </a:cubicBezTo>
                  <a:cubicBezTo>
                    <a:pt x="156" y="207"/>
                    <a:pt x="156" y="207"/>
                    <a:pt x="156" y="207"/>
                  </a:cubicBezTo>
                  <a:cubicBezTo>
                    <a:pt x="154" y="185"/>
                    <a:pt x="154" y="185"/>
                    <a:pt x="154" y="185"/>
                  </a:cubicBezTo>
                  <a:cubicBezTo>
                    <a:pt x="159" y="182"/>
                    <a:pt x="164" y="178"/>
                    <a:pt x="168" y="174"/>
                  </a:cubicBezTo>
                  <a:cubicBezTo>
                    <a:pt x="188" y="183"/>
                    <a:pt x="188" y="183"/>
                    <a:pt x="188" y="183"/>
                  </a:cubicBezTo>
                  <a:cubicBezTo>
                    <a:pt x="205" y="160"/>
                    <a:pt x="205" y="160"/>
                    <a:pt x="205" y="160"/>
                  </a:cubicBezTo>
                  <a:cubicBezTo>
                    <a:pt x="190" y="144"/>
                    <a:pt x="190" y="144"/>
                    <a:pt x="190" y="144"/>
                  </a:cubicBezTo>
                  <a:cubicBezTo>
                    <a:pt x="193" y="138"/>
                    <a:pt x="194" y="133"/>
                    <a:pt x="196" y="127"/>
                  </a:cubicBezTo>
                  <a:lnTo>
                    <a:pt x="217" y="122"/>
                  </a:lnTo>
                  <a:close/>
                  <a:moveTo>
                    <a:pt x="109" y="172"/>
                  </a:moveTo>
                  <a:cubicBezTo>
                    <a:pt x="74" y="172"/>
                    <a:pt x="45" y="143"/>
                    <a:pt x="45" y="108"/>
                  </a:cubicBezTo>
                  <a:cubicBezTo>
                    <a:pt x="45" y="73"/>
                    <a:pt x="74" y="44"/>
                    <a:pt x="109" y="44"/>
                  </a:cubicBezTo>
                  <a:cubicBezTo>
                    <a:pt x="144" y="44"/>
                    <a:pt x="172" y="73"/>
                    <a:pt x="172" y="108"/>
                  </a:cubicBezTo>
                  <a:cubicBezTo>
                    <a:pt x="172" y="143"/>
                    <a:pt x="144" y="172"/>
                    <a:pt x="109" y="172"/>
                  </a:cubicBez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7447" name="Freeform 329"/>
            <p:cNvSpPr>
              <a:spLocks noEditPoints="1"/>
            </p:cNvSpPr>
            <p:nvPr/>
          </p:nvSpPr>
          <p:spPr>
            <a:xfrm>
              <a:off x="503238" y="0"/>
              <a:ext cx="325438" cy="323850"/>
            </a:xfrm>
            <a:custGeom>
              <a:avLst/>
              <a:gdLst>
                <a:gd name="txL" fmla="*/ 0 w 129"/>
                <a:gd name="txT" fmla="*/ 0 h 128"/>
                <a:gd name="txR" fmla="*/ 129 w 129"/>
                <a:gd name="txB" fmla="*/ 128 h 128"/>
              </a:gdLst>
              <a:ahLst/>
              <a:cxnLst>
                <a:cxn ang="0">
                  <a:pos x="129" y="72"/>
                </a:cxn>
                <a:cxn ang="0">
                  <a:pos x="129" y="55"/>
                </a:cxn>
                <a:cxn ang="0">
                  <a:pos x="116" y="53"/>
                </a:cxn>
                <a:cxn ang="0">
                  <a:pos x="113" y="43"/>
                </a:cxn>
                <a:cxn ang="0">
                  <a:pos x="122" y="33"/>
                </a:cxn>
                <a:cxn ang="0">
                  <a:pos x="112" y="19"/>
                </a:cxn>
                <a:cxn ang="0">
                  <a:pos x="100" y="25"/>
                </a:cxn>
                <a:cxn ang="0">
                  <a:pos x="91" y="18"/>
                </a:cxn>
                <a:cxn ang="0">
                  <a:pos x="93" y="5"/>
                </a:cxn>
                <a:cxn ang="0">
                  <a:pos x="77" y="0"/>
                </a:cxn>
                <a:cxn ang="0">
                  <a:pos x="70" y="11"/>
                </a:cxn>
                <a:cxn ang="0">
                  <a:pos x="65" y="11"/>
                </a:cxn>
                <a:cxn ang="0">
                  <a:pos x="60" y="11"/>
                </a:cxn>
                <a:cxn ang="0">
                  <a:pos x="53" y="0"/>
                </a:cxn>
                <a:cxn ang="0">
                  <a:pos x="37" y="5"/>
                </a:cxn>
                <a:cxn ang="0">
                  <a:pos x="38" y="18"/>
                </a:cxn>
                <a:cxn ang="0">
                  <a:pos x="30" y="25"/>
                </a:cxn>
                <a:cxn ang="0">
                  <a:pos x="18" y="19"/>
                </a:cxn>
                <a:cxn ang="0">
                  <a:pos x="8" y="33"/>
                </a:cxn>
                <a:cxn ang="0">
                  <a:pos x="17" y="43"/>
                </a:cxn>
                <a:cxn ang="0">
                  <a:pos x="13" y="53"/>
                </a:cxn>
                <a:cxn ang="0">
                  <a:pos x="0" y="56"/>
                </a:cxn>
                <a:cxn ang="0">
                  <a:pos x="0" y="72"/>
                </a:cxn>
                <a:cxn ang="0">
                  <a:pos x="13" y="75"/>
                </a:cxn>
                <a:cxn ang="0">
                  <a:pos x="17" y="85"/>
                </a:cxn>
                <a:cxn ang="0">
                  <a:pos x="8" y="95"/>
                </a:cxn>
                <a:cxn ang="0">
                  <a:pos x="18" y="109"/>
                </a:cxn>
                <a:cxn ang="0">
                  <a:pos x="30" y="103"/>
                </a:cxn>
                <a:cxn ang="0">
                  <a:pos x="38" y="110"/>
                </a:cxn>
                <a:cxn ang="0">
                  <a:pos x="37" y="123"/>
                </a:cxn>
                <a:cxn ang="0">
                  <a:pos x="53" y="128"/>
                </a:cxn>
                <a:cxn ang="0">
                  <a:pos x="60" y="116"/>
                </a:cxn>
                <a:cxn ang="0">
                  <a:pos x="65" y="117"/>
                </a:cxn>
                <a:cxn ang="0">
                  <a:pos x="70" y="116"/>
                </a:cxn>
                <a:cxn ang="0">
                  <a:pos x="77" y="128"/>
                </a:cxn>
                <a:cxn ang="0">
                  <a:pos x="93" y="123"/>
                </a:cxn>
                <a:cxn ang="0">
                  <a:pos x="92" y="110"/>
                </a:cxn>
                <a:cxn ang="0">
                  <a:pos x="100" y="103"/>
                </a:cxn>
                <a:cxn ang="0">
                  <a:pos x="112" y="109"/>
                </a:cxn>
                <a:cxn ang="0">
                  <a:pos x="122" y="95"/>
                </a:cxn>
                <a:cxn ang="0">
                  <a:pos x="113" y="85"/>
                </a:cxn>
                <a:cxn ang="0">
                  <a:pos x="116" y="75"/>
                </a:cxn>
                <a:cxn ang="0">
                  <a:pos x="129" y="72"/>
                </a:cxn>
                <a:cxn ang="0">
                  <a:pos x="65" y="102"/>
                </a:cxn>
                <a:cxn ang="0">
                  <a:pos x="27" y="64"/>
                </a:cxn>
                <a:cxn ang="0">
                  <a:pos x="65" y="26"/>
                </a:cxn>
                <a:cxn ang="0">
                  <a:pos x="103" y="64"/>
                </a:cxn>
                <a:cxn ang="0">
                  <a:pos x="65" y="102"/>
                </a:cxn>
              </a:cxnLst>
              <a:rect l="txL" t="txT" r="txR" b="txB"/>
              <a:pathLst>
                <a:path w="129" h="128">
                  <a:moveTo>
                    <a:pt x="129" y="72"/>
                  </a:moveTo>
                  <a:cubicBezTo>
                    <a:pt x="129" y="55"/>
                    <a:pt x="129" y="55"/>
                    <a:pt x="129" y="55"/>
                  </a:cubicBezTo>
                  <a:cubicBezTo>
                    <a:pt x="116" y="53"/>
                    <a:pt x="116" y="53"/>
                    <a:pt x="116" y="53"/>
                  </a:cubicBezTo>
                  <a:cubicBezTo>
                    <a:pt x="116" y="49"/>
                    <a:pt x="115" y="46"/>
                    <a:pt x="113" y="43"/>
                  </a:cubicBezTo>
                  <a:cubicBezTo>
                    <a:pt x="122" y="33"/>
                    <a:pt x="122" y="33"/>
                    <a:pt x="122" y="33"/>
                  </a:cubicBezTo>
                  <a:cubicBezTo>
                    <a:pt x="112" y="19"/>
                    <a:pt x="112" y="19"/>
                    <a:pt x="112" y="19"/>
                  </a:cubicBezTo>
                  <a:cubicBezTo>
                    <a:pt x="100" y="25"/>
                    <a:pt x="100" y="25"/>
                    <a:pt x="100" y="25"/>
                  </a:cubicBezTo>
                  <a:cubicBezTo>
                    <a:pt x="97" y="22"/>
                    <a:pt x="95" y="20"/>
                    <a:pt x="91" y="18"/>
                  </a:cubicBezTo>
                  <a:cubicBezTo>
                    <a:pt x="93" y="5"/>
                    <a:pt x="93" y="5"/>
                    <a:pt x="93" y="5"/>
                  </a:cubicBezTo>
                  <a:cubicBezTo>
                    <a:pt x="77" y="0"/>
                    <a:pt x="77" y="0"/>
                    <a:pt x="77" y="0"/>
                  </a:cubicBezTo>
                  <a:cubicBezTo>
                    <a:pt x="70" y="11"/>
                    <a:pt x="70" y="11"/>
                    <a:pt x="70" y="11"/>
                  </a:cubicBezTo>
                  <a:cubicBezTo>
                    <a:pt x="68" y="11"/>
                    <a:pt x="67" y="11"/>
                    <a:pt x="65" y="11"/>
                  </a:cubicBezTo>
                  <a:cubicBezTo>
                    <a:pt x="63" y="11"/>
                    <a:pt x="61" y="11"/>
                    <a:pt x="60" y="11"/>
                  </a:cubicBezTo>
                  <a:cubicBezTo>
                    <a:pt x="53" y="0"/>
                    <a:pt x="53" y="0"/>
                    <a:pt x="53" y="0"/>
                  </a:cubicBezTo>
                  <a:cubicBezTo>
                    <a:pt x="37" y="5"/>
                    <a:pt x="37" y="5"/>
                    <a:pt x="37" y="5"/>
                  </a:cubicBezTo>
                  <a:cubicBezTo>
                    <a:pt x="38" y="18"/>
                    <a:pt x="38" y="18"/>
                    <a:pt x="38" y="18"/>
                  </a:cubicBezTo>
                  <a:cubicBezTo>
                    <a:pt x="35" y="20"/>
                    <a:pt x="32" y="22"/>
                    <a:pt x="30" y="25"/>
                  </a:cubicBezTo>
                  <a:cubicBezTo>
                    <a:pt x="18" y="19"/>
                    <a:pt x="18" y="19"/>
                    <a:pt x="18" y="19"/>
                  </a:cubicBezTo>
                  <a:cubicBezTo>
                    <a:pt x="8" y="33"/>
                    <a:pt x="8" y="33"/>
                    <a:pt x="8" y="33"/>
                  </a:cubicBezTo>
                  <a:cubicBezTo>
                    <a:pt x="17" y="43"/>
                    <a:pt x="17" y="43"/>
                    <a:pt x="17" y="43"/>
                  </a:cubicBezTo>
                  <a:cubicBezTo>
                    <a:pt x="15" y="46"/>
                    <a:pt x="14" y="49"/>
                    <a:pt x="13" y="53"/>
                  </a:cubicBezTo>
                  <a:cubicBezTo>
                    <a:pt x="0" y="56"/>
                    <a:pt x="0" y="56"/>
                    <a:pt x="0" y="56"/>
                  </a:cubicBezTo>
                  <a:cubicBezTo>
                    <a:pt x="0" y="72"/>
                    <a:pt x="0" y="72"/>
                    <a:pt x="0" y="72"/>
                  </a:cubicBezTo>
                  <a:cubicBezTo>
                    <a:pt x="13" y="75"/>
                    <a:pt x="13" y="75"/>
                    <a:pt x="13" y="75"/>
                  </a:cubicBezTo>
                  <a:cubicBezTo>
                    <a:pt x="14" y="79"/>
                    <a:pt x="15" y="82"/>
                    <a:pt x="17" y="85"/>
                  </a:cubicBezTo>
                  <a:cubicBezTo>
                    <a:pt x="8" y="95"/>
                    <a:pt x="8" y="95"/>
                    <a:pt x="8" y="95"/>
                  </a:cubicBezTo>
                  <a:cubicBezTo>
                    <a:pt x="18" y="109"/>
                    <a:pt x="18" y="109"/>
                    <a:pt x="18" y="109"/>
                  </a:cubicBezTo>
                  <a:cubicBezTo>
                    <a:pt x="30" y="103"/>
                    <a:pt x="30" y="103"/>
                    <a:pt x="30" y="103"/>
                  </a:cubicBezTo>
                  <a:cubicBezTo>
                    <a:pt x="32" y="106"/>
                    <a:pt x="35" y="108"/>
                    <a:pt x="38" y="110"/>
                  </a:cubicBezTo>
                  <a:cubicBezTo>
                    <a:pt x="37" y="123"/>
                    <a:pt x="37" y="123"/>
                    <a:pt x="37" y="123"/>
                  </a:cubicBezTo>
                  <a:cubicBezTo>
                    <a:pt x="53" y="128"/>
                    <a:pt x="53" y="128"/>
                    <a:pt x="53" y="128"/>
                  </a:cubicBezTo>
                  <a:cubicBezTo>
                    <a:pt x="60" y="116"/>
                    <a:pt x="60" y="116"/>
                    <a:pt x="60" y="116"/>
                  </a:cubicBezTo>
                  <a:cubicBezTo>
                    <a:pt x="61" y="117"/>
                    <a:pt x="63" y="117"/>
                    <a:pt x="65" y="117"/>
                  </a:cubicBezTo>
                  <a:cubicBezTo>
                    <a:pt x="67" y="117"/>
                    <a:pt x="68" y="117"/>
                    <a:pt x="70" y="116"/>
                  </a:cubicBezTo>
                  <a:cubicBezTo>
                    <a:pt x="77" y="128"/>
                    <a:pt x="77" y="128"/>
                    <a:pt x="77" y="128"/>
                  </a:cubicBezTo>
                  <a:cubicBezTo>
                    <a:pt x="93" y="123"/>
                    <a:pt x="93" y="123"/>
                    <a:pt x="93" y="123"/>
                  </a:cubicBezTo>
                  <a:cubicBezTo>
                    <a:pt x="92" y="110"/>
                    <a:pt x="92" y="110"/>
                    <a:pt x="92" y="110"/>
                  </a:cubicBezTo>
                  <a:cubicBezTo>
                    <a:pt x="95" y="108"/>
                    <a:pt x="97" y="106"/>
                    <a:pt x="100" y="103"/>
                  </a:cubicBezTo>
                  <a:cubicBezTo>
                    <a:pt x="112" y="109"/>
                    <a:pt x="112" y="109"/>
                    <a:pt x="112" y="109"/>
                  </a:cubicBezTo>
                  <a:cubicBezTo>
                    <a:pt x="122" y="95"/>
                    <a:pt x="122" y="95"/>
                    <a:pt x="122" y="95"/>
                  </a:cubicBezTo>
                  <a:cubicBezTo>
                    <a:pt x="113" y="85"/>
                    <a:pt x="113" y="85"/>
                    <a:pt x="113" y="85"/>
                  </a:cubicBezTo>
                  <a:cubicBezTo>
                    <a:pt x="115" y="82"/>
                    <a:pt x="116" y="79"/>
                    <a:pt x="116" y="75"/>
                  </a:cubicBezTo>
                  <a:lnTo>
                    <a:pt x="129" y="72"/>
                  </a:lnTo>
                  <a:close/>
                  <a:moveTo>
                    <a:pt x="65" y="102"/>
                  </a:moveTo>
                  <a:cubicBezTo>
                    <a:pt x="44" y="102"/>
                    <a:pt x="27" y="85"/>
                    <a:pt x="27" y="64"/>
                  </a:cubicBezTo>
                  <a:cubicBezTo>
                    <a:pt x="27" y="43"/>
                    <a:pt x="44" y="26"/>
                    <a:pt x="65" y="26"/>
                  </a:cubicBezTo>
                  <a:cubicBezTo>
                    <a:pt x="86" y="26"/>
                    <a:pt x="103" y="43"/>
                    <a:pt x="103" y="64"/>
                  </a:cubicBezTo>
                  <a:cubicBezTo>
                    <a:pt x="103" y="85"/>
                    <a:pt x="86" y="102"/>
                    <a:pt x="65" y="102"/>
                  </a:cubicBez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grpSp>
      <p:grpSp>
        <p:nvGrpSpPr>
          <p:cNvPr id="17448" name="组合 78"/>
          <p:cNvGrpSpPr/>
          <p:nvPr/>
        </p:nvGrpSpPr>
        <p:grpSpPr>
          <a:xfrm>
            <a:off x="6903051" y="3310467"/>
            <a:ext cx="249767" cy="260351"/>
            <a:chOff x="0" y="0"/>
            <a:chExt cx="642938" cy="669925"/>
          </a:xfrm>
          <a:solidFill>
            <a:schemeClr val="bg1"/>
          </a:solidFill>
        </p:grpSpPr>
        <p:sp>
          <p:nvSpPr>
            <p:cNvPr id="17449" name="Freeform 337"/>
            <p:cNvSpPr/>
            <p:nvPr/>
          </p:nvSpPr>
          <p:spPr>
            <a:xfrm>
              <a:off x="336550" y="30163"/>
              <a:ext cx="306388" cy="615950"/>
            </a:xfrm>
            <a:custGeom>
              <a:avLst/>
              <a:gdLst>
                <a:gd name="txL" fmla="*/ 0 w 121"/>
                <a:gd name="txT" fmla="*/ 0 h 244"/>
                <a:gd name="txR" fmla="*/ 121 w 121"/>
                <a:gd name="txB" fmla="*/ 244 h 244"/>
              </a:gdLst>
              <a:ahLst/>
              <a:cxnLst>
                <a:cxn ang="0">
                  <a:pos x="121" y="122"/>
                </a:cxn>
                <a:cxn ang="0">
                  <a:pos x="0" y="0"/>
                </a:cxn>
                <a:cxn ang="0">
                  <a:pos x="0" y="8"/>
                </a:cxn>
                <a:cxn ang="0">
                  <a:pos x="113" y="122"/>
                </a:cxn>
                <a:cxn ang="0">
                  <a:pos x="0" y="236"/>
                </a:cxn>
                <a:cxn ang="0">
                  <a:pos x="0" y="244"/>
                </a:cxn>
                <a:cxn ang="0">
                  <a:pos x="121" y="122"/>
                </a:cxn>
              </a:cxnLst>
              <a:rect l="txL" t="txT" r="txR" b="txB"/>
              <a:pathLst>
                <a:path w="121" h="244">
                  <a:moveTo>
                    <a:pt x="121" y="122"/>
                  </a:moveTo>
                  <a:cubicBezTo>
                    <a:pt x="121" y="55"/>
                    <a:pt x="67" y="0"/>
                    <a:pt x="0" y="0"/>
                  </a:cubicBezTo>
                  <a:cubicBezTo>
                    <a:pt x="0" y="8"/>
                    <a:pt x="0" y="8"/>
                    <a:pt x="0" y="8"/>
                  </a:cubicBezTo>
                  <a:cubicBezTo>
                    <a:pt x="62" y="8"/>
                    <a:pt x="113" y="59"/>
                    <a:pt x="113" y="122"/>
                  </a:cubicBezTo>
                  <a:cubicBezTo>
                    <a:pt x="113" y="184"/>
                    <a:pt x="62" y="235"/>
                    <a:pt x="0" y="236"/>
                  </a:cubicBezTo>
                  <a:cubicBezTo>
                    <a:pt x="0" y="244"/>
                    <a:pt x="0" y="244"/>
                    <a:pt x="0" y="244"/>
                  </a:cubicBezTo>
                  <a:cubicBezTo>
                    <a:pt x="67" y="243"/>
                    <a:pt x="121" y="189"/>
                    <a:pt x="121" y="122"/>
                  </a:cubicBez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7450" name="Freeform 338"/>
            <p:cNvSpPr/>
            <p:nvPr/>
          </p:nvSpPr>
          <p:spPr>
            <a:xfrm>
              <a:off x="0" y="0"/>
              <a:ext cx="336550" cy="669925"/>
            </a:xfrm>
            <a:custGeom>
              <a:avLst/>
              <a:gdLst>
                <a:gd name="txL" fmla="*/ 0 w 133"/>
                <a:gd name="txT" fmla="*/ 0 h 265"/>
                <a:gd name="txR" fmla="*/ 133 w 133"/>
                <a:gd name="txB" fmla="*/ 265 h 265"/>
              </a:gdLst>
              <a:ahLst/>
              <a:cxnLst>
                <a:cxn ang="0">
                  <a:pos x="9" y="134"/>
                </a:cxn>
                <a:cxn ang="0">
                  <a:pos x="132" y="11"/>
                </a:cxn>
                <a:cxn ang="0">
                  <a:pos x="133" y="12"/>
                </a:cxn>
                <a:cxn ang="0">
                  <a:pos x="133" y="0"/>
                </a:cxn>
                <a:cxn ang="0">
                  <a:pos x="0" y="133"/>
                </a:cxn>
                <a:cxn ang="0">
                  <a:pos x="133" y="265"/>
                </a:cxn>
                <a:cxn ang="0">
                  <a:pos x="133" y="256"/>
                </a:cxn>
                <a:cxn ang="0">
                  <a:pos x="132" y="256"/>
                </a:cxn>
                <a:cxn ang="0">
                  <a:pos x="9" y="134"/>
                </a:cxn>
              </a:cxnLst>
              <a:rect l="txL" t="txT" r="txR" b="txB"/>
              <a:pathLst>
                <a:path w="133" h="265">
                  <a:moveTo>
                    <a:pt x="9" y="134"/>
                  </a:moveTo>
                  <a:cubicBezTo>
                    <a:pt x="9" y="66"/>
                    <a:pt x="64" y="11"/>
                    <a:pt x="132" y="11"/>
                  </a:cubicBezTo>
                  <a:cubicBezTo>
                    <a:pt x="133" y="12"/>
                    <a:pt x="133" y="12"/>
                    <a:pt x="133" y="12"/>
                  </a:cubicBezTo>
                  <a:cubicBezTo>
                    <a:pt x="133" y="0"/>
                    <a:pt x="133" y="0"/>
                    <a:pt x="133" y="0"/>
                  </a:cubicBezTo>
                  <a:cubicBezTo>
                    <a:pt x="59" y="0"/>
                    <a:pt x="0" y="59"/>
                    <a:pt x="0" y="133"/>
                  </a:cubicBezTo>
                  <a:cubicBezTo>
                    <a:pt x="0" y="206"/>
                    <a:pt x="59" y="265"/>
                    <a:pt x="133" y="265"/>
                  </a:cubicBezTo>
                  <a:cubicBezTo>
                    <a:pt x="133" y="256"/>
                    <a:pt x="133" y="256"/>
                    <a:pt x="133" y="256"/>
                  </a:cubicBezTo>
                  <a:cubicBezTo>
                    <a:pt x="132" y="256"/>
                    <a:pt x="132" y="256"/>
                    <a:pt x="132" y="256"/>
                  </a:cubicBezTo>
                  <a:cubicBezTo>
                    <a:pt x="64" y="256"/>
                    <a:pt x="9" y="201"/>
                    <a:pt x="9" y="134"/>
                  </a:cubicBez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7451" name="Freeform 339"/>
            <p:cNvSpPr/>
            <p:nvPr/>
          </p:nvSpPr>
          <p:spPr>
            <a:xfrm>
              <a:off x="46038" y="50800"/>
              <a:ext cx="290513" cy="576263"/>
            </a:xfrm>
            <a:custGeom>
              <a:avLst/>
              <a:gdLst>
                <a:gd name="txL" fmla="*/ 0 w 115"/>
                <a:gd name="txT" fmla="*/ 0 h 228"/>
                <a:gd name="txR" fmla="*/ 115 w 115"/>
                <a:gd name="txB" fmla="*/ 228 h 228"/>
              </a:gdLst>
              <a:ahLst/>
              <a:cxnLst>
                <a:cxn ang="0">
                  <a:pos x="80" y="122"/>
                </a:cxn>
                <a:cxn ang="0">
                  <a:pos x="82" y="111"/>
                </a:cxn>
                <a:cxn ang="0">
                  <a:pos x="94" y="113"/>
                </a:cxn>
                <a:cxn ang="0">
                  <a:pos x="113" y="141"/>
                </a:cxn>
                <a:cxn ang="0">
                  <a:pos x="115" y="139"/>
                </a:cxn>
                <a:cxn ang="0">
                  <a:pos x="115" y="0"/>
                </a:cxn>
                <a:cxn ang="0">
                  <a:pos x="114" y="0"/>
                </a:cxn>
                <a:cxn ang="0">
                  <a:pos x="0" y="114"/>
                </a:cxn>
                <a:cxn ang="0">
                  <a:pos x="114" y="228"/>
                </a:cxn>
                <a:cxn ang="0">
                  <a:pos x="115" y="228"/>
                </a:cxn>
                <a:cxn ang="0">
                  <a:pos x="115" y="168"/>
                </a:cxn>
                <a:cxn ang="0">
                  <a:pos x="113" y="170"/>
                </a:cxn>
                <a:cxn ang="0">
                  <a:pos x="80" y="122"/>
                </a:cxn>
              </a:cxnLst>
              <a:rect l="txL" t="txT" r="txR" b="txB"/>
              <a:pathLst>
                <a:path w="115" h="228">
                  <a:moveTo>
                    <a:pt x="80" y="122"/>
                  </a:moveTo>
                  <a:cubicBezTo>
                    <a:pt x="78" y="118"/>
                    <a:pt x="79" y="113"/>
                    <a:pt x="82" y="111"/>
                  </a:cubicBezTo>
                  <a:cubicBezTo>
                    <a:pt x="86" y="108"/>
                    <a:pt x="91" y="109"/>
                    <a:pt x="94" y="113"/>
                  </a:cubicBezTo>
                  <a:cubicBezTo>
                    <a:pt x="113" y="141"/>
                    <a:pt x="113" y="141"/>
                    <a:pt x="113" y="141"/>
                  </a:cubicBezTo>
                  <a:cubicBezTo>
                    <a:pt x="115" y="139"/>
                    <a:pt x="115" y="139"/>
                    <a:pt x="115" y="139"/>
                  </a:cubicBezTo>
                  <a:cubicBezTo>
                    <a:pt x="115" y="0"/>
                    <a:pt x="115" y="0"/>
                    <a:pt x="115" y="0"/>
                  </a:cubicBezTo>
                  <a:cubicBezTo>
                    <a:pt x="114" y="0"/>
                    <a:pt x="114" y="0"/>
                    <a:pt x="114" y="0"/>
                  </a:cubicBezTo>
                  <a:cubicBezTo>
                    <a:pt x="51" y="0"/>
                    <a:pt x="0" y="51"/>
                    <a:pt x="0" y="114"/>
                  </a:cubicBezTo>
                  <a:cubicBezTo>
                    <a:pt x="0" y="177"/>
                    <a:pt x="51" y="228"/>
                    <a:pt x="114" y="228"/>
                  </a:cubicBezTo>
                  <a:cubicBezTo>
                    <a:pt x="115" y="228"/>
                    <a:pt x="115" y="228"/>
                    <a:pt x="115" y="228"/>
                  </a:cubicBezTo>
                  <a:cubicBezTo>
                    <a:pt x="115" y="168"/>
                    <a:pt x="115" y="168"/>
                    <a:pt x="115" y="168"/>
                  </a:cubicBezTo>
                  <a:cubicBezTo>
                    <a:pt x="113" y="170"/>
                    <a:pt x="113" y="170"/>
                    <a:pt x="113" y="170"/>
                  </a:cubicBezTo>
                  <a:lnTo>
                    <a:pt x="80" y="122"/>
                  </a:ln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7452" name="Freeform 340"/>
            <p:cNvSpPr/>
            <p:nvPr/>
          </p:nvSpPr>
          <p:spPr>
            <a:xfrm>
              <a:off x="336550" y="192088"/>
              <a:ext cx="179388" cy="282575"/>
            </a:xfrm>
            <a:custGeom>
              <a:avLst/>
              <a:gdLst>
                <a:gd name="txL" fmla="*/ 0 w 71"/>
                <a:gd name="txT" fmla="*/ 0 h 112"/>
                <a:gd name="txR" fmla="*/ 71 w 71"/>
                <a:gd name="txB" fmla="*/ 112 h 112"/>
              </a:gdLst>
              <a:ahLst/>
              <a:cxnLst>
                <a:cxn ang="0">
                  <a:pos x="66" y="3"/>
                </a:cxn>
                <a:cxn ang="0">
                  <a:pos x="55" y="5"/>
                </a:cxn>
                <a:cxn ang="0">
                  <a:pos x="0" y="83"/>
                </a:cxn>
                <a:cxn ang="0">
                  <a:pos x="0" y="112"/>
                </a:cxn>
                <a:cxn ang="0">
                  <a:pos x="68" y="15"/>
                </a:cxn>
                <a:cxn ang="0">
                  <a:pos x="66" y="3"/>
                </a:cxn>
              </a:cxnLst>
              <a:rect l="txL" t="txT" r="txR" b="txB"/>
              <a:pathLst>
                <a:path w="71" h="112">
                  <a:moveTo>
                    <a:pt x="66" y="3"/>
                  </a:moveTo>
                  <a:cubicBezTo>
                    <a:pt x="62" y="0"/>
                    <a:pt x="57" y="1"/>
                    <a:pt x="55" y="5"/>
                  </a:cubicBezTo>
                  <a:cubicBezTo>
                    <a:pt x="0" y="83"/>
                    <a:pt x="0" y="83"/>
                    <a:pt x="0" y="83"/>
                  </a:cubicBezTo>
                  <a:cubicBezTo>
                    <a:pt x="0" y="112"/>
                    <a:pt x="0" y="112"/>
                    <a:pt x="0" y="112"/>
                  </a:cubicBezTo>
                  <a:cubicBezTo>
                    <a:pt x="68" y="15"/>
                    <a:pt x="68" y="15"/>
                    <a:pt x="68" y="15"/>
                  </a:cubicBezTo>
                  <a:cubicBezTo>
                    <a:pt x="71" y="11"/>
                    <a:pt x="70" y="6"/>
                    <a:pt x="66" y="3"/>
                  </a:cubicBez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grpSp>
      <p:grpSp>
        <p:nvGrpSpPr>
          <p:cNvPr id="17453" name="组合 83"/>
          <p:cNvGrpSpPr/>
          <p:nvPr/>
        </p:nvGrpSpPr>
        <p:grpSpPr>
          <a:xfrm>
            <a:off x="3616925" y="3878157"/>
            <a:ext cx="1362749" cy="762540"/>
            <a:chOff x="0" y="0"/>
            <a:chExt cx="1023264" cy="572702"/>
          </a:xfrm>
        </p:grpSpPr>
        <p:grpSp>
          <p:nvGrpSpPr>
            <p:cNvPr id="17454" name="组合 84"/>
            <p:cNvGrpSpPr/>
            <p:nvPr/>
          </p:nvGrpSpPr>
          <p:grpSpPr>
            <a:xfrm>
              <a:off x="0" y="0"/>
              <a:ext cx="1023264" cy="302145"/>
              <a:chOff x="0" y="0"/>
              <a:chExt cx="1023264" cy="302145"/>
            </a:xfrm>
          </p:grpSpPr>
          <p:sp>
            <p:nvSpPr>
              <p:cNvPr id="17455" name="Freeform 575"/>
              <p:cNvSpPr>
                <a:spLocks noEditPoints="1"/>
              </p:cNvSpPr>
              <p:nvPr/>
            </p:nvSpPr>
            <p:spPr>
              <a:xfrm>
                <a:off x="0" y="0"/>
                <a:ext cx="288032" cy="302145"/>
              </a:xfrm>
              <a:custGeom>
                <a:avLst/>
                <a:gdLst>
                  <a:gd name="txL" fmla="*/ 0 w 522"/>
                  <a:gd name="txT" fmla="*/ 0 h 547"/>
                  <a:gd name="txR" fmla="*/ 522 w 522"/>
                  <a:gd name="txB" fmla="*/ 547 h 547"/>
                </a:gdLst>
                <a:ahLst/>
                <a:cxnLst>
                  <a:cxn ang="0">
                    <a:pos x="301" y="335"/>
                  </a:cxn>
                  <a:cxn ang="0">
                    <a:pos x="39" y="204"/>
                  </a:cxn>
                  <a:cxn ang="0">
                    <a:pos x="170" y="0"/>
                  </a:cxn>
                  <a:cxn ang="0">
                    <a:pos x="210" y="358"/>
                  </a:cxn>
                  <a:cxn ang="0">
                    <a:pos x="210" y="390"/>
                  </a:cxn>
                  <a:cxn ang="0">
                    <a:pos x="223" y="405"/>
                  </a:cxn>
                  <a:cxn ang="0">
                    <a:pos x="256" y="400"/>
                  </a:cxn>
                  <a:cxn ang="0">
                    <a:pos x="223" y="417"/>
                  </a:cxn>
                  <a:cxn ang="0">
                    <a:pos x="226" y="435"/>
                  </a:cxn>
                  <a:cxn ang="0">
                    <a:pos x="230" y="453"/>
                  </a:cxn>
                  <a:cxn ang="0">
                    <a:pos x="219" y="481"/>
                  </a:cxn>
                  <a:cxn ang="0">
                    <a:pos x="198" y="455"/>
                  </a:cxn>
                  <a:cxn ang="0">
                    <a:pos x="197" y="489"/>
                  </a:cxn>
                  <a:cxn ang="0">
                    <a:pos x="154" y="477"/>
                  </a:cxn>
                  <a:cxn ang="0">
                    <a:pos x="174" y="432"/>
                  </a:cxn>
                  <a:cxn ang="0">
                    <a:pos x="137" y="463"/>
                  </a:cxn>
                  <a:cxn ang="0">
                    <a:pos x="124" y="419"/>
                  </a:cxn>
                  <a:cxn ang="0">
                    <a:pos x="172" y="426"/>
                  </a:cxn>
                  <a:cxn ang="0">
                    <a:pos x="133" y="402"/>
                  </a:cxn>
                  <a:cxn ang="0">
                    <a:pos x="158" y="366"/>
                  </a:cxn>
                  <a:cxn ang="0">
                    <a:pos x="180" y="407"/>
                  </a:cxn>
                  <a:cxn ang="0">
                    <a:pos x="181" y="361"/>
                  </a:cxn>
                  <a:cxn ang="0">
                    <a:pos x="303" y="480"/>
                  </a:cxn>
                  <a:cxn ang="0">
                    <a:pos x="316" y="492"/>
                  </a:cxn>
                  <a:cxn ang="0">
                    <a:pos x="317" y="463"/>
                  </a:cxn>
                  <a:cxn ang="0">
                    <a:pos x="333" y="473"/>
                  </a:cxn>
                  <a:cxn ang="0">
                    <a:pos x="337" y="483"/>
                  </a:cxn>
                  <a:cxn ang="0">
                    <a:pos x="342" y="495"/>
                  </a:cxn>
                  <a:cxn ang="0">
                    <a:pos x="366" y="492"/>
                  </a:cxn>
                  <a:cxn ang="0">
                    <a:pos x="348" y="502"/>
                  </a:cxn>
                  <a:cxn ang="0">
                    <a:pos x="346" y="512"/>
                  </a:cxn>
                  <a:cxn ang="0">
                    <a:pos x="357" y="533"/>
                  </a:cxn>
                  <a:cxn ang="0">
                    <a:pos x="337" y="522"/>
                  </a:cxn>
                  <a:cxn ang="0">
                    <a:pos x="324" y="526"/>
                  </a:cxn>
                  <a:cxn ang="0">
                    <a:pos x="315" y="547"/>
                  </a:cxn>
                  <a:cxn ang="0">
                    <a:pos x="317" y="522"/>
                  </a:cxn>
                  <a:cxn ang="0">
                    <a:pos x="305" y="518"/>
                  </a:cxn>
                  <a:cxn ang="0">
                    <a:pos x="283" y="518"/>
                  </a:cxn>
                  <a:cxn ang="0">
                    <a:pos x="304" y="507"/>
                  </a:cxn>
                  <a:cxn ang="0">
                    <a:pos x="303" y="495"/>
                  </a:cxn>
                  <a:cxn ang="0">
                    <a:pos x="300" y="484"/>
                  </a:cxn>
                  <a:cxn ang="0">
                    <a:pos x="357" y="400"/>
                  </a:cxn>
                  <a:cxn ang="0">
                    <a:pos x="355" y="409"/>
                  </a:cxn>
                  <a:cxn ang="0">
                    <a:pos x="362" y="424"/>
                  </a:cxn>
                  <a:cxn ang="0">
                    <a:pos x="348" y="415"/>
                  </a:cxn>
                  <a:cxn ang="0">
                    <a:pos x="338" y="418"/>
                  </a:cxn>
                  <a:cxn ang="0">
                    <a:pos x="331" y="434"/>
                  </a:cxn>
                  <a:cxn ang="0">
                    <a:pos x="333" y="415"/>
                  </a:cxn>
                  <a:cxn ang="0">
                    <a:pos x="323" y="411"/>
                  </a:cxn>
                  <a:cxn ang="0">
                    <a:pos x="307" y="412"/>
                  </a:cxn>
                  <a:cxn ang="0">
                    <a:pos x="320" y="404"/>
                  </a:cxn>
                  <a:cxn ang="0">
                    <a:pos x="322" y="395"/>
                  </a:cxn>
                  <a:cxn ang="0">
                    <a:pos x="313" y="379"/>
                  </a:cxn>
                  <a:cxn ang="0">
                    <a:pos x="328" y="389"/>
                  </a:cxn>
                  <a:cxn ang="0">
                    <a:pos x="336" y="382"/>
                  </a:cxn>
                  <a:cxn ang="0">
                    <a:pos x="342" y="377"/>
                  </a:cxn>
                  <a:cxn ang="0">
                    <a:pos x="356" y="375"/>
                  </a:cxn>
                  <a:cxn ang="0">
                    <a:pos x="350" y="390"/>
                  </a:cxn>
                  <a:cxn ang="0">
                    <a:pos x="365" y="381"/>
                  </a:cxn>
                  <a:cxn ang="0">
                    <a:pos x="372" y="402"/>
                  </a:cxn>
                </a:cxnLst>
                <a:rect l="txL" t="txT" r="txR" b="txB"/>
                <a:pathLst>
                  <a:path w="522" h="547">
                    <a:moveTo>
                      <a:pt x="368" y="68"/>
                    </a:moveTo>
                    <a:cubicBezTo>
                      <a:pt x="378" y="78"/>
                      <a:pt x="384" y="90"/>
                      <a:pt x="387" y="103"/>
                    </a:cubicBezTo>
                    <a:cubicBezTo>
                      <a:pt x="407" y="106"/>
                      <a:pt x="425" y="115"/>
                      <a:pt x="441" y="130"/>
                    </a:cubicBezTo>
                    <a:cubicBezTo>
                      <a:pt x="462" y="149"/>
                      <a:pt x="475" y="173"/>
                      <a:pt x="478" y="202"/>
                    </a:cubicBezTo>
                    <a:cubicBezTo>
                      <a:pt x="491" y="205"/>
                      <a:pt x="502" y="213"/>
                      <a:pt x="510" y="223"/>
                    </a:cubicBezTo>
                    <a:cubicBezTo>
                      <a:pt x="518" y="234"/>
                      <a:pt x="522" y="246"/>
                      <a:pt x="522" y="260"/>
                    </a:cubicBezTo>
                    <a:cubicBezTo>
                      <a:pt x="522" y="275"/>
                      <a:pt x="517" y="288"/>
                      <a:pt x="508" y="299"/>
                    </a:cubicBezTo>
                    <a:cubicBezTo>
                      <a:pt x="499" y="311"/>
                      <a:pt x="487" y="318"/>
                      <a:pt x="472" y="320"/>
                    </a:cubicBezTo>
                    <a:cubicBezTo>
                      <a:pt x="456" y="324"/>
                      <a:pt x="433" y="328"/>
                      <a:pt x="403" y="331"/>
                    </a:cubicBezTo>
                    <a:cubicBezTo>
                      <a:pt x="301" y="335"/>
                      <a:pt x="301" y="335"/>
                      <a:pt x="301" y="335"/>
                    </a:cubicBezTo>
                    <a:cubicBezTo>
                      <a:pt x="199" y="331"/>
                      <a:pt x="199" y="331"/>
                      <a:pt x="199" y="331"/>
                    </a:cubicBezTo>
                    <a:cubicBezTo>
                      <a:pt x="168" y="328"/>
                      <a:pt x="145" y="325"/>
                      <a:pt x="129" y="320"/>
                    </a:cubicBezTo>
                    <a:cubicBezTo>
                      <a:pt x="118" y="319"/>
                      <a:pt x="108" y="313"/>
                      <a:pt x="100" y="305"/>
                    </a:cubicBezTo>
                    <a:cubicBezTo>
                      <a:pt x="92" y="296"/>
                      <a:pt x="88" y="286"/>
                      <a:pt x="88" y="274"/>
                    </a:cubicBezTo>
                    <a:cubicBezTo>
                      <a:pt x="88" y="261"/>
                      <a:pt x="93" y="249"/>
                      <a:pt x="102" y="240"/>
                    </a:cubicBezTo>
                    <a:cubicBezTo>
                      <a:pt x="111" y="231"/>
                      <a:pt x="123" y="226"/>
                      <a:pt x="136" y="226"/>
                    </a:cubicBezTo>
                    <a:cubicBezTo>
                      <a:pt x="142" y="226"/>
                      <a:pt x="147" y="227"/>
                      <a:pt x="152" y="229"/>
                    </a:cubicBezTo>
                    <a:cubicBezTo>
                      <a:pt x="153" y="223"/>
                      <a:pt x="153" y="223"/>
                      <a:pt x="153" y="223"/>
                    </a:cubicBezTo>
                    <a:cubicBezTo>
                      <a:pt x="115" y="220"/>
                      <a:pt x="115" y="220"/>
                      <a:pt x="115" y="220"/>
                    </a:cubicBezTo>
                    <a:cubicBezTo>
                      <a:pt x="82" y="216"/>
                      <a:pt x="57" y="211"/>
                      <a:pt x="39" y="204"/>
                    </a:cubicBezTo>
                    <a:cubicBezTo>
                      <a:pt x="28" y="201"/>
                      <a:pt x="18" y="196"/>
                      <a:pt x="11" y="186"/>
                    </a:cubicBezTo>
                    <a:cubicBezTo>
                      <a:pt x="4" y="177"/>
                      <a:pt x="0" y="167"/>
                      <a:pt x="0" y="155"/>
                    </a:cubicBezTo>
                    <a:cubicBezTo>
                      <a:pt x="0" y="141"/>
                      <a:pt x="5" y="129"/>
                      <a:pt x="15" y="120"/>
                    </a:cubicBezTo>
                    <a:cubicBezTo>
                      <a:pt x="25" y="110"/>
                      <a:pt x="37" y="105"/>
                      <a:pt x="51" y="105"/>
                    </a:cubicBezTo>
                    <a:cubicBezTo>
                      <a:pt x="60" y="105"/>
                      <a:pt x="68" y="107"/>
                      <a:pt x="75" y="111"/>
                    </a:cubicBezTo>
                    <a:cubicBezTo>
                      <a:pt x="77" y="112"/>
                      <a:pt x="77" y="112"/>
                      <a:pt x="77" y="112"/>
                    </a:cubicBezTo>
                    <a:cubicBezTo>
                      <a:pt x="77" y="110"/>
                      <a:pt x="77" y="110"/>
                      <a:pt x="77" y="110"/>
                    </a:cubicBezTo>
                    <a:cubicBezTo>
                      <a:pt x="76" y="104"/>
                      <a:pt x="75" y="99"/>
                      <a:pt x="75" y="94"/>
                    </a:cubicBezTo>
                    <a:cubicBezTo>
                      <a:pt x="75" y="68"/>
                      <a:pt x="85" y="46"/>
                      <a:pt x="103" y="27"/>
                    </a:cubicBezTo>
                    <a:cubicBezTo>
                      <a:pt x="121" y="9"/>
                      <a:pt x="144" y="0"/>
                      <a:pt x="170" y="0"/>
                    </a:cubicBezTo>
                    <a:cubicBezTo>
                      <a:pt x="192" y="0"/>
                      <a:pt x="211" y="7"/>
                      <a:pt x="228" y="20"/>
                    </a:cubicBezTo>
                    <a:cubicBezTo>
                      <a:pt x="245" y="34"/>
                      <a:pt x="256" y="51"/>
                      <a:pt x="261" y="72"/>
                    </a:cubicBezTo>
                    <a:cubicBezTo>
                      <a:pt x="261" y="74"/>
                      <a:pt x="261" y="74"/>
                      <a:pt x="261" y="74"/>
                    </a:cubicBezTo>
                    <a:cubicBezTo>
                      <a:pt x="263" y="72"/>
                      <a:pt x="263" y="72"/>
                      <a:pt x="263" y="72"/>
                    </a:cubicBezTo>
                    <a:cubicBezTo>
                      <a:pt x="269" y="65"/>
                      <a:pt x="277" y="58"/>
                      <a:pt x="287" y="54"/>
                    </a:cubicBezTo>
                    <a:cubicBezTo>
                      <a:pt x="296" y="49"/>
                      <a:pt x="306" y="47"/>
                      <a:pt x="317" y="47"/>
                    </a:cubicBezTo>
                    <a:cubicBezTo>
                      <a:pt x="337" y="47"/>
                      <a:pt x="354" y="54"/>
                      <a:pt x="368" y="68"/>
                    </a:cubicBezTo>
                    <a:moveTo>
                      <a:pt x="207" y="354"/>
                    </a:moveTo>
                    <a:cubicBezTo>
                      <a:pt x="208" y="354"/>
                      <a:pt x="208" y="354"/>
                      <a:pt x="208" y="354"/>
                    </a:cubicBezTo>
                    <a:cubicBezTo>
                      <a:pt x="210" y="355"/>
                      <a:pt x="211" y="356"/>
                      <a:pt x="210" y="358"/>
                    </a:cubicBezTo>
                    <a:cubicBezTo>
                      <a:pt x="206" y="377"/>
                      <a:pt x="206" y="377"/>
                      <a:pt x="206" y="377"/>
                    </a:cubicBezTo>
                    <a:cubicBezTo>
                      <a:pt x="225" y="365"/>
                      <a:pt x="225" y="365"/>
                      <a:pt x="225" y="365"/>
                    </a:cubicBezTo>
                    <a:cubicBezTo>
                      <a:pt x="227" y="364"/>
                      <a:pt x="227" y="364"/>
                      <a:pt x="227" y="364"/>
                    </a:cubicBezTo>
                    <a:cubicBezTo>
                      <a:pt x="228" y="364"/>
                      <a:pt x="230" y="365"/>
                      <a:pt x="230" y="366"/>
                    </a:cubicBezTo>
                    <a:cubicBezTo>
                      <a:pt x="231" y="367"/>
                      <a:pt x="231" y="368"/>
                      <a:pt x="231" y="369"/>
                    </a:cubicBezTo>
                    <a:cubicBezTo>
                      <a:pt x="229" y="371"/>
                      <a:pt x="229" y="371"/>
                      <a:pt x="229" y="371"/>
                    </a:cubicBezTo>
                    <a:cubicBezTo>
                      <a:pt x="204" y="388"/>
                      <a:pt x="204" y="388"/>
                      <a:pt x="204" y="388"/>
                    </a:cubicBezTo>
                    <a:cubicBezTo>
                      <a:pt x="202" y="394"/>
                      <a:pt x="202" y="394"/>
                      <a:pt x="202" y="394"/>
                    </a:cubicBezTo>
                    <a:cubicBezTo>
                      <a:pt x="208" y="390"/>
                      <a:pt x="208" y="390"/>
                      <a:pt x="208" y="390"/>
                    </a:cubicBezTo>
                    <a:cubicBezTo>
                      <a:pt x="210" y="390"/>
                      <a:pt x="210" y="390"/>
                      <a:pt x="210" y="390"/>
                    </a:cubicBezTo>
                    <a:cubicBezTo>
                      <a:pt x="213" y="392"/>
                      <a:pt x="213" y="392"/>
                      <a:pt x="213" y="392"/>
                    </a:cubicBezTo>
                    <a:cubicBezTo>
                      <a:pt x="214" y="394"/>
                      <a:pt x="214" y="395"/>
                      <a:pt x="212" y="397"/>
                    </a:cubicBezTo>
                    <a:cubicBezTo>
                      <a:pt x="200" y="404"/>
                      <a:pt x="200" y="404"/>
                      <a:pt x="200" y="404"/>
                    </a:cubicBezTo>
                    <a:cubicBezTo>
                      <a:pt x="197" y="418"/>
                      <a:pt x="197" y="418"/>
                      <a:pt x="197" y="418"/>
                    </a:cubicBezTo>
                    <a:cubicBezTo>
                      <a:pt x="211" y="414"/>
                      <a:pt x="211" y="414"/>
                      <a:pt x="211" y="414"/>
                    </a:cubicBezTo>
                    <a:cubicBezTo>
                      <a:pt x="217" y="402"/>
                      <a:pt x="217" y="402"/>
                      <a:pt x="217" y="402"/>
                    </a:cubicBezTo>
                    <a:cubicBezTo>
                      <a:pt x="218" y="401"/>
                      <a:pt x="219" y="400"/>
                      <a:pt x="220" y="400"/>
                    </a:cubicBezTo>
                    <a:cubicBezTo>
                      <a:pt x="222" y="400"/>
                      <a:pt x="222" y="400"/>
                      <a:pt x="222" y="400"/>
                    </a:cubicBezTo>
                    <a:cubicBezTo>
                      <a:pt x="224" y="402"/>
                      <a:pt x="224" y="402"/>
                      <a:pt x="224" y="402"/>
                    </a:cubicBezTo>
                    <a:cubicBezTo>
                      <a:pt x="223" y="405"/>
                      <a:pt x="223" y="405"/>
                      <a:pt x="223" y="405"/>
                    </a:cubicBezTo>
                    <a:cubicBezTo>
                      <a:pt x="221" y="411"/>
                      <a:pt x="221" y="411"/>
                      <a:pt x="221" y="411"/>
                    </a:cubicBezTo>
                    <a:cubicBezTo>
                      <a:pt x="227" y="409"/>
                      <a:pt x="227" y="409"/>
                      <a:pt x="227" y="409"/>
                    </a:cubicBezTo>
                    <a:cubicBezTo>
                      <a:pt x="241" y="382"/>
                      <a:pt x="241" y="382"/>
                      <a:pt x="241" y="382"/>
                    </a:cubicBezTo>
                    <a:cubicBezTo>
                      <a:pt x="241" y="381"/>
                      <a:pt x="243" y="380"/>
                      <a:pt x="244" y="380"/>
                    </a:cubicBezTo>
                    <a:cubicBezTo>
                      <a:pt x="246" y="381"/>
                      <a:pt x="246" y="381"/>
                      <a:pt x="246" y="381"/>
                    </a:cubicBezTo>
                    <a:cubicBezTo>
                      <a:pt x="247" y="381"/>
                      <a:pt x="247" y="382"/>
                      <a:pt x="248" y="383"/>
                    </a:cubicBezTo>
                    <a:cubicBezTo>
                      <a:pt x="247" y="386"/>
                      <a:pt x="247" y="386"/>
                      <a:pt x="247" y="386"/>
                    </a:cubicBezTo>
                    <a:cubicBezTo>
                      <a:pt x="237" y="406"/>
                      <a:pt x="237" y="406"/>
                      <a:pt x="237" y="406"/>
                    </a:cubicBezTo>
                    <a:cubicBezTo>
                      <a:pt x="255" y="400"/>
                      <a:pt x="255" y="400"/>
                      <a:pt x="255" y="400"/>
                    </a:cubicBezTo>
                    <a:cubicBezTo>
                      <a:pt x="256" y="400"/>
                      <a:pt x="256" y="400"/>
                      <a:pt x="256" y="400"/>
                    </a:cubicBezTo>
                    <a:cubicBezTo>
                      <a:pt x="258" y="400"/>
                      <a:pt x="259" y="400"/>
                      <a:pt x="259" y="402"/>
                    </a:cubicBezTo>
                    <a:cubicBezTo>
                      <a:pt x="260" y="404"/>
                      <a:pt x="259" y="406"/>
                      <a:pt x="257" y="406"/>
                    </a:cubicBezTo>
                    <a:cubicBezTo>
                      <a:pt x="239" y="412"/>
                      <a:pt x="239" y="412"/>
                      <a:pt x="239" y="412"/>
                    </a:cubicBezTo>
                    <a:cubicBezTo>
                      <a:pt x="259" y="422"/>
                      <a:pt x="259" y="422"/>
                      <a:pt x="259" y="422"/>
                    </a:cubicBezTo>
                    <a:cubicBezTo>
                      <a:pt x="261" y="425"/>
                      <a:pt x="261" y="425"/>
                      <a:pt x="261" y="425"/>
                    </a:cubicBezTo>
                    <a:cubicBezTo>
                      <a:pt x="260" y="427"/>
                      <a:pt x="260" y="427"/>
                      <a:pt x="260" y="427"/>
                    </a:cubicBezTo>
                    <a:cubicBezTo>
                      <a:pt x="260" y="429"/>
                      <a:pt x="259" y="429"/>
                      <a:pt x="257" y="429"/>
                    </a:cubicBezTo>
                    <a:cubicBezTo>
                      <a:pt x="255" y="429"/>
                      <a:pt x="255" y="429"/>
                      <a:pt x="255" y="429"/>
                    </a:cubicBezTo>
                    <a:cubicBezTo>
                      <a:pt x="229" y="415"/>
                      <a:pt x="229" y="415"/>
                      <a:pt x="229" y="415"/>
                    </a:cubicBezTo>
                    <a:cubicBezTo>
                      <a:pt x="223" y="417"/>
                      <a:pt x="223" y="417"/>
                      <a:pt x="223" y="417"/>
                    </a:cubicBezTo>
                    <a:cubicBezTo>
                      <a:pt x="228" y="420"/>
                      <a:pt x="228" y="420"/>
                      <a:pt x="228" y="420"/>
                    </a:cubicBezTo>
                    <a:cubicBezTo>
                      <a:pt x="230" y="422"/>
                      <a:pt x="230" y="422"/>
                      <a:pt x="230" y="422"/>
                    </a:cubicBezTo>
                    <a:cubicBezTo>
                      <a:pt x="230" y="425"/>
                      <a:pt x="230" y="425"/>
                      <a:pt x="230" y="425"/>
                    </a:cubicBezTo>
                    <a:cubicBezTo>
                      <a:pt x="229" y="426"/>
                      <a:pt x="228" y="427"/>
                      <a:pt x="227" y="427"/>
                    </a:cubicBezTo>
                    <a:cubicBezTo>
                      <a:pt x="225" y="427"/>
                      <a:pt x="225" y="427"/>
                      <a:pt x="225" y="427"/>
                    </a:cubicBezTo>
                    <a:cubicBezTo>
                      <a:pt x="213" y="420"/>
                      <a:pt x="213" y="420"/>
                      <a:pt x="213" y="420"/>
                    </a:cubicBezTo>
                    <a:cubicBezTo>
                      <a:pt x="199" y="425"/>
                      <a:pt x="199" y="425"/>
                      <a:pt x="199" y="425"/>
                    </a:cubicBezTo>
                    <a:cubicBezTo>
                      <a:pt x="209" y="435"/>
                      <a:pt x="209" y="435"/>
                      <a:pt x="209" y="435"/>
                    </a:cubicBezTo>
                    <a:cubicBezTo>
                      <a:pt x="223" y="434"/>
                      <a:pt x="223" y="434"/>
                      <a:pt x="223" y="434"/>
                    </a:cubicBezTo>
                    <a:cubicBezTo>
                      <a:pt x="224" y="434"/>
                      <a:pt x="225" y="434"/>
                      <a:pt x="226" y="435"/>
                    </a:cubicBezTo>
                    <a:cubicBezTo>
                      <a:pt x="227" y="438"/>
                      <a:pt x="227" y="438"/>
                      <a:pt x="227" y="438"/>
                    </a:cubicBezTo>
                    <a:cubicBezTo>
                      <a:pt x="226" y="440"/>
                      <a:pt x="226" y="440"/>
                      <a:pt x="226" y="440"/>
                    </a:cubicBezTo>
                    <a:cubicBezTo>
                      <a:pt x="225" y="441"/>
                      <a:pt x="224" y="441"/>
                      <a:pt x="223" y="441"/>
                    </a:cubicBezTo>
                    <a:cubicBezTo>
                      <a:pt x="217" y="442"/>
                      <a:pt x="217" y="442"/>
                      <a:pt x="217" y="442"/>
                    </a:cubicBezTo>
                    <a:cubicBezTo>
                      <a:pt x="222" y="446"/>
                      <a:pt x="222" y="446"/>
                      <a:pt x="222" y="446"/>
                    </a:cubicBezTo>
                    <a:cubicBezTo>
                      <a:pt x="252" y="445"/>
                      <a:pt x="252" y="445"/>
                      <a:pt x="252" y="445"/>
                    </a:cubicBezTo>
                    <a:cubicBezTo>
                      <a:pt x="252" y="445"/>
                      <a:pt x="252" y="445"/>
                      <a:pt x="252" y="445"/>
                    </a:cubicBezTo>
                    <a:cubicBezTo>
                      <a:pt x="254" y="445"/>
                      <a:pt x="256" y="446"/>
                      <a:pt x="256" y="448"/>
                    </a:cubicBezTo>
                    <a:cubicBezTo>
                      <a:pt x="256" y="451"/>
                      <a:pt x="254" y="452"/>
                      <a:pt x="252" y="452"/>
                    </a:cubicBezTo>
                    <a:cubicBezTo>
                      <a:pt x="230" y="453"/>
                      <a:pt x="230" y="453"/>
                      <a:pt x="230" y="453"/>
                    </a:cubicBezTo>
                    <a:cubicBezTo>
                      <a:pt x="244" y="466"/>
                      <a:pt x="244" y="466"/>
                      <a:pt x="244" y="466"/>
                    </a:cubicBezTo>
                    <a:cubicBezTo>
                      <a:pt x="245" y="467"/>
                      <a:pt x="245" y="469"/>
                      <a:pt x="244" y="471"/>
                    </a:cubicBezTo>
                    <a:cubicBezTo>
                      <a:pt x="243" y="472"/>
                      <a:pt x="242" y="472"/>
                      <a:pt x="242" y="472"/>
                    </a:cubicBezTo>
                    <a:cubicBezTo>
                      <a:pt x="239" y="471"/>
                      <a:pt x="239" y="471"/>
                      <a:pt x="239" y="471"/>
                    </a:cubicBezTo>
                    <a:cubicBezTo>
                      <a:pt x="225" y="458"/>
                      <a:pt x="225" y="458"/>
                      <a:pt x="225" y="458"/>
                    </a:cubicBezTo>
                    <a:cubicBezTo>
                      <a:pt x="226" y="480"/>
                      <a:pt x="226" y="480"/>
                      <a:pt x="226" y="480"/>
                    </a:cubicBezTo>
                    <a:cubicBezTo>
                      <a:pt x="225" y="483"/>
                      <a:pt x="225" y="483"/>
                      <a:pt x="225" y="483"/>
                    </a:cubicBezTo>
                    <a:cubicBezTo>
                      <a:pt x="223" y="484"/>
                      <a:pt x="223" y="484"/>
                      <a:pt x="223" y="484"/>
                    </a:cubicBezTo>
                    <a:cubicBezTo>
                      <a:pt x="222" y="484"/>
                      <a:pt x="222" y="484"/>
                      <a:pt x="222" y="484"/>
                    </a:cubicBezTo>
                    <a:cubicBezTo>
                      <a:pt x="220" y="484"/>
                      <a:pt x="219" y="483"/>
                      <a:pt x="219" y="481"/>
                    </a:cubicBezTo>
                    <a:cubicBezTo>
                      <a:pt x="217" y="451"/>
                      <a:pt x="217" y="451"/>
                      <a:pt x="217" y="451"/>
                    </a:cubicBezTo>
                    <a:cubicBezTo>
                      <a:pt x="213" y="447"/>
                      <a:pt x="213" y="447"/>
                      <a:pt x="213" y="447"/>
                    </a:cubicBezTo>
                    <a:cubicBezTo>
                      <a:pt x="213" y="453"/>
                      <a:pt x="213" y="453"/>
                      <a:pt x="213" y="453"/>
                    </a:cubicBezTo>
                    <a:cubicBezTo>
                      <a:pt x="213" y="455"/>
                      <a:pt x="212" y="457"/>
                      <a:pt x="209" y="457"/>
                    </a:cubicBezTo>
                    <a:cubicBezTo>
                      <a:pt x="209" y="457"/>
                      <a:pt x="209" y="457"/>
                      <a:pt x="209" y="457"/>
                    </a:cubicBezTo>
                    <a:cubicBezTo>
                      <a:pt x="207" y="457"/>
                      <a:pt x="206" y="455"/>
                      <a:pt x="205" y="453"/>
                    </a:cubicBezTo>
                    <a:cubicBezTo>
                      <a:pt x="205" y="440"/>
                      <a:pt x="205" y="440"/>
                      <a:pt x="205" y="440"/>
                    </a:cubicBezTo>
                    <a:cubicBezTo>
                      <a:pt x="194" y="429"/>
                      <a:pt x="194" y="429"/>
                      <a:pt x="194" y="429"/>
                    </a:cubicBezTo>
                    <a:cubicBezTo>
                      <a:pt x="191" y="444"/>
                      <a:pt x="191" y="444"/>
                      <a:pt x="191" y="444"/>
                    </a:cubicBezTo>
                    <a:cubicBezTo>
                      <a:pt x="198" y="455"/>
                      <a:pt x="198" y="455"/>
                      <a:pt x="198" y="455"/>
                    </a:cubicBezTo>
                    <a:cubicBezTo>
                      <a:pt x="200" y="457"/>
                      <a:pt x="199" y="459"/>
                      <a:pt x="197" y="460"/>
                    </a:cubicBezTo>
                    <a:cubicBezTo>
                      <a:pt x="195" y="461"/>
                      <a:pt x="195" y="461"/>
                      <a:pt x="195" y="461"/>
                    </a:cubicBezTo>
                    <a:cubicBezTo>
                      <a:pt x="194" y="461"/>
                      <a:pt x="193" y="460"/>
                      <a:pt x="192" y="459"/>
                    </a:cubicBezTo>
                    <a:cubicBezTo>
                      <a:pt x="189" y="454"/>
                      <a:pt x="189" y="454"/>
                      <a:pt x="189" y="454"/>
                    </a:cubicBezTo>
                    <a:cubicBezTo>
                      <a:pt x="187" y="460"/>
                      <a:pt x="187" y="460"/>
                      <a:pt x="187" y="460"/>
                    </a:cubicBezTo>
                    <a:cubicBezTo>
                      <a:pt x="203" y="486"/>
                      <a:pt x="203" y="486"/>
                      <a:pt x="203" y="486"/>
                    </a:cubicBezTo>
                    <a:cubicBezTo>
                      <a:pt x="204" y="486"/>
                      <a:pt x="204" y="487"/>
                      <a:pt x="204" y="488"/>
                    </a:cubicBezTo>
                    <a:cubicBezTo>
                      <a:pt x="202" y="491"/>
                      <a:pt x="202" y="491"/>
                      <a:pt x="202" y="491"/>
                    </a:cubicBezTo>
                    <a:cubicBezTo>
                      <a:pt x="200" y="491"/>
                      <a:pt x="200" y="491"/>
                      <a:pt x="200" y="491"/>
                    </a:cubicBezTo>
                    <a:cubicBezTo>
                      <a:pt x="199" y="491"/>
                      <a:pt x="198" y="490"/>
                      <a:pt x="197" y="489"/>
                    </a:cubicBezTo>
                    <a:cubicBezTo>
                      <a:pt x="185" y="470"/>
                      <a:pt x="185" y="470"/>
                      <a:pt x="185" y="470"/>
                    </a:cubicBezTo>
                    <a:cubicBezTo>
                      <a:pt x="181" y="489"/>
                      <a:pt x="181" y="489"/>
                      <a:pt x="181" y="489"/>
                    </a:cubicBezTo>
                    <a:cubicBezTo>
                      <a:pt x="180" y="491"/>
                      <a:pt x="179" y="492"/>
                      <a:pt x="178" y="492"/>
                    </a:cubicBezTo>
                    <a:cubicBezTo>
                      <a:pt x="177" y="492"/>
                      <a:pt x="177" y="492"/>
                      <a:pt x="177" y="492"/>
                    </a:cubicBezTo>
                    <a:cubicBezTo>
                      <a:pt x="175" y="491"/>
                      <a:pt x="174" y="490"/>
                      <a:pt x="174" y="488"/>
                    </a:cubicBezTo>
                    <a:cubicBezTo>
                      <a:pt x="178" y="469"/>
                      <a:pt x="178" y="469"/>
                      <a:pt x="178" y="469"/>
                    </a:cubicBezTo>
                    <a:cubicBezTo>
                      <a:pt x="159" y="481"/>
                      <a:pt x="159" y="481"/>
                      <a:pt x="159" y="481"/>
                    </a:cubicBezTo>
                    <a:cubicBezTo>
                      <a:pt x="159" y="482"/>
                      <a:pt x="158" y="482"/>
                      <a:pt x="158" y="482"/>
                    </a:cubicBezTo>
                    <a:cubicBezTo>
                      <a:pt x="156" y="482"/>
                      <a:pt x="155" y="481"/>
                      <a:pt x="154" y="480"/>
                    </a:cubicBezTo>
                    <a:cubicBezTo>
                      <a:pt x="154" y="479"/>
                      <a:pt x="154" y="478"/>
                      <a:pt x="154" y="477"/>
                    </a:cubicBezTo>
                    <a:cubicBezTo>
                      <a:pt x="154" y="476"/>
                      <a:pt x="155" y="475"/>
                      <a:pt x="156" y="475"/>
                    </a:cubicBezTo>
                    <a:cubicBezTo>
                      <a:pt x="181" y="459"/>
                      <a:pt x="181" y="459"/>
                      <a:pt x="181" y="459"/>
                    </a:cubicBezTo>
                    <a:cubicBezTo>
                      <a:pt x="182" y="453"/>
                      <a:pt x="182" y="453"/>
                      <a:pt x="182" y="453"/>
                    </a:cubicBezTo>
                    <a:cubicBezTo>
                      <a:pt x="177" y="456"/>
                      <a:pt x="177" y="456"/>
                      <a:pt x="177" y="456"/>
                    </a:cubicBezTo>
                    <a:cubicBezTo>
                      <a:pt x="175" y="456"/>
                      <a:pt x="175" y="456"/>
                      <a:pt x="175" y="456"/>
                    </a:cubicBezTo>
                    <a:cubicBezTo>
                      <a:pt x="174" y="456"/>
                      <a:pt x="173" y="456"/>
                      <a:pt x="172" y="455"/>
                    </a:cubicBezTo>
                    <a:cubicBezTo>
                      <a:pt x="171" y="453"/>
                      <a:pt x="171" y="451"/>
                      <a:pt x="173" y="450"/>
                    </a:cubicBezTo>
                    <a:cubicBezTo>
                      <a:pt x="184" y="442"/>
                      <a:pt x="184" y="442"/>
                      <a:pt x="184" y="442"/>
                    </a:cubicBezTo>
                    <a:cubicBezTo>
                      <a:pt x="187" y="428"/>
                      <a:pt x="187" y="428"/>
                      <a:pt x="187" y="428"/>
                    </a:cubicBezTo>
                    <a:cubicBezTo>
                      <a:pt x="174" y="432"/>
                      <a:pt x="174" y="432"/>
                      <a:pt x="174" y="432"/>
                    </a:cubicBezTo>
                    <a:cubicBezTo>
                      <a:pt x="168" y="444"/>
                      <a:pt x="168" y="444"/>
                      <a:pt x="168" y="444"/>
                    </a:cubicBezTo>
                    <a:cubicBezTo>
                      <a:pt x="164" y="446"/>
                      <a:pt x="164" y="446"/>
                      <a:pt x="164" y="446"/>
                    </a:cubicBezTo>
                    <a:cubicBezTo>
                      <a:pt x="162" y="446"/>
                      <a:pt x="162" y="446"/>
                      <a:pt x="162" y="446"/>
                    </a:cubicBezTo>
                    <a:cubicBezTo>
                      <a:pt x="160" y="445"/>
                      <a:pt x="160" y="443"/>
                      <a:pt x="161" y="441"/>
                    </a:cubicBezTo>
                    <a:cubicBezTo>
                      <a:pt x="164" y="435"/>
                      <a:pt x="164" y="435"/>
                      <a:pt x="164" y="435"/>
                    </a:cubicBezTo>
                    <a:cubicBezTo>
                      <a:pt x="158" y="437"/>
                      <a:pt x="158" y="437"/>
                      <a:pt x="158" y="437"/>
                    </a:cubicBezTo>
                    <a:cubicBezTo>
                      <a:pt x="144" y="464"/>
                      <a:pt x="144" y="464"/>
                      <a:pt x="144" y="464"/>
                    </a:cubicBezTo>
                    <a:cubicBezTo>
                      <a:pt x="143" y="465"/>
                      <a:pt x="142" y="466"/>
                      <a:pt x="140" y="466"/>
                    </a:cubicBezTo>
                    <a:cubicBezTo>
                      <a:pt x="139" y="465"/>
                      <a:pt x="139" y="465"/>
                      <a:pt x="139" y="465"/>
                    </a:cubicBezTo>
                    <a:cubicBezTo>
                      <a:pt x="138" y="465"/>
                      <a:pt x="137" y="464"/>
                      <a:pt x="137" y="463"/>
                    </a:cubicBezTo>
                    <a:cubicBezTo>
                      <a:pt x="137" y="462"/>
                      <a:pt x="137" y="461"/>
                      <a:pt x="137" y="461"/>
                    </a:cubicBezTo>
                    <a:cubicBezTo>
                      <a:pt x="148" y="440"/>
                      <a:pt x="148" y="440"/>
                      <a:pt x="148" y="440"/>
                    </a:cubicBezTo>
                    <a:cubicBezTo>
                      <a:pt x="129" y="446"/>
                      <a:pt x="129" y="446"/>
                      <a:pt x="129" y="446"/>
                    </a:cubicBezTo>
                    <a:cubicBezTo>
                      <a:pt x="128" y="446"/>
                      <a:pt x="128" y="446"/>
                      <a:pt x="128" y="446"/>
                    </a:cubicBezTo>
                    <a:cubicBezTo>
                      <a:pt x="127" y="446"/>
                      <a:pt x="126" y="446"/>
                      <a:pt x="125" y="444"/>
                    </a:cubicBezTo>
                    <a:cubicBezTo>
                      <a:pt x="124" y="442"/>
                      <a:pt x="125" y="441"/>
                      <a:pt x="127" y="440"/>
                    </a:cubicBezTo>
                    <a:cubicBezTo>
                      <a:pt x="146" y="434"/>
                      <a:pt x="146" y="434"/>
                      <a:pt x="146" y="434"/>
                    </a:cubicBezTo>
                    <a:cubicBezTo>
                      <a:pt x="126" y="424"/>
                      <a:pt x="126" y="424"/>
                      <a:pt x="126" y="424"/>
                    </a:cubicBezTo>
                    <a:cubicBezTo>
                      <a:pt x="124" y="422"/>
                      <a:pt x="124" y="422"/>
                      <a:pt x="124" y="422"/>
                    </a:cubicBezTo>
                    <a:cubicBezTo>
                      <a:pt x="124" y="421"/>
                      <a:pt x="124" y="420"/>
                      <a:pt x="124" y="419"/>
                    </a:cubicBezTo>
                    <a:cubicBezTo>
                      <a:pt x="125" y="417"/>
                      <a:pt x="126" y="417"/>
                      <a:pt x="127" y="417"/>
                    </a:cubicBezTo>
                    <a:cubicBezTo>
                      <a:pt x="129" y="417"/>
                      <a:pt x="129" y="417"/>
                      <a:pt x="129" y="417"/>
                    </a:cubicBezTo>
                    <a:cubicBezTo>
                      <a:pt x="156" y="431"/>
                      <a:pt x="156" y="431"/>
                      <a:pt x="156" y="431"/>
                    </a:cubicBezTo>
                    <a:cubicBezTo>
                      <a:pt x="162" y="429"/>
                      <a:pt x="162" y="429"/>
                      <a:pt x="162" y="429"/>
                    </a:cubicBezTo>
                    <a:cubicBezTo>
                      <a:pt x="156" y="426"/>
                      <a:pt x="156" y="426"/>
                      <a:pt x="156" y="426"/>
                    </a:cubicBezTo>
                    <a:cubicBezTo>
                      <a:pt x="155" y="424"/>
                      <a:pt x="155" y="424"/>
                      <a:pt x="155" y="424"/>
                    </a:cubicBezTo>
                    <a:cubicBezTo>
                      <a:pt x="154" y="423"/>
                      <a:pt x="154" y="422"/>
                      <a:pt x="155" y="421"/>
                    </a:cubicBezTo>
                    <a:cubicBezTo>
                      <a:pt x="155" y="420"/>
                      <a:pt x="156" y="419"/>
                      <a:pt x="158" y="419"/>
                    </a:cubicBezTo>
                    <a:cubicBezTo>
                      <a:pt x="160" y="420"/>
                      <a:pt x="160" y="420"/>
                      <a:pt x="160" y="420"/>
                    </a:cubicBezTo>
                    <a:cubicBezTo>
                      <a:pt x="172" y="426"/>
                      <a:pt x="172" y="426"/>
                      <a:pt x="172" y="426"/>
                    </a:cubicBezTo>
                    <a:cubicBezTo>
                      <a:pt x="186" y="421"/>
                      <a:pt x="186" y="421"/>
                      <a:pt x="186" y="421"/>
                    </a:cubicBezTo>
                    <a:cubicBezTo>
                      <a:pt x="175" y="411"/>
                      <a:pt x="175" y="411"/>
                      <a:pt x="175" y="411"/>
                    </a:cubicBezTo>
                    <a:cubicBezTo>
                      <a:pt x="162" y="412"/>
                      <a:pt x="162" y="412"/>
                      <a:pt x="162" y="412"/>
                    </a:cubicBezTo>
                    <a:cubicBezTo>
                      <a:pt x="161" y="412"/>
                      <a:pt x="161" y="412"/>
                      <a:pt x="161" y="412"/>
                    </a:cubicBezTo>
                    <a:cubicBezTo>
                      <a:pt x="159" y="411"/>
                      <a:pt x="159" y="411"/>
                      <a:pt x="159" y="411"/>
                    </a:cubicBezTo>
                    <a:cubicBezTo>
                      <a:pt x="158" y="410"/>
                      <a:pt x="158" y="410"/>
                      <a:pt x="158" y="409"/>
                    </a:cubicBezTo>
                    <a:cubicBezTo>
                      <a:pt x="157" y="406"/>
                      <a:pt x="159" y="405"/>
                      <a:pt x="161" y="405"/>
                    </a:cubicBezTo>
                    <a:cubicBezTo>
                      <a:pt x="168" y="405"/>
                      <a:pt x="168" y="405"/>
                      <a:pt x="168" y="405"/>
                    </a:cubicBezTo>
                    <a:cubicBezTo>
                      <a:pt x="163" y="400"/>
                      <a:pt x="163" y="400"/>
                      <a:pt x="163" y="400"/>
                    </a:cubicBezTo>
                    <a:cubicBezTo>
                      <a:pt x="133" y="402"/>
                      <a:pt x="133" y="402"/>
                      <a:pt x="133" y="402"/>
                    </a:cubicBezTo>
                    <a:cubicBezTo>
                      <a:pt x="130" y="401"/>
                      <a:pt x="130" y="401"/>
                      <a:pt x="130" y="401"/>
                    </a:cubicBezTo>
                    <a:cubicBezTo>
                      <a:pt x="129" y="400"/>
                      <a:pt x="129" y="399"/>
                      <a:pt x="129" y="398"/>
                    </a:cubicBezTo>
                    <a:cubicBezTo>
                      <a:pt x="129" y="395"/>
                      <a:pt x="130" y="394"/>
                      <a:pt x="132" y="394"/>
                    </a:cubicBezTo>
                    <a:cubicBezTo>
                      <a:pt x="155" y="393"/>
                      <a:pt x="155" y="393"/>
                      <a:pt x="155" y="393"/>
                    </a:cubicBezTo>
                    <a:cubicBezTo>
                      <a:pt x="141" y="380"/>
                      <a:pt x="141" y="380"/>
                      <a:pt x="141" y="380"/>
                    </a:cubicBezTo>
                    <a:cubicBezTo>
                      <a:pt x="139" y="379"/>
                      <a:pt x="139" y="377"/>
                      <a:pt x="140" y="375"/>
                    </a:cubicBezTo>
                    <a:cubicBezTo>
                      <a:pt x="141" y="375"/>
                      <a:pt x="142" y="374"/>
                      <a:pt x="143" y="374"/>
                    </a:cubicBezTo>
                    <a:cubicBezTo>
                      <a:pt x="145" y="375"/>
                      <a:pt x="145" y="375"/>
                      <a:pt x="145" y="375"/>
                    </a:cubicBezTo>
                    <a:cubicBezTo>
                      <a:pt x="159" y="388"/>
                      <a:pt x="159" y="388"/>
                      <a:pt x="159" y="388"/>
                    </a:cubicBezTo>
                    <a:cubicBezTo>
                      <a:pt x="158" y="366"/>
                      <a:pt x="158" y="366"/>
                      <a:pt x="158" y="366"/>
                    </a:cubicBezTo>
                    <a:cubicBezTo>
                      <a:pt x="158" y="363"/>
                      <a:pt x="159" y="362"/>
                      <a:pt x="162" y="362"/>
                    </a:cubicBezTo>
                    <a:cubicBezTo>
                      <a:pt x="162" y="362"/>
                      <a:pt x="162" y="362"/>
                      <a:pt x="162" y="362"/>
                    </a:cubicBezTo>
                    <a:cubicBezTo>
                      <a:pt x="164" y="362"/>
                      <a:pt x="166" y="363"/>
                      <a:pt x="166" y="366"/>
                    </a:cubicBezTo>
                    <a:cubicBezTo>
                      <a:pt x="167" y="395"/>
                      <a:pt x="167" y="395"/>
                      <a:pt x="167" y="395"/>
                    </a:cubicBezTo>
                    <a:cubicBezTo>
                      <a:pt x="172" y="400"/>
                      <a:pt x="172" y="400"/>
                      <a:pt x="172" y="400"/>
                    </a:cubicBezTo>
                    <a:cubicBezTo>
                      <a:pt x="172" y="394"/>
                      <a:pt x="172" y="394"/>
                      <a:pt x="172" y="394"/>
                    </a:cubicBezTo>
                    <a:cubicBezTo>
                      <a:pt x="172" y="391"/>
                      <a:pt x="173" y="390"/>
                      <a:pt x="175" y="390"/>
                    </a:cubicBezTo>
                    <a:cubicBezTo>
                      <a:pt x="175" y="390"/>
                      <a:pt x="175" y="390"/>
                      <a:pt x="175" y="390"/>
                    </a:cubicBezTo>
                    <a:cubicBezTo>
                      <a:pt x="178" y="390"/>
                      <a:pt x="179" y="391"/>
                      <a:pt x="179" y="393"/>
                    </a:cubicBezTo>
                    <a:cubicBezTo>
                      <a:pt x="180" y="407"/>
                      <a:pt x="180" y="407"/>
                      <a:pt x="180" y="407"/>
                    </a:cubicBezTo>
                    <a:cubicBezTo>
                      <a:pt x="191" y="417"/>
                      <a:pt x="191" y="417"/>
                      <a:pt x="191" y="417"/>
                    </a:cubicBezTo>
                    <a:cubicBezTo>
                      <a:pt x="194" y="402"/>
                      <a:pt x="194" y="402"/>
                      <a:pt x="194" y="402"/>
                    </a:cubicBezTo>
                    <a:cubicBezTo>
                      <a:pt x="186" y="391"/>
                      <a:pt x="186" y="391"/>
                      <a:pt x="186" y="391"/>
                    </a:cubicBezTo>
                    <a:cubicBezTo>
                      <a:pt x="186" y="390"/>
                      <a:pt x="186" y="389"/>
                      <a:pt x="186" y="388"/>
                    </a:cubicBezTo>
                    <a:cubicBezTo>
                      <a:pt x="186" y="387"/>
                      <a:pt x="187" y="387"/>
                      <a:pt x="187" y="386"/>
                    </a:cubicBezTo>
                    <a:cubicBezTo>
                      <a:pt x="189" y="385"/>
                      <a:pt x="189" y="385"/>
                      <a:pt x="189" y="385"/>
                    </a:cubicBezTo>
                    <a:cubicBezTo>
                      <a:pt x="191" y="385"/>
                      <a:pt x="192" y="386"/>
                      <a:pt x="193" y="387"/>
                    </a:cubicBezTo>
                    <a:cubicBezTo>
                      <a:pt x="196" y="392"/>
                      <a:pt x="196" y="392"/>
                      <a:pt x="196" y="392"/>
                    </a:cubicBezTo>
                    <a:cubicBezTo>
                      <a:pt x="197" y="386"/>
                      <a:pt x="197" y="386"/>
                      <a:pt x="197" y="386"/>
                    </a:cubicBezTo>
                    <a:cubicBezTo>
                      <a:pt x="181" y="361"/>
                      <a:pt x="181" y="361"/>
                      <a:pt x="181" y="361"/>
                    </a:cubicBezTo>
                    <a:cubicBezTo>
                      <a:pt x="181" y="360"/>
                      <a:pt x="180" y="359"/>
                      <a:pt x="181" y="358"/>
                    </a:cubicBezTo>
                    <a:cubicBezTo>
                      <a:pt x="181" y="357"/>
                      <a:pt x="181" y="356"/>
                      <a:pt x="182" y="356"/>
                    </a:cubicBezTo>
                    <a:cubicBezTo>
                      <a:pt x="184" y="355"/>
                      <a:pt x="184" y="355"/>
                      <a:pt x="184" y="355"/>
                    </a:cubicBezTo>
                    <a:cubicBezTo>
                      <a:pt x="186" y="355"/>
                      <a:pt x="187" y="356"/>
                      <a:pt x="187" y="357"/>
                    </a:cubicBezTo>
                    <a:cubicBezTo>
                      <a:pt x="200" y="376"/>
                      <a:pt x="200" y="376"/>
                      <a:pt x="200" y="376"/>
                    </a:cubicBezTo>
                    <a:cubicBezTo>
                      <a:pt x="204" y="357"/>
                      <a:pt x="204" y="357"/>
                      <a:pt x="204" y="357"/>
                    </a:cubicBezTo>
                    <a:cubicBezTo>
                      <a:pt x="204" y="355"/>
                      <a:pt x="205" y="354"/>
                      <a:pt x="207" y="354"/>
                    </a:cubicBezTo>
                    <a:moveTo>
                      <a:pt x="292" y="472"/>
                    </a:moveTo>
                    <a:cubicBezTo>
                      <a:pt x="294" y="472"/>
                      <a:pt x="294" y="472"/>
                      <a:pt x="294" y="472"/>
                    </a:cubicBezTo>
                    <a:cubicBezTo>
                      <a:pt x="303" y="480"/>
                      <a:pt x="303" y="480"/>
                      <a:pt x="303" y="480"/>
                    </a:cubicBezTo>
                    <a:cubicBezTo>
                      <a:pt x="302" y="466"/>
                      <a:pt x="302" y="466"/>
                      <a:pt x="302" y="466"/>
                    </a:cubicBezTo>
                    <a:cubicBezTo>
                      <a:pt x="302" y="465"/>
                      <a:pt x="303" y="464"/>
                      <a:pt x="305" y="464"/>
                    </a:cubicBezTo>
                    <a:cubicBezTo>
                      <a:pt x="306" y="464"/>
                      <a:pt x="307" y="464"/>
                      <a:pt x="307" y="466"/>
                    </a:cubicBezTo>
                    <a:cubicBezTo>
                      <a:pt x="308" y="485"/>
                      <a:pt x="308" y="485"/>
                      <a:pt x="308" y="485"/>
                    </a:cubicBezTo>
                    <a:cubicBezTo>
                      <a:pt x="311" y="488"/>
                      <a:pt x="311" y="488"/>
                      <a:pt x="311" y="488"/>
                    </a:cubicBezTo>
                    <a:cubicBezTo>
                      <a:pt x="311" y="484"/>
                      <a:pt x="311" y="484"/>
                      <a:pt x="311" y="484"/>
                    </a:cubicBezTo>
                    <a:cubicBezTo>
                      <a:pt x="311" y="482"/>
                      <a:pt x="311" y="482"/>
                      <a:pt x="313" y="481"/>
                    </a:cubicBezTo>
                    <a:cubicBezTo>
                      <a:pt x="313" y="481"/>
                      <a:pt x="313" y="481"/>
                      <a:pt x="313" y="481"/>
                    </a:cubicBezTo>
                    <a:cubicBezTo>
                      <a:pt x="315" y="481"/>
                      <a:pt x="315" y="482"/>
                      <a:pt x="315" y="484"/>
                    </a:cubicBezTo>
                    <a:cubicBezTo>
                      <a:pt x="316" y="492"/>
                      <a:pt x="316" y="492"/>
                      <a:pt x="316" y="492"/>
                    </a:cubicBezTo>
                    <a:cubicBezTo>
                      <a:pt x="323" y="499"/>
                      <a:pt x="323" y="499"/>
                      <a:pt x="323" y="499"/>
                    </a:cubicBezTo>
                    <a:cubicBezTo>
                      <a:pt x="325" y="490"/>
                      <a:pt x="325" y="490"/>
                      <a:pt x="325" y="490"/>
                    </a:cubicBezTo>
                    <a:cubicBezTo>
                      <a:pt x="320" y="482"/>
                      <a:pt x="320" y="482"/>
                      <a:pt x="320" y="482"/>
                    </a:cubicBezTo>
                    <a:cubicBezTo>
                      <a:pt x="320" y="481"/>
                      <a:pt x="320" y="481"/>
                      <a:pt x="320" y="481"/>
                    </a:cubicBezTo>
                    <a:cubicBezTo>
                      <a:pt x="320" y="480"/>
                      <a:pt x="320" y="480"/>
                      <a:pt x="321" y="479"/>
                    </a:cubicBezTo>
                    <a:cubicBezTo>
                      <a:pt x="322" y="479"/>
                      <a:pt x="322" y="479"/>
                      <a:pt x="322" y="479"/>
                    </a:cubicBezTo>
                    <a:cubicBezTo>
                      <a:pt x="323" y="479"/>
                      <a:pt x="324" y="479"/>
                      <a:pt x="324" y="480"/>
                    </a:cubicBezTo>
                    <a:cubicBezTo>
                      <a:pt x="326" y="483"/>
                      <a:pt x="326" y="483"/>
                      <a:pt x="326" y="483"/>
                    </a:cubicBezTo>
                    <a:cubicBezTo>
                      <a:pt x="327" y="479"/>
                      <a:pt x="327" y="479"/>
                      <a:pt x="327" y="479"/>
                    </a:cubicBezTo>
                    <a:cubicBezTo>
                      <a:pt x="317" y="463"/>
                      <a:pt x="317" y="463"/>
                      <a:pt x="317" y="463"/>
                    </a:cubicBezTo>
                    <a:cubicBezTo>
                      <a:pt x="316" y="461"/>
                      <a:pt x="316" y="461"/>
                      <a:pt x="316" y="461"/>
                    </a:cubicBezTo>
                    <a:cubicBezTo>
                      <a:pt x="318" y="460"/>
                      <a:pt x="318" y="460"/>
                      <a:pt x="318" y="460"/>
                    </a:cubicBezTo>
                    <a:cubicBezTo>
                      <a:pt x="319" y="459"/>
                      <a:pt x="319" y="459"/>
                      <a:pt x="319" y="459"/>
                    </a:cubicBezTo>
                    <a:cubicBezTo>
                      <a:pt x="320" y="459"/>
                      <a:pt x="320" y="460"/>
                      <a:pt x="321" y="460"/>
                    </a:cubicBezTo>
                    <a:cubicBezTo>
                      <a:pt x="329" y="472"/>
                      <a:pt x="329" y="472"/>
                      <a:pt x="329" y="472"/>
                    </a:cubicBezTo>
                    <a:cubicBezTo>
                      <a:pt x="331" y="461"/>
                      <a:pt x="331" y="461"/>
                      <a:pt x="331" y="461"/>
                    </a:cubicBezTo>
                    <a:cubicBezTo>
                      <a:pt x="332" y="459"/>
                      <a:pt x="332" y="459"/>
                      <a:pt x="333" y="459"/>
                    </a:cubicBezTo>
                    <a:cubicBezTo>
                      <a:pt x="334" y="459"/>
                      <a:pt x="334" y="459"/>
                      <a:pt x="334" y="459"/>
                    </a:cubicBezTo>
                    <a:cubicBezTo>
                      <a:pt x="335" y="459"/>
                      <a:pt x="336" y="460"/>
                      <a:pt x="335" y="462"/>
                    </a:cubicBezTo>
                    <a:cubicBezTo>
                      <a:pt x="333" y="473"/>
                      <a:pt x="333" y="473"/>
                      <a:pt x="333" y="473"/>
                    </a:cubicBezTo>
                    <a:cubicBezTo>
                      <a:pt x="345" y="466"/>
                      <a:pt x="345" y="466"/>
                      <a:pt x="345" y="466"/>
                    </a:cubicBezTo>
                    <a:cubicBezTo>
                      <a:pt x="346" y="465"/>
                      <a:pt x="346" y="465"/>
                      <a:pt x="346" y="465"/>
                    </a:cubicBezTo>
                    <a:cubicBezTo>
                      <a:pt x="347" y="465"/>
                      <a:pt x="348" y="466"/>
                      <a:pt x="348" y="466"/>
                    </a:cubicBezTo>
                    <a:cubicBezTo>
                      <a:pt x="349" y="468"/>
                      <a:pt x="349" y="468"/>
                      <a:pt x="349" y="468"/>
                    </a:cubicBezTo>
                    <a:cubicBezTo>
                      <a:pt x="347" y="470"/>
                      <a:pt x="347" y="470"/>
                      <a:pt x="347" y="470"/>
                    </a:cubicBezTo>
                    <a:cubicBezTo>
                      <a:pt x="331" y="480"/>
                      <a:pt x="331" y="480"/>
                      <a:pt x="331" y="480"/>
                    </a:cubicBezTo>
                    <a:cubicBezTo>
                      <a:pt x="331" y="484"/>
                      <a:pt x="331" y="484"/>
                      <a:pt x="331" y="484"/>
                    </a:cubicBezTo>
                    <a:cubicBezTo>
                      <a:pt x="334" y="482"/>
                      <a:pt x="334" y="482"/>
                      <a:pt x="334" y="482"/>
                    </a:cubicBezTo>
                    <a:cubicBezTo>
                      <a:pt x="335" y="482"/>
                      <a:pt x="335" y="482"/>
                      <a:pt x="335" y="482"/>
                    </a:cubicBezTo>
                    <a:cubicBezTo>
                      <a:pt x="336" y="482"/>
                      <a:pt x="337" y="482"/>
                      <a:pt x="337" y="483"/>
                    </a:cubicBezTo>
                    <a:cubicBezTo>
                      <a:pt x="338" y="484"/>
                      <a:pt x="338" y="485"/>
                      <a:pt x="336" y="486"/>
                    </a:cubicBezTo>
                    <a:cubicBezTo>
                      <a:pt x="329" y="491"/>
                      <a:pt x="329" y="491"/>
                      <a:pt x="329" y="491"/>
                    </a:cubicBezTo>
                    <a:cubicBezTo>
                      <a:pt x="327" y="500"/>
                      <a:pt x="327" y="500"/>
                      <a:pt x="327" y="500"/>
                    </a:cubicBezTo>
                    <a:cubicBezTo>
                      <a:pt x="336" y="497"/>
                      <a:pt x="336" y="497"/>
                      <a:pt x="336" y="497"/>
                    </a:cubicBezTo>
                    <a:cubicBezTo>
                      <a:pt x="340" y="489"/>
                      <a:pt x="340" y="489"/>
                      <a:pt x="340" y="489"/>
                    </a:cubicBezTo>
                    <a:cubicBezTo>
                      <a:pt x="340" y="489"/>
                      <a:pt x="341" y="488"/>
                      <a:pt x="342" y="488"/>
                    </a:cubicBezTo>
                    <a:cubicBezTo>
                      <a:pt x="343" y="488"/>
                      <a:pt x="343" y="488"/>
                      <a:pt x="343" y="488"/>
                    </a:cubicBezTo>
                    <a:cubicBezTo>
                      <a:pt x="344" y="490"/>
                      <a:pt x="344" y="490"/>
                      <a:pt x="344" y="490"/>
                    </a:cubicBezTo>
                    <a:cubicBezTo>
                      <a:pt x="344" y="492"/>
                      <a:pt x="344" y="492"/>
                      <a:pt x="344" y="492"/>
                    </a:cubicBezTo>
                    <a:cubicBezTo>
                      <a:pt x="342" y="495"/>
                      <a:pt x="342" y="495"/>
                      <a:pt x="342" y="495"/>
                    </a:cubicBezTo>
                    <a:cubicBezTo>
                      <a:pt x="346" y="494"/>
                      <a:pt x="346" y="494"/>
                      <a:pt x="346" y="494"/>
                    </a:cubicBezTo>
                    <a:cubicBezTo>
                      <a:pt x="355" y="477"/>
                      <a:pt x="355" y="477"/>
                      <a:pt x="355" y="477"/>
                    </a:cubicBezTo>
                    <a:cubicBezTo>
                      <a:pt x="355" y="476"/>
                      <a:pt x="356" y="476"/>
                      <a:pt x="357" y="476"/>
                    </a:cubicBezTo>
                    <a:cubicBezTo>
                      <a:pt x="358" y="476"/>
                      <a:pt x="358" y="476"/>
                      <a:pt x="358" y="476"/>
                    </a:cubicBezTo>
                    <a:cubicBezTo>
                      <a:pt x="359" y="477"/>
                      <a:pt x="359" y="477"/>
                      <a:pt x="359" y="477"/>
                    </a:cubicBezTo>
                    <a:cubicBezTo>
                      <a:pt x="359" y="479"/>
                      <a:pt x="359" y="479"/>
                      <a:pt x="359" y="479"/>
                    </a:cubicBezTo>
                    <a:cubicBezTo>
                      <a:pt x="353" y="492"/>
                      <a:pt x="353" y="492"/>
                      <a:pt x="353" y="492"/>
                    </a:cubicBezTo>
                    <a:cubicBezTo>
                      <a:pt x="365" y="488"/>
                      <a:pt x="365" y="488"/>
                      <a:pt x="365" y="488"/>
                    </a:cubicBezTo>
                    <a:cubicBezTo>
                      <a:pt x="366" y="488"/>
                      <a:pt x="367" y="488"/>
                      <a:pt x="367" y="489"/>
                    </a:cubicBezTo>
                    <a:cubicBezTo>
                      <a:pt x="367" y="491"/>
                      <a:pt x="367" y="492"/>
                      <a:pt x="366" y="492"/>
                    </a:cubicBezTo>
                    <a:cubicBezTo>
                      <a:pt x="354" y="496"/>
                      <a:pt x="354" y="496"/>
                      <a:pt x="354" y="496"/>
                    </a:cubicBezTo>
                    <a:cubicBezTo>
                      <a:pt x="367" y="502"/>
                      <a:pt x="367" y="502"/>
                      <a:pt x="367" y="502"/>
                    </a:cubicBezTo>
                    <a:cubicBezTo>
                      <a:pt x="368" y="504"/>
                      <a:pt x="368" y="504"/>
                      <a:pt x="368" y="504"/>
                    </a:cubicBezTo>
                    <a:cubicBezTo>
                      <a:pt x="368" y="506"/>
                      <a:pt x="368" y="506"/>
                      <a:pt x="368" y="506"/>
                    </a:cubicBezTo>
                    <a:cubicBezTo>
                      <a:pt x="366" y="507"/>
                      <a:pt x="366" y="507"/>
                      <a:pt x="366" y="507"/>
                    </a:cubicBezTo>
                    <a:cubicBezTo>
                      <a:pt x="364" y="507"/>
                      <a:pt x="364" y="507"/>
                      <a:pt x="364" y="507"/>
                    </a:cubicBezTo>
                    <a:cubicBezTo>
                      <a:pt x="347" y="498"/>
                      <a:pt x="347" y="498"/>
                      <a:pt x="347" y="498"/>
                    </a:cubicBezTo>
                    <a:cubicBezTo>
                      <a:pt x="343" y="499"/>
                      <a:pt x="343" y="499"/>
                      <a:pt x="343" y="499"/>
                    </a:cubicBezTo>
                    <a:cubicBezTo>
                      <a:pt x="347" y="501"/>
                      <a:pt x="347" y="501"/>
                      <a:pt x="347" y="501"/>
                    </a:cubicBezTo>
                    <a:cubicBezTo>
                      <a:pt x="348" y="502"/>
                      <a:pt x="348" y="502"/>
                      <a:pt x="348" y="502"/>
                    </a:cubicBezTo>
                    <a:cubicBezTo>
                      <a:pt x="348" y="504"/>
                      <a:pt x="348" y="504"/>
                      <a:pt x="348" y="504"/>
                    </a:cubicBezTo>
                    <a:cubicBezTo>
                      <a:pt x="348" y="505"/>
                      <a:pt x="347" y="505"/>
                      <a:pt x="346" y="505"/>
                    </a:cubicBezTo>
                    <a:cubicBezTo>
                      <a:pt x="345" y="505"/>
                      <a:pt x="345" y="505"/>
                      <a:pt x="345" y="505"/>
                    </a:cubicBezTo>
                    <a:cubicBezTo>
                      <a:pt x="337" y="501"/>
                      <a:pt x="337" y="501"/>
                      <a:pt x="337" y="501"/>
                    </a:cubicBezTo>
                    <a:cubicBezTo>
                      <a:pt x="328" y="504"/>
                      <a:pt x="328" y="504"/>
                      <a:pt x="328" y="504"/>
                    </a:cubicBezTo>
                    <a:cubicBezTo>
                      <a:pt x="335" y="510"/>
                      <a:pt x="335" y="510"/>
                      <a:pt x="335" y="510"/>
                    </a:cubicBezTo>
                    <a:cubicBezTo>
                      <a:pt x="343" y="510"/>
                      <a:pt x="343" y="510"/>
                      <a:pt x="343" y="510"/>
                    </a:cubicBezTo>
                    <a:cubicBezTo>
                      <a:pt x="344" y="510"/>
                      <a:pt x="344" y="510"/>
                      <a:pt x="344" y="510"/>
                    </a:cubicBezTo>
                    <a:cubicBezTo>
                      <a:pt x="345" y="510"/>
                      <a:pt x="345" y="510"/>
                      <a:pt x="345" y="510"/>
                    </a:cubicBezTo>
                    <a:cubicBezTo>
                      <a:pt x="346" y="512"/>
                      <a:pt x="346" y="512"/>
                      <a:pt x="346" y="512"/>
                    </a:cubicBezTo>
                    <a:cubicBezTo>
                      <a:pt x="345" y="514"/>
                      <a:pt x="345" y="514"/>
                      <a:pt x="345" y="514"/>
                    </a:cubicBezTo>
                    <a:cubicBezTo>
                      <a:pt x="344" y="515"/>
                      <a:pt x="344" y="515"/>
                      <a:pt x="344" y="515"/>
                    </a:cubicBezTo>
                    <a:cubicBezTo>
                      <a:pt x="340" y="515"/>
                      <a:pt x="340" y="515"/>
                      <a:pt x="340" y="515"/>
                    </a:cubicBezTo>
                    <a:cubicBezTo>
                      <a:pt x="343" y="518"/>
                      <a:pt x="343" y="518"/>
                      <a:pt x="343" y="518"/>
                    </a:cubicBezTo>
                    <a:cubicBezTo>
                      <a:pt x="362" y="517"/>
                      <a:pt x="362" y="517"/>
                      <a:pt x="362" y="517"/>
                    </a:cubicBezTo>
                    <a:cubicBezTo>
                      <a:pt x="364" y="517"/>
                      <a:pt x="364" y="518"/>
                      <a:pt x="364" y="519"/>
                    </a:cubicBezTo>
                    <a:cubicBezTo>
                      <a:pt x="364" y="520"/>
                      <a:pt x="364" y="521"/>
                      <a:pt x="362" y="522"/>
                    </a:cubicBezTo>
                    <a:cubicBezTo>
                      <a:pt x="348" y="522"/>
                      <a:pt x="348" y="522"/>
                      <a:pt x="348" y="522"/>
                    </a:cubicBezTo>
                    <a:cubicBezTo>
                      <a:pt x="357" y="530"/>
                      <a:pt x="357" y="530"/>
                      <a:pt x="357" y="530"/>
                    </a:cubicBezTo>
                    <a:cubicBezTo>
                      <a:pt x="358" y="531"/>
                      <a:pt x="358" y="532"/>
                      <a:pt x="357" y="533"/>
                    </a:cubicBezTo>
                    <a:cubicBezTo>
                      <a:pt x="356" y="534"/>
                      <a:pt x="356" y="534"/>
                      <a:pt x="356" y="534"/>
                    </a:cubicBezTo>
                    <a:cubicBezTo>
                      <a:pt x="354" y="534"/>
                      <a:pt x="354" y="534"/>
                      <a:pt x="354" y="534"/>
                    </a:cubicBezTo>
                    <a:cubicBezTo>
                      <a:pt x="345" y="525"/>
                      <a:pt x="345" y="525"/>
                      <a:pt x="345" y="525"/>
                    </a:cubicBezTo>
                    <a:cubicBezTo>
                      <a:pt x="346" y="540"/>
                      <a:pt x="346" y="540"/>
                      <a:pt x="346" y="540"/>
                    </a:cubicBezTo>
                    <a:cubicBezTo>
                      <a:pt x="345" y="541"/>
                      <a:pt x="345" y="541"/>
                      <a:pt x="345" y="541"/>
                    </a:cubicBezTo>
                    <a:cubicBezTo>
                      <a:pt x="345" y="542"/>
                      <a:pt x="344" y="542"/>
                      <a:pt x="343" y="542"/>
                    </a:cubicBezTo>
                    <a:cubicBezTo>
                      <a:pt x="342" y="542"/>
                      <a:pt x="341" y="541"/>
                      <a:pt x="341" y="540"/>
                    </a:cubicBezTo>
                    <a:cubicBezTo>
                      <a:pt x="340" y="521"/>
                      <a:pt x="340" y="521"/>
                      <a:pt x="340" y="521"/>
                    </a:cubicBezTo>
                    <a:cubicBezTo>
                      <a:pt x="337" y="518"/>
                      <a:pt x="337" y="518"/>
                      <a:pt x="337" y="518"/>
                    </a:cubicBezTo>
                    <a:cubicBezTo>
                      <a:pt x="337" y="522"/>
                      <a:pt x="337" y="522"/>
                      <a:pt x="337" y="522"/>
                    </a:cubicBezTo>
                    <a:cubicBezTo>
                      <a:pt x="337" y="524"/>
                      <a:pt x="336" y="524"/>
                      <a:pt x="335" y="524"/>
                    </a:cubicBezTo>
                    <a:cubicBezTo>
                      <a:pt x="335" y="524"/>
                      <a:pt x="335" y="524"/>
                      <a:pt x="335" y="524"/>
                    </a:cubicBezTo>
                    <a:cubicBezTo>
                      <a:pt x="333" y="524"/>
                      <a:pt x="333" y="524"/>
                      <a:pt x="332" y="522"/>
                    </a:cubicBezTo>
                    <a:cubicBezTo>
                      <a:pt x="332" y="514"/>
                      <a:pt x="332" y="514"/>
                      <a:pt x="332" y="514"/>
                    </a:cubicBezTo>
                    <a:cubicBezTo>
                      <a:pt x="325" y="507"/>
                      <a:pt x="325" y="507"/>
                      <a:pt x="325" y="507"/>
                    </a:cubicBezTo>
                    <a:cubicBezTo>
                      <a:pt x="323" y="516"/>
                      <a:pt x="323" y="516"/>
                      <a:pt x="323" y="516"/>
                    </a:cubicBezTo>
                    <a:cubicBezTo>
                      <a:pt x="328" y="523"/>
                      <a:pt x="328" y="523"/>
                      <a:pt x="328" y="523"/>
                    </a:cubicBezTo>
                    <a:cubicBezTo>
                      <a:pt x="329" y="525"/>
                      <a:pt x="328" y="526"/>
                      <a:pt x="327" y="527"/>
                    </a:cubicBezTo>
                    <a:cubicBezTo>
                      <a:pt x="326" y="527"/>
                      <a:pt x="326" y="527"/>
                      <a:pt x="326" y="527"/>
                    </a:cubicBezTo>
                    <a:cubicBezTo>
                      <a:pt x="324" y="526"/>
                      <a:pt x="324" y="526"/>
                      <a:pt x="324" y="526"/>
                    </a:cubicBezTo>
                    <a:cubicBezTo>
                      <a:pt x="321" y="523"/>
                      <a:pt x="321" y="523"/>
                      <a:pt x="321" y="523"/>
                    </a:cubicBezTo>
                    <a:cubicBezTo>
                      <a:pt x="321" y="527"/>
                      <a:pt x="321" y="527"/>
                      <a:pt x="321" y="527"/>
                    </a:cubicBezTo>
                    <a:cubicBezTo>
                      <a:pt x="331" y="543"/>
                      <a:pt x="331" y="543"/>
                      <a:pt x="331" y="543"/>
                    </a:cubicBezTo>
                    <a:cubicBezTo>
                      <a:pt x="332" y="543"/>
                      <a:pt x="332" y="544"/>
                      <a:pt x="331" y="545"/>
                    </a:cubicBezTo>
                    <a:cubicBezTo>
                      <a:pt x="330" y="546"/>
                      <a:pt x="330" y="546"/>
                      <a:pt x="330" y="546"/>
                    </a:cubicBezTo>
                    <a:cubicBezTo>
                      <a:pt x="329" y="546"/>
                      <a:pt x="329" y="546"/>
                      <a:pt x="329" y="546"/>
                    </a:cubicBezTo>
                    <a:cubicBezTo>
                      <a:pt x="327" y="545"/>
                      <a:pt x="327" y="545"/>
                      <a:pt x="327" y="545"/>
                    </a:cubicBezTo>
                    <a:cubicBezTo>
                      <a:pt x="319" y="533"/>
                      <a:pt x="319" y="533"/>
                      <a:pt x="319" y="533"/>
                    </a:cubicBezTo>
                    <a:cubicBezTo>
                      <a:pt x="317" y="545"/>
                      <a:pt x="317" y="545"/>
                      <a:pt x="317" y="545"/>
                    </a:cubicBezTo>
                    <a:cubicBezTo>
                      <a:pt x="315" y="547"/>
                      <a:pt x="315" y="547"/>
                      <a:pt x="315" y="547"/>
                    </a:cubicBezTo>
                    <a:cubicBezTo>
                      <a:pt x="314" y="547"/>
                      <a:pt x="314" y="547"/>
                      <a:pt x="314" y="547"/>
                    </a:cubicBezTo>
                    <a:cubicBezTo>
                      <a:pt x="313" y="546"/>
                      <a:pt x="312" y="546"/>
                      <a:pt x="312" y="544"/>
                    </a:cubicBezTo>
                    <a:cubicBezTo>
                      <a:pt x="315" y="532"/>
                      <a:pt x="315" y="532"/>
                      <a:pt x="315" y="532"/>
                    </a:cubicBezTo>
                    <a:cubicBezTo>
                      <a:pt x="303" y="540"/>
                      <a:pt x="303" y="540"/>
                      <a:pt x="303" y="540"/>
                    </a:cubicBezTo>
                    <a:cubicBezTo>
                      <a:pt x="302" y="541"/>
                      <a:pt x="302" y="541"/>
                      <a:pt x="302" y="541"/>
                    </a:cubicBezTo>
                    <a:cubicBezTo>
                      <a:pt x="300" y="539"/>
                      <a:pt x="300" y="539"/>
                      <a:pt x="300" y="539"/>
                    </a:cubicBezTo>
                    <a:cubicBezTo>
                      <a:pt x="299" y="537"/>
                      <a:pt x="299" y="537"/>
                      <a:pt x="299" y="537"/>
                    </a:cubicBezTo>
                    <a:cubicBezTo>
                      <a:pt x="299" y="537"/>
                      <a:pt x="300" y="536"/>
                      <a:pt x="301" y="536"/>
                    </a:cubicBezTo>
                    <a:cubicBezTo>
                      <a:pt x="316" y="526"/>
                      <a:pt x="316" y="526"/>
                      <a:pt x="316" y="526"/>
                    </a:cubicBezTo>
                    <a:cubicBezTo>
                      <a:pt x="317" y="522"/>
                      <a:pt x="317" y="522"/>
                      <a:pt x="317" y="522"/>
                    </a:cubicBezTo>
                    <a:cubicBezTo>
                      <a:pt x="314" y="524"/>
                      <a:pt x="314" y="524"/>
                      <a:pt x="314" y="524"/>
                    </a:cubicBezTo>
                    <a:cubicBezTo>
                      <a:pt x="313" y="524"/>
                      <a:pt x="313" y="524"/>
                      <a:pt x="313" y="524"/>
                    </a:cubicBezTo>
                    <a:cubicBezTo>
                      <a:pt x="312" y="524"/>
                      <a:pt x="311" y="524"/>
                      <a:pt x="311" y="523"/>
                    </a:cubicBezTo>
                    <a:cubicBezTo>
                      <a:pt x="310" y="522"/>
                      <a:pt x="310" y="521"/>
                      <a:pt x="312" y="520"/>
                    </a:cubicBezTo>
                    <a:cubicBezTo>
                      <a:pt x="319" y="515"/>
                      <a:pt x="319" y="515"/>
                      <a:pt x="319" y="515"/>
                    </a:cubicBezTo>
                    <a:cubicBezTo>
                      <a:pt x="321" y="506"/>
                      <a:pt x="321" y="506"/>
                      <a:pt x="321" y="506"/>
                    </a:cubicBezTo>
                    <a:cubicBezTo>
                      <a:pt x="312" y="509"/>
                      <a:pt x="312" y="509"/>
                      <a:pt x="312" y="509"/>
                    </a:cubicBezTo>
                    <a:cubicBezTo>
                      <a:pt x="308" y="516"/>
                      <a:pt x="308" y="516"/>
                      <a:pt x="308" y="516"/>
                    </a:cubicBezTo>
                    <a:cubicBezTo>
                      <a:pt x="308" y="517"/>
                      <a:pt x="307" y="518"/>
                      <a:pt x="306" y="518"/>
                    </a:cubicBezTo>
                    <a:cubicBezTo>
                      <a:pt x="305" y="518"/>
                      <a:pt x="305" y="518"/>
                      <a:pt x="305" y="518"/>
                    </a:cubicBezTo>
                    <a:cubicBezTo>
                      <a:pt x="304" y="517"/>
                      <a:pt x="303" y="516"/>
                      <a:pt x="304" y="514"/>
                    </a:cubicBezTo>
                    <a:cubicBezTo>
                      <a:pt x="306" y="511"/>
                      <a:pt x="306" y="511"/>
                      <a:pt x="306" y="511"/>
                    </a:cubicBezTo>
                    <a:cubicBezTo>
                      <a:pt x="302" y="512"/>
                      <a:pt x="302" y="512"/>
                      <a:pt x="302" y="512"/>
                    </a:cubicBezTo>
                    <a:cubicBezTo>
                      <a:pt x="293" y="529"/>
                      <a:pt x="293" y="529"/>
                      <a:pt x="293" y="529"/>
                    </a:cubicBezTo>
                    <a:cubicBezTo>
                      <a:pt x="291" y="530"/>
                      <a:pt x="291" y="530"/>
                      <a:pt x="291" y="530"/>
                    </a:cubicBezTo>
                    <a:cubicBezTo>
                      <a:pt x="290" y="530"/>
                      <a:pt x="290" y="530"/>
                      <a:pt x="290" y="530"/>
                    </a:cubicBezTo>
                    <a:cubicBezTo>
                      <a:pt x="288" y="529"/>
                      <a:pt x="288" y="529"/>
                      <a:pt x="288" y="529"/>
                    </a:cubicBezTo>
                    <a:cubicBezTo>
                      <a:pt x="289" y="527"/>
                      <a:pt x="289" y="527"/>
                      <a:pt x="289" y="527"/>
                    </a:cubicBezTo>
                    <a:cubicBezTo>
                      <a:pt x="296" y="514"/>
                      <a:pt x="296" y="514"/>
                      <a:pt x="296" y="514"/>
                    </a:cubicBezTo>
                    <a:cubicBezTo>
                      <a:pt x="283" y="518"/>
                      <a:pt x="283" y="518"/>
                      <a:pt x="283" y="518"/>
                    </a:cubicBezTo>
                    <a:cubicBezTo>
                      <a:pt x="281" y="516"/>
                      <a:pt x="281" y="516"/>
                      <a:pt x="281" y="516"/>
                    </a:cubicBezTo>
                    <a:cubicBezTo>
                      <a:pt x="281" y="515"/>
                      <a:pt x="281" y="514"/>
                      <a:pt x="282" y="514"/>
                    </a:cubicBezTo>
                    <a:cubicBezTo>
                      <a:pt x="294" y="510"/>
                      <a:pt x="294" y="510"/>
                      <a:pt x="294" y="510"/>
                    </a:cubicBezTo>
                    <a:cubicBezTo>
                      <a:pt x="281" y="503"/>
                      <a:pt x="281" y="503"/>
                      <a:pt x="281" y="503"/>
                    </a:cubicBezTo>
                    <a:cubicBezTo>
                      <a:pt x="280" y="502"/>
                      <a:pt x="280" y="502"/>
                      <a:pt x="280" y="502"/>
                    </a:cubicBezTo>
                    <a:cubicBezTo>
                      <a:pt x="280" y="500"/>
                      <a:pt x="280" y="500"/>
                      <a:pt x="280" y="500"/>
                    </a:cubicBezTo>
                    <a:cubicBezTo>
                      <a:pt x="281" y="499"/>
                      <a:pt x="282" y="499"/>
                      <a:pt x="282" y="499"/>
                    </a:cubicBezTo>
                    <a:cubicBezTo>
                      <a:pt x="284" y="499"/>
                      <a:pt x="284" y="499"/>
                      <a:pt x="284" y="499"/>
                    </a:cubicBezTo>
                    <a:cubicBezTo>
                      <a:pt x="301" y="508"/>
                      <a:pt x="301" y="508"/>
                      <a:pt x="301" y="508"/>
                    </a:cubicBezTo>
                    <a:cubicBezTo>
                      <a:pt x="304" y="507"/>
                      <a:pt x="304" y="507"/>
                      <a:pt x="304" y="507"/>
                    </a:cubicBezTo>
                    <a:cubicBezTo>
                      <a:pt x="301" y="505"/>
                      <a:pt x="301" y="505"/>
                      <a:pt x="301" y="505"/>
                    </a:cubicBezTo>
                    <a:cubicBezTo>
                      <a:pt x="300" y="504"/>
                      <a:pt x="300" y="504"/>
                      <a:pt x="300" y="504"/>
                    </a:cubicBezTo>
                    <a:cubicBezTo>
                      <a:pt x="300" y="503"/>
                      <a:pt x="300" y="502"/>
                      <a:pt x="300" y="502"/>
                    </a:cubicBezTo>
                    <a:cubicBezTo>
                      <a:pt x="300" y="501"/>
                      <a:pt x="301" y="500"/>
                      <a:pt x="302" y="500"/>
                    </a:cubicBezTo>
                    <a:cubicBezTo>
                      <a:pt x="303" y="501"/>
                      <a:pt x="303" y="501"/>
                      <a:pt x="303" y="501"/>
                    </a:cubicBezTo>
                    <a:cubicBezTo>
                      <a:pt x="311" y="505"/>
                      <a:pt x="311" y="505"/>
                      <a:pt x="311" y="505"/>
                    </a:cubicBezTo>
                    <a:cubicBezTo>
                      <a:pt x="320" y="502"/>
                      <a:pt x="320" y="502"/>
                      <a:pt x="320" y="502"/>
                    </a:cubicBezTo>
                    <a:cubicBezTo>
                      <a:pt x="313" y="495"/>
                      <a:pt x="313" y="495"/>
                      <a:pt x="313" y="495"/>
                    </a:cubicBezTo>
                    <a:cubicBezTo>
                      <a:pt x="304" y="496"/>
                      <a:pt x="304" y="496"/>
                      <a:pt x="304" y="496"/>
                    </a:cubicBezTo>
                    <a:cubicBezTo>
                      <a:pt x="303" y="495"/>
                      <a:pt x="303" y="495"/>
                      <a:pt x="303" y="495"/>
                    </a:cubicBezTo>
                    <a:cubicBezTo>
                      <a:pt x="302" y="494"/>
                      <a:pt x="302" y="494"/>
                      <a:pt x="302" y="494"/>
                    </a:cubicBezTo>
                    <a:cubicBezTo>
                      <a:pt x="302" y="492"/>
                      <a:pt x="303" y="491"/>
                      <a:pt x="304" y="491"/>
                    </a:cubicBezTo>
                    <a:cubicBezTo>
                      <a:pt x="308" y="491"/>
                      <a:pt x="308" y="491"/>
                      <a:pt x="308" y="491"/>
                    </a:cubicBezTo>
                    <a:cubicBezTo>
                      <a:pt x="305" y="488"/>
                      <a:pt x="305" y="488"/>
                      <a:pt x="305" y="488"/>
                    </a:cubicBezTo>
                    <a:cubicBezTo>
                      <a:pt x="286" y="489"/>
                      <a:pt x="286" y="489"/>
                      <a:pt x="286" y="489"/>
                    </a:cubicBezTo>
                    <a:cubicBezTo>
                      <a:pt x="286" y="489"/>
                      <a:pt x="286" y="489"/>
                      <a:pt x="286" y="489"/>
                    </a:cubicBezTo>
                    <a:cubicBezTo>
                      <a:pt x="285" y="489"/>
                      <a:pt x="285" y="489"/>
                      <a:pt x="284" y="488"/>
                    </a:cubicBezTo>
                    <a:cubicBezTo>
                      <a:pt x="283" y="487"/>
                      <a:pt x="283" y="487"/>
                      <a:pt x="283" y="487"/>
                    </a:cubicBezTo>
                    <a:cubicBezTo>
                      <a:pt x="283" y="485"/>
                      <a:pt x="284" y="484"/>
                      <a:pt x="286" y="484"/>
                    </a:cubicBezTo>
                    <a:cubicBezTo>
                      <a:pt x="300" y="484"/>
                      <a:pt x="300" y="484"/>
                      <a:pt x="300" y="484"/>
                    </a:cubicBezTo>
                    <a:cubicBezTo>
                      <a:pt x="291" y="476"/>
                      <a:pt x="291" y="476"/>
                      <a:pt x="291" y="476"/>
                    </a:cubicBezTo>
                    <a:cubicBezTo>
                      <a:pt x="290" y="474"/>
                      <a:pt x="290" y="473"/>
                      <a:pt x="291" y="472"/>
                    </a:cubicBezTo>
                    <a:cubicBezTo>
                      <a:pt x="292" y="472"/>
                      <a:pt x="292" y="472"/>
                      <a:pt x="292" y="472"/>
                    </a:cubicBezTo>
                    <a:moveTo>
                      <a:pt x="372" y="402"/>
                    </a:moveTo>
                    <a:cubicBezTo>
                      <a:pt x="370" y="403"/>
                      <a:pt x="370" y="403"/>
                      <a:pt x="370" y="403"/>
                    </a:cubicBezTo>
                    <a:cubicBezTo>
                      <a:pt x="369" y="403"/>
                      <a:pt x="369" y="403"/>
                      <a:pt x="369" y="403"/>
                    </a:cubicBezTo>
                    <a:cubicBezTo>
                      <a:pt x="356" y="396"/>
                      <a:pt x="356" y="396"/>
                      <a:pt x="356" y="396"/>
                    </a:cubicBezTo>
                    <a:cubicBezTo>
                      <a:pt x="353" y="397"/>
                      <a:pt x="353" y="397"/>
                      <a:pt x="353" y="397"/>
                    </a:cubicBezTo>
                    <a:cubicBezTo>
                      <a:pt x="356" y="399"/>
                      <a:pt x="356" y="399"/>
                      <a:pt x="356" y="399"/>
                    </a:cubicBezTo>
                    <a:cubicBezTo>
                      <a:pt x="357" y="400"/>
                      <a:pt x="357" y="400"/>
                      <a:pt x="357" y="400"/>
                    </a:cubicBezTo>
                    <a:cubicBezTo>
                      <a:pt x="357" y="401"/>
                      <a:pt x="357" y="401"/>
                      <a:pt x="357" y="401"/>
                    </a:cubicBezTo>
                    <a:cubicBezTo>
                      <a:pt x="355" y="402"/>
                      <a:pt x="355" y="402"/>
                      <a:pt x="355" y="402"/>
                    </a:cubicBezTo>
                    <a:cubicBezTo>
                      <a:pt x="354" y="402"/>
                      <a:pt x="354" y="402"/>
                      <a:pt x="354" y="402"/>
                    </a:cubicBezTo>
                    <a:cubicBezTo>
                      <a:pt x="348" y="399"/>
                      <a:pt x="348" y="399"/>
                      <a:pt x="348" y="399"/>
                    </a:cubicBezTo>
                    <a:cubicBezTo>
                      <a:pt x="341" y="401"/>
                      <a:pt x="341" y="401"/>
                      <a:pt x="341" y="401"/>
                    </a:cubicBezTo>
                    <a:cubicBezTo>
                      <a:pt x="347" y="406"/>
                      <a:pt x="347" y="406"/>
                      <a:pt x="347" y="406"/>
                    </a:cubicBezTo>
                    <a:cubicBezTo>
                      <a:pt x="353" y="406"/>
                      <a:pt x="353" y="406"/>
                      <a:pt x="353" y="406"/>
                    </a:cubicBezTo>
                    <a:cubicBezTo>
                      <a:pt x="355" y="406"/>
                      <a:pt x="355" y="406"/>
                      <a:pt x="355" y="406"/>
                    </a:cubicBezTo>
                    <a:cubicBezTo>
                      <a:pt x="355" y="407"/>
                      <a:pt x="355" y="407"/>
                      <a:pt x="355" y="407"/>
                    </a:cubicBezTo>
                    <a:cubicBezTo>
                      <a:pt x="355" y="409"/>
                      <a:pt x="355" y="409"/>
                      <a:pt x="355" y="409"/>
                    </a:cubicBezTo>
                    <a:cubicBezTo>
                      <a:pt x="353" y="409"/>
                      <a:pt x="353" y="409"/>
                      <a:pt x="353" y="409"/>
                    </a:cubicBezTo>
                    <a:cubicBezTo>
                      <a:pt x="350" y="409"/>
                      <a:pt x="350" y="409"/>
                      <a:pt x="350" y="409"/>
                    </a:cubicBezTo>
                    <a:cubicBezTo>
                      <a:pt x="353" y="411"/>
                      <a:pt x="353" y="411"/>
                      <a:pt x="353" y="411"/>
                    </a:cubicBezTo>
                    <a:cubicBezTo>
                      <a:pt x="367" y="411"/>
                      <a:pt x="367" y="411"/>
                      <a:pt x="367" y="411"/>
                    </a:cubicBezTo>
                    <a:cubicBezTo>
                      <a:pt x="369" y="411"/>
                      <a:pt x="369" y="411"/>
                      <a:pt x="369" y="413"/>
                    </a:cubicBezTo>
                    <a:cubicBezTo>
                      <a:pt x="369" y="414"/>
                      <a:pt x="369" y="414"/>
                      <a:pt x="367" y="415"/>
                    </a:cubicBezTo>
                    <a:cubicBezTo>
                      <a:pt x="357" y="415"/>
                      <a:pt x="357" y="415"/>
                      <a:pt x="357" y="415"/>
                    </a:cubicBezTo>
                    <a:cubicBezTo>
                      <a:pt x="363" y="421"/>
                      <a:pt x="363" y="421"/>
                      <a:pt x="363" y="421"/>
                    </a:cubicBezTo>
                    <a:cubicBezTo>
                      <a:pt x="364" y="422"/>
                      <a:pt x="364" y="423"/>
                      <a:pt x="363" y="423"/>
                    </a:cubicBezTo>
                    <a:cubicBezTo>
                      <a:pt x="362" y="424"/>
                      <a:pt x="362" y="424"/>
                      <a:pt x="362" y="424"/>
                    </a:cubicBezTo>
                    <a:cubicBezTo>
                      <a:pt x="361" y="424"/>
                      <a:pt x="361" y="424"/>
                      <a:pt x="361" y="424"/>
                    </a:cubicBezTo>
                    <a:cubicBezTo>
                      <a:pt x="354" y="417"/>
                      <a:pt x="354" y="417"/>
                      <a:pt x="354" y="417"/>
                    </a:cubicBezTo>
                    <a:cubicBezTo>
                      <a:pt x="355" y="428"/>
                      <a:pt x="355" y="428"/>
                      <a:pt x="355" y="428"/>
                    </a:cubicBezTo>
                    <a:cubicBezTo>
                      <a:pt x="354" y="430"/>
                      <a:pt x="354" y="430"/>
                      <a:pt x="354" y="430"/>
                    </a:cubicBezTo>
                    <a:cubicBezTo>
                      <a:pt x="353" y="430"/>
                      <a:pt x="353" y="430"/>
                      <a:pt x="353" y="430"/>
                    </a:cubicBezTo>
                    <a:cubicBezTo>
                      <a:pt x="353" y="430"/>
                      <a:pt x="353" y="430"/>
                      <a:pt x="353" y="430"/>
                    </a:cubicBezTo>
                    <a:cubicBezTo>
                      <a:pt x="352" y="430"/>
                      <a:pt x="351" y="430"/>
                      <a:pt x="351" y="429"/>
                    </a:cubicBezTo>
                    <a:cubicBezTo>
                      <a:pt x="351" y="414"/>
                      <a:pt x="351" y="414"/>
                      <a:pt x="351" y="414"/>
                    </a:cubicBezTo>
                    <a:cubicBezTo>
                      <a:pt x="348" y="412"/>
                      <a:pt x="348" y="412"/>
                      <a:pt x="348" y="412"/>
                    </a:cubicBezTo>
                    <a:cubicBezTo>
                      <a:pt x="348" y="415"/>
                      <a:pt x="348" y="415"/>
                      <a:pt x="348" y="415"/>
                    </a:cubicBezTo>
                    <a:cubicBezTo>
                      <a:pt x="348" y="416"/>
                      <a:pt x="348" y="417"/>
                      <a:pt x="347" y="417"/>
                    </a:cubicBezTo>
                    <a:cubicBezTo>
                      <a:pt x="346" y="417"/>
                      <a:pt x="346" y="417"/>
                      <a:pt x="346" y="417"/>
                    </a:cubicBezTo>
                    <a:cubicBezTo>
                      <a:pt x="345" y="417"/>
                      <a:pt x="345" y="416"/>
                      <a:pt x="345" y="415"/>
                    </a:cubicBezTo>
                    <a:cubicBezTo>
                      <a:pt x="344" y="408"/>
                      <a:pt x="344" y="408"/>
                      <a:pt x="344" y="408"/>
                    </a:cubicBezTo>
                    <a:cubicBezTo>
                      <a:pt x="339" y="403"/>
                      <a:pt x="339" y="403"/>
                      <a:pt x="339" y="403"/>
                    </a:cubicBezTo>
                    <a:cubicBezTo>
                      <a:pt x="337" y="411"/>
                      <a:pt x="337" y="411"/>
                      <a:pt x="337" y="411"/>
                    </a:cubicBezTo>
                    <a:cubicBezTo>
                      <a:pt x="341" y="416"/>
                      <a:pt x="341" y="416"/>
                      <a:pt x="341" y="416"/>
                    </a:cubicBezTo>
                    <a:cubicBezTo>
                      <a:pt x="342" y="417"/>
                      <a:pt x="342" y="418"/>
                      <a:pt x="341" y="418"/>
                    </a:cubicBezTo>
                    <a:cubicBezTo>
                      <a:pt x="339" y="419"/>
                      <a:pt x="339" y="419"/>
                      <a:pt x="339" y="419"/>
                    </a:cubicBezTo>
                    <a:cubicBezTo>
                      <a:pt x="339" y="419"/>
                      <a:pt x="338" y="419"/>
                      <a:pt x="338" y="418"/>
                    </a:cubicBezTo>
                    <a:cubicBezTo>
                      <a:pt x="336" y="415"/>
                      <a:pt x="336" y="415"/>
                      <a:pt x="336" y="415"/>
                    </a:cubicBezTo>
                    <a:cubicBezTo>
                      <a:pt x="336" y="418"/>
                      <a:pt x="336" y="418"/>
                      <a:pt x="336" y="418"/>
                    </a:cubicBezTo>
                    <a:cubicBezTo>
                      <a:pt x="343" y="431"/>
                      <a:pt x="343" y="431"/>
                      <a:pt x="343" y="431"/>
                    </a:cubicBezTo>
                    <a:cubicBezTo>
                      <a:pt x="344" y="432"/>
                      <a:pt x="344" y="432"/>
                      <a:pt x="344" y="432"/>
                    </a:cubicBezTo>
                    <a:cubicBezTo>
                      <a:pt x="343" y="433"/>
                      <a:pt x="343" y="433"/>
                      <a:pt x="343" y="433"/>
                    </a:cubicBezTo>
                    <a:cubicBezTo>
                      <a:pt x="342" y="434"/>
                      <a:pt x="342" y="434"/>
                      <a:pt x="342" y="434"/>
                    </a:cubicBezTo>
                    <a:cubicBezTo>
                      <a:pt x="341" y="433"/>
                      <a:pt x="341" y="433"/>
                      <a:pt x="341" y="433"/>
                    </a:cubicBezTo>
                    <a:cubicBezTo>
                      <a:pt x="335" y="423"/>
                      <a:pt x="335" y="423"/>
                      <a:pt x="335" y="423"/>
                    </a:cubicBezTo>
                    <a:cubicBezTo>
                      <a:pt x="332" y="433"/>
                      <a:pt x="332" y="433"/>
                      <a:pt x="332" y="433"/>
                    </a:cubicBezTo>
                    <a:cubicBezTo>
                      <a:pt x="331" y="434"/>
                      <a:pt x="331" y="434"/>
                      <a:pt x="331" y="434"/>
                    </a:cubicBezTo>
                    <a:cubicBezTo>
                      <a:pt x="331" y="434"/>
                      <a:pt x="331" y="434"/>
                      <a:pt x="331" y="434"/>
                    </a:cubicBezTo>
                    <a:cubicBezTo>
                      <a:pt x="329" y="434"/>
                      <a:pt x="329" y="433"/>
                      <a:pt x="329" y="432"/>
                    </a:cubicBezTo>
                    <a:cubicBezTo>
                      <a:pt x="331" y="423"/>
                      <a:pt x="331" y="423"/>
                      <a:pt x="331" y="423"/>
                    </a:cubicBezTo>
                    <a:cubicBezTo>
                      <a:pt x="322" y="429"/>
                      <a:pt x="322" y="429"/>
                      <a:pt x="322" y="429"/>
                    </a:cubicBezTo>
                    <a:cubicBezTo>
                      <a:pt x="321" y="429"/>
                      <a:pt x="321" y="429"/>
                      <a:pt x="321" y="429"/>
                    </a:cubicBezTo>
                    <a:cubicBezTo>
                      <a:pt x="319" y="428"/>
                      <a:pt x="319" y="428"/>
                      <a:pt x="319" y="428"/>
                    </a:cubicBezTo>
                    <a:cubicBezTo>
                      <a:pt x="319" y="428"/>
                      <a:pt x="319" y="427"/>
                      <a:pt x="319" y="427"/>
                    </a:cubicBezTo>
                    <a:cubicBezTo>
                      <a:pt x="320" y="426"/>
                      <a:pt x="320" y="426"/>
                      <a:pt x="320" y="426"/>
                    </a:cubicBezTo>
                    <a:cubicBezTo>
                      <a:pt x="332" y="418"/>
                      <a:pt x="332" y="418"/>
                      <a:pt x="332" y="418"/>
                    </a:cubicBezTo>
                    <a:cubicBezTo>
                      <a:pt x="333" y="415"/>
                      <a:pt x="333" y="415"/>
                      <a:pt x="333" y="415"/>
                    </a:cubicBezTo>
                    <a:cubicBezTo>
                      <a:pt x="331" y="416"/>
                      <a:pt x="331" y="416"/>
                      <a:pt x="331" y="416"/>
                    </a:cubicBezTo>
                    <a:cubicBezTo>
                      <a:pt x="330" y="417"/>
                      <a:pt x="330" y="417"/>
                      <a:pt x="330" y="417"/>
                    </a:cubicBezTo>
                    <a:cubicBezTo>
                      <a:pt x="328" y="416"/>
                      <a:pt x="328" y="416"/>
                      <a:pt x="328" y="416"/>
                    </a:cubicBezTo>
                    <a:cubicBezTo>
                      <a:pt x="327" y="415"/>
                      <a:pt x="328" y="414"/>
                      <a:pt x="329" y="413"/>
                    </a:cubicBezTo>
                    <a:cubicBezTo>
                      <a:pt x="334" y="410"/>
                      <a:pt x="334" y="410"/>
                      <a:pt x="334" y="410"/>
                    </a:cubicBezTo>
                    <a:cubicBezTo>
                      <a:pt x="336" y="403"/>
                      <a:pt x="336" y="403"/>
                      <a:pt x="336" y="403"/>
                    </a:cubicBezTo>
                    <a:cubicBezTo>
                      <a:pt x="329" y="405"/>
                      <a:pt x="329" y="405"/>
                      <a:pt x="329" y="405"/>
                    </a:cubicBezTo>
                    <a:cubicBezTo>
                      <a:pt x="326" y="411"/>
                      <a:pt x="326" y="411"/>
                      <a:pt x="326" y="411"/>
                    </a:cubicBezTo>
                    <a:cubicBezTo>
                      <a:pt x="324" y="412"/>
                      <a:pt x="324" y="412"/>
                      <a:pt x="324" y="412"/>
                    </a:cubicBezTo>
                    <a:cubicBezTo>
                      <a:pt x="323" y="411"/>
                      <a:pt x="323" y="411"/>
                      <a:pt x="323" y="411"/>
                    </a:cubicBezTo>
                    <a:cubicBezTo>
                      <a:pt x="322" y="411"/>
                      <a:pt x="322" y="410"/>
                      <a:pt x="323" y="409"/>
                    </a:cubicBezTo>
                    <a:cubicBezTo>
                      <a:pt x="324" y="406"/>
                      <a:pt x="324" y="406"/>
                      <a:pt x="324" y="406"/>
                    </a:cubicBezTo>
                    <a:cubicBezTo>
                      <a:pt x="321" y="407"/>
                      <a:pt x="321" y="407"/>
                      <a:pt x="321" y="407"/>
                    </a:cubicBezTo>
                    <a:cubicBezTo>
                      <a:pt x="314" y="420"/>
                      <a:pt x="314" y="420"/>
                      <a:pt x="314" y="420"/>
                    </a:cubicBezTo>
                    <a:cubicBezTo>
                      <a:pt x="313" y="421"/>
                      <a:pt x="313" y="421"/>
                      <a:pt x="313" y="421"/>
                    </a:cubicBezTo>
                    <a:cubicBezTo>
                      <a:pt x="312" y="421"/>
                      <a:pt x="312" y="421"/>
                      <a:pt x="312" y="421"/>
                    </a:cubicBezTo>
                    <a:cubicBezTo>
                      <a:pt x="311" y="420"/>
                      <a:pt x="311" y="420"/>
                      <a:pt x="311" y="420"/>
                    </a:cubicBezTo>
                    <a:cubicBezTo>
                      <a:pt x="311" y="419"/>
                      <a:pt x="311" y="419"/>
                      <a:pt x="311" y="419"/>
                    </a:cubicBezTo>
                    <a:cubicBezTo>
                      <a:pt x="316" y="409"/>
                      <a:pt x="316" y="409"/>
                      <a:pt x="316" y="409"/>
                    </a:cubicBezTo>
                    <a:cubicBezTo>
                      <a:pt x="307" y="412"/>
                      <a:pt x="307" y="412"/>
                      <a:pt x="307" y="412"/>
                    </a:cubicBezTo>
                    <a:cubicBezTo>
                      <a:pt x="307" y="412"/>
                      <a:pt x="307" y="412"/>
                      <a:pt x="307" y="412"/>
                    </a:cubicBezTo>
                    <a:cubicBezTo>
                      <a:pt x="305" y="411"/>
                      <a:pt x="305" y="411"/>
                      <a:pt x="305" y="411"/>
                    </a:cubicBezTo>
                    <a:cubicBezTo>
                      <a:pt x="305" y="409"/>
                      <a:pt x="305" y="409"/>
                      <a:pt x="306" y="408"/>
                    </a:cubicBezTo>
                    <a:cubicBezTo>
                      <a:pt x="315" y="406"/>
                      <a:pt x="315" y="406"/>
                      <a:pt x="315" y="406"/>
                    </a:cubicBezTo>
                    <a:cubicBezTo>
                      <a:pt x="305" y="401"/>
                      <a:pt x="305" y="401"/>
                      <a:pt x="305" y="401"/>
                    </a:cubicBezTo>
                    <a:cubicBezTo>
                      <a:pt x="304" y="400"/>
                      <a:pt x="304" y="400"/>
                      <a:pt x="304" y="400"/>
                    </a:cubicBezTo>
                    <a:cubicBezTo>
                      <a:pt x="304" y="399"/>
                      <a:pt x="304" y="399"/>
                      <a:pt x="305" y="398"/>
                    </a:cubicBezTo>
                    <a:cubicBezTo>
                      <a:pt x="305" y="397"/>
                      <a:pt x="305" y="397"/>
                      <a:pt x="306" y="397"/>
                    </a:cubicBezTo>
                    <a:cubicBezTo>
                      <a:pt x="307" y="397"/>
                      <a:pt x="307" y="397"/>
                      <a:pt x="307" y="397"/>
                    </a:cubicBezTo>
                    <a:cubicBezTo>
                      <a:pt x="320" y="404"/>
                      <a:pt x="320" y="404"/>
                      <a:pt x="320" y="404"/>
                    </a:cubicBezTo>
                    <a:cubicBezTo>
                      <a:pt x="323" y="403"/>
                      <a:pt x="323" y="403"/>
                      <a:pt x="323" y="403"/>
                    </a:cubicBezTo>
                    <a:cubicBezTo>
                      <a:pt x="320" y="402"/>
                      <a:pt x="320" y="402"/>
                      <a:pt x="320" y="402"/>
                    </a:cubicBezTo>
                    <a:cubicBezTo>
                      <a:pt x="320" y="401"/>
                      <a:pt x="320" y="401"/>
                      <a:pt x="320" y="401"/>
                    </a:cubicBezTo>
                    <a:cubicBezTo>
                      <a:pt x="320" y="400"/>
                      <a:pt x="320" y="400"/>
                      <a:pt x="320" y="400"/>
                    </a:cubicBezTo>
                    <a:cubicBezTo>
                      <a:pt x="320" y="399"/>
                      <a:pt x="321" y="398"/>
                      <a:pt x="321" y="398"/>
                    </a:cubicBezTo>
                    <a:cubicBezTo>
                      <a:pt x="328" y="402"/>
                      <a:pt x="328" y="402"/>
                      <a:pt x="328" y="402"/>
                    </a:cubicBezTo>
                    <a:cubicBezTo>
                      <a:pt x="335" y="400"/>
                      <a:pt x="335" y="400"/>
                      <a:pt x="335" y="400"/>
                    </a:cubicBezTo>
                    <a:cubicBezTo>
                      <a:pt x="330" y="395"/>
                      <a:pt x="330" y="395"/>
                      <a:pt x="330" y="395"/>
                    </a:cubicBezTo>
                    <a:cubicBezTo>
                      <a:pt x="323" y="395"/>
                      <a:pt x="323" y="395"/>
                      <a:pt x="323" y="395"/>
                    </a:cubicBezTo>
                    <a:cubicBezTo>
                      <a:pt x="322" y="395"/>
                      <a:pt x="322" y="395"/>
                      <a:pt x="322" y="395"/>
                    </a:cubicBezTo>
                    <a:cubicBezTo>
                      <a:pt x="321" y="393"/>
                      <a:pt x="321" y="393"/>
                      <a:pt x="321" y="393"/>
                    </a:cubicBezTo>
                    <a:cubicBezTo>
                      <a:pt x="321" y="392"/>
                      <a:pt x="322" y="391"/>
                      <a:pt x="323" y="391"/>
                    </a:cubicBezTo>
                    <a:cubicBezTo>
                      <a:pt x="326" y="391"/>
                      <a:pt x="326" y="391"/>
                      <a:pt x="326" y="391"/>
                    </a:cubicBezTo>
                    <a:cubicBezTo>
                      <a:pt x="324" y="389"/>
                      <a:pt x="324" y="389"/>
                      <a:pt x="324" y="389"/>
                    </a:cubicBezTo>
                    <a:cubicBezTo>
                      <a:pt x="309" y="390"/>
                      <a:pt x="309" y="390"/>
                      <a:pt x="309" y="390"/>
                    </a:cubicBezTo>
                    <a:cubicBezTo>
                      <a:pt x="308" y="389"/>
                      <a:pt x="308" y="389"/>
                      <a:pt x="308" y="389"/>
                    </a:cubicBezTo>
                    <a:cubicBezTo>
                      <a:pt x="307" y="388"/>
                      <a:pt x="307" y="388"/>
                      <a:pt x="307" y="388"/>
                    </a:cubicBezTo>
                    <a:cubicBezTo>
                      <a:pt x="307" y="387"/>
                      <a:pt x="308" y="386"/>
                      <a:pt x="309" y="386"/>
                    </a:cubicBezTo>
                    <a:cubicBezTo>
                      <a:pt x="320" y="386"/>
                      <a:pt x="320" y="386"/>
                      <a:pt x="320" y="386"/>
                    </a:cubicBezTo>
                    <a:cubicBezTo>
                      <a:pt x="313" y="379"/>
                      <a:pt x="313" y="379"/>
                      <a:pt x="313" y="379"/>
                    </a:cubicBezTo>
                    <a:cubicBezTo>
                      <a:pt x="312" y="379"/>
                      <a:pt x="312" y="378"/>
                      <a:pt x="313" y="377"/>
                    </a:cubicBezTo>
                    <a:cubicBezTo>
                      <a:pt x="314" y="376"/>
                      <a:pt x="314" y="376"/>
                      <a:pt x="314" y="376"/>
                    </a:cubicBezTo>
                    <a:cubicBezTo>
                      <a:pt x="315" y="377"/>
                      <a:pt x="315" y="377"/>
                      <a:pt x="315" y="377"/>
                    </a:cubicBezTo>
                    <a:cubicBezTo>
                      <a:pt x="322" y="383"/>
                      <a:pt x="322" y="383"/>
                      <a:pt x="322" y="383"/>
                    </a:cubicBezTo>
                    <a:cubicBezTo>
                      <a:pt x="321" y="372"/>
                      <a:pt x="321" y="372"/>
                      <a:pt x="321" y="372"/>
                    </a:cubicBezTo>
                    <a:cubicBezTo>
                      <a:pt x="321" y="371"/>
                      <a:pt x="322" y="371"/>
                      <a:pt x="323" y="370"/>
                    </a:cubicBezTo>
                    <a:cubicBezTo>
                      <a:pt x="323" y="370"/>
                      <a:pt x="323" y="370"/>
                      <a:pt x="323" y="370"/>
                    </a:cubicBezTo>
                    <a:cubicBezTo>
                      <a:pt x="325" y="370"/>
                      <a:pt x="325" y="371"/>
                      <a:pt x="325" y="372"/>
                    </a:cubicBezTo>
                    <a:cubicBezTo>
                      <a:pt x="326" y="387"/>
                      <a:pt x="326" y="387"/>
                      <a:pt x="326" y="387"/>
                    </a:cubicBezTo>
                    <a:cubicBezTo>
                      <a:pt x="328" y="389"/>
                      <a:pt x="328" y="389"/>
                      <a:pt x="328" y="389"/>
                    </a:cubicBezTo>
                    <a:cubicBezTo>
                      <a:pt x="328" y="386"/>
                      <a:pt x="328" y="386"/>
                      <a:pt x="328" y="386"/>
                    </a:cubicBezTo>
                    <a:cubicBezTo>
                      <a:pt x="328" y="385"/>
                      <a:pt x="329" y="384"/>
                      <a:pt x="330" y="384"/>
                    </a:cubicBezTo>
                    <a:cubicBezTo>
                      <a:pt x="330" y="384"/>
                      <a:pt x="330" y="384"/>
                      <a:pt x="330" y="384"/>
                    </a:cubicBezTo>
                    <a:cubicBezTo>
                      <a:pt x="331" y="384"/>
                      <a:pt x="332" y="384"/>
                      <a:pt x="332" y="386"/>
                    </a:cubicBezTo>
                    <a:cubicBezTo>
                      <a:pt x="332" y="392"/>
                      <a:pt x="332" y="392"/>
                      <a:pt x="332" y="392"/>
                    </a:cubicBezTo>
                    <a:cubicBezTo>
                      <a:pt x="337" y="397"/>
                      <a:pt x="337" y="397"/>
                      <a:pt x="337" y="397"/>
                    </a:cubicBezTo>
                    <a:cubicBezTo>
                      <a:pt x="339" y="390"/>
                      <a:pt x="339" y="390"/>
                      <a:pt x="339" y="390"/>
                    </a:cubicBezTo>
                    <a:cubicBezTo>
                      <a:pt x="335" y="385"/>
                      <a:pt x="335" y="385"/>
                      <a:pt x="335" y="385"/>
                    </a:cubicBezTo>
                    <a:cubicBezTo>
                      <a:pt x="335" y="383"/>
                      <a:pt x="335" y="383"/>
                      <a:pt x="335" y="383"/>
                    </a:cubicBezTo>
                    <a:cubicBezTo>
                      <a:pt x="336" y="382"/>
                      <a:pt x="336" y="382"/>
                      <a:pt x="336" y="382"/>
                    </a:cubicBezTo>
                    <a:cubicBezTo>
                      <a:pt x="337" y="382"/>
                      <a:pt x="337" y="382"/>
                      <a:pt x="337" y="382"/>
                    </a:cubicBezTo>
                    <a:cubicBezTo>
                      <a:pt x="338" y="383"/>
                      <a:pt x="338" y="383"/>
                      <a:pt x="338" y="383"/>
                    </a:cubicBezTo>
                    <a:cubicBezTo>
                      <a:pt x="340" y="385"/>
                      <a:pt x="340" y="385"/>
                      <a:pt x="340" y="385"/>
                    </a:cubicBezTo>
                    <a:cubicBezTo>
                      <a:pt x="341" y="382"/>
                      <a:pt x="341" y="382"/>
                      <a:pt x="341" y="382"/>
                    </a:cubicBezTo>
                    <a:cubicBezTo>
                      <a:pt x="333" y="370"/>
                      <a:pt x="333" y="370"/>
                      <a:pt x="333" y="370"/>
                    </a:cubicBezTo>
                    <a:cubicBezTo>
                      <a:pt x="332" y="368"/>
                      <a:pt x="332" y="368"/>
                      <a:pt x="332" y="368"/>
                    </a:cubicBezTo>
                    <a:cubicBezTo>
                      <a:pt x="333" y="367"/>
                      <a:pt x="333" y="367"/>
                      <a:pt x="333" y="367"/>
                    </a:cubicBezTo>
                    <a:cubicBezTo>
                      <a:pt x="334" y="367"/>
                      <a:pt x="334" y="367"/>
                      <a:pt x="334" y="367"/>
                    </a:cubicBezTo>
                    <a:cubicBezTo>
                      <a:pt x="335" y="367"/>
                      <a:pt x="335" y="367"/>
                      <a:pt x="336" y="368"/>
                    </a:cubicBezTo>
                    <a:cubicBezTo>
                      <a:pt x="342" y="377"/>
                      <a:pt x="342" y="377"/>
                      <a:pt x="342" y="377"/>
                    </a:cubicBezTo>
                    <a:cubicBezTo>
                      <a:pt x="344" y="368"/>
                      <a:pt x="344" y="368"/>
                      <a:pt x="344" y="368"/>
                    </a:cubicBezTo>
                    <a:cubicBezTo>
                      <a:pt x="344" y="367"/>
                      <a:pt x="344" y="367"/>
                      <a:pt x="345" y="367"/>
                    </a:cubicBezTo>
                    <a:cubicBezTo>
                      <a:pt x="346" y="367"/>
                      <a:pt x="346" y="367"/>
                      <a:pt x="346" y="367"/>
                    </a:cubicBezTo>
                    <a:cubicBezTo>
                      <a:pt x="347" y="367"/>
                      <a:pt x="347" y="368"/>
                      <a:pt x="347" y="369"/>
                    </a:cubicBezTo>
                    <a:cubicBezTo>
                      <a:pt x="345" y="378"/>
                      <a:pt x="345" y="378"/>
                      <a:pt x="345" y="378"/>
                    </a:cubicBezTo>
                    <a:cubicBezTo>
                      <a:pt x="354" y="372"/>
                      <a:pt x="354" y="372"/>
                      <a:pt x="354" y="372"/>
                    </a:cubicBezTo>
                    <a:cubicBezTo>
                      <a:pt x="355" y="372"/>
                      <a:pt x="355" y="372"/>
                      <a:pt x="355" y="372"/>
                    </a:cubicBezTo>
                    <a:cubicBezTo>
                      <a:pt x="356" y="372"/>
                      <a:pt x="356" y="372"/>
                      <a:pt x="357" y="372"/>
                    </a:cubicBezTo>
                    <a:cubicBezTo>
                      <a:pt x="357" y="374"/>
                      <a:pt x="357" y="374"/>
                      <a:pt x="357" y="374"/>
                    </a:cubicBezTo>
                    <a:cubicBezTo>
                      <a:pt x="356" y="375"/>
                      <a:pt x="356" y="375"/>
                      <a:pt x="356" y="375"/>
                    </a:cubicBezTo>
                    <a:cubicBezTo>
                      <a:pt x="344" y="383"/>
                      <a:pt x="344" y="383"/>
                      <a:pt x="344" y="383"/>
                    </a:cubicBezTo>
                    <a:cubicBezTo>
                      <a:pt x="343" y="386"/>
                      <a:pt x="343" y="386"/>
                      <a:pt x="343" y="386"/>
                    </a:cubicBezTo>
                    <a:cubicBezTo>
                      <a:pt x="346" y="384"/>
                      <a:pt x="346" y="384"/>
                      <a:pt x="346" y="384"/>
                    </a:cubicBezTo>
                    <a:cubicBezTo>
                      <a:pt x="347" y="384"/>
                      <a:pt x="347" y="384"/>
                      <a:pt x="347" y="384"/>
                    </a:cubicBezTo>
                    <a:cubicBezTo>
                      <a:pt x="347" y="384"/>
                      <a:pt x="348" y="384"/>
                      <a:pt x="348" y="385"/>
                    </a:cubicBezTo>
                    <a:cubicBezTo>
                      <a:pt x="349" y="386"/>
                      <a:pt x="349" y="387"/>
                      <a:pt x="348" y="388"/>
                    </a:cubicBezTo>
                    <a:cubicBezTo>
                      <a:pt x="342" y="391"/>
                      <a:pt x="342" y="391"/>
                      <a:pt x="342" y="391"/>
                    </a:cubicBezTo>
                    <a:cubicBezTo>
                      <a:pt x="341" y="398"/>
                      <a:pt x="341" y="398"/>
                      <a:pt x="341" y="398"/>
                    </a:cubicBezTo>
                    <a:cubicBezTo>
                      <a:pt x="347" y="396"/>
                      <a:pt x="347" y="396"/>
                      <a:pt x="347" y="396"/>
                    </a:cubicBezTo>
                    <a:cubicBezTo>
                      <a:pt x="350" y="390"/>
                      <a:pt x="350" y="390"/>
                      <a:pt x="350" y="390"/>
                    </a:cubicBezTo>
                    <a:cubicBezTo>
                      <a:pt x="351" y="389"/>
                      <a:pt x="351" y="389"/>
                      <a:pt x="352" y="389"/>
                    </a:cubicBezTo>
                    <a:cubicBezTo>
                      <a:pt x="353" y="389"/>
                      <a:pt x="353" y="389"/>
                      <a:pt x="353" y="389"/>
                    </a:cubicBezTo>
                    <a:cubicBezTo>
                      <a:pt x="353" y="390"/>
                      <a:pt x="353" y="390"/>
                      <a:pt x="353" y="390"/>
                    </a:cubicBezTo>
                    <a:cubicBezTo>
                      <a:pt x="353" y="392"/>
                      <a:pt x="353" y="392"/>
                      <a:pt x="353" y="392"/>
                    </a:cubicBezTo>
                    <a:cubicBezTo>
                      <a:pt x="352" y="394"/>
                      <a:pt x="352" y="394"/>
                      <a:pt x="352" y="394"/>
                    </a:cubicBezTo>
                    <a:cubicBezTo>
                      <a:pt x="355" y="394"/>
                      <a:pt x="355" y="394"/>
                      <a:pt x="355" y="394"/>
                    </a:cubicBezTo>
                    <a:cubicBezTo>
                      <a:pt x="362" y="380"/>
                      <a:pt x="362" y="380"/>
                      <a:pt x="362" y="380"/>
                    </a:cubicBezTo>
                    <a:cubicBezTo>
                      <a:pt x="362" y="380"/>
                      <a:pt x="363" y="379"/>
                      <a:pt x="363" y="379"/>
                    </a:cubicBezTo>
                    <a:cubicBezTo>
                      <a:pt x="364" y="380"/>
                      <a:pt x="364" y="380"/>
                      <a:pt x="364" y="380"/>
                    </a:cubicBezTo>
                    <a:cubicBezTo>
                      <a:pt x="365" y="381"/>
                      <a:pt x="365" y="381"/>
                      <a:pt x="365" y="381"/>
                    </a:cubicBezTo>
                    <a:cubicBezTo>
                      <a:pt x="365" y="382"/>
                      <a:pt x="365" y="382"/>
                      <a:pt x="365" y="382"/>
                    </a:cubicBezTo>
                    <a:cubicBezTo>
                      <a:pt x="360" y="392"/>
                      <a:pt x="360" y="392"/>
                      <a:pt x="360" y="392"/>
                    </a:cubicBezTo>
                    <a:cubicBezTo>
                      <a:pt x="369" y="389"/>
                      <a:pt x="369" y="389"/>
                      <a:pt x="369" y="389"/>
                    </a:cubicBezTo>
                    <a:cubicBezTo>
                      <a:pt x="369" y="389"/>
                      <a:pt x="369" y="389"/>
                      <a:pt x="369" y="389"/>
                    </a:cubicBezTo>
                    <a:cubicBezTo>
                      <a:pt x="370" y="389"/>
                      <a:pt x="371" y="389"/>
                      <a:pt x="371" y="390"/>
                    </a:cubicBezTo>
                    <a:cubicBezTo>
                      <a:pt x="371" y="391"/>
                      <a:pt x="371" y="392"/>
                      <a:pt x="370" y="392"/>
                    </a:cubicBezTo>
                    <a:cubicBezTo>
                      <a:pt x="361" y="395"/>
                      <a:pt x="361" y="395"/>
                      <a:pt x="361" y="395"/>
                    </a:cubicBezTo>
                    <a:cubicBezTo>
                      <a:pt x="371" y="400"/>
                      <a:pt x="371" y="400"/>
                      <a:pt x="371" y="400"/>
                    </a:cubicBezTo>
                    <a:cubicBezTo>
                      <a:pt x="372" y="401"/>
                      <a:pt x="372" y="401"/>
                      <a:pt x="372" y="401"/>
                    </a:cubicBezTo>
                    <a:cubicBezTo>
                      <a:pt x="372" y="402"/>
                      <a:pt x="372" y="402"/>
                      <a:pt x="372" y="402"/>
                    </a:cubicBezTo>
                  </a:path>
                </a:pathLst>
              </a:custGeom>
              <a:gradFill>
                <a:gsLst>
                  <a:gs pos="0">
                    <a:srgbClr val="E30000"/>
                  </a:gs>
                  <a:gs pos="100000">
                    <a:srgbClr val="760303"/>
                  </a:gs>
                </a:gsLst>
                <a:lin ang="5400000" scaled="0"/>
              </a:gra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7456" name="TextBox 89"/>
              <p:cNvSpPr/>
              <p:nvPr/>
            </p:nvSpPr>
            <p:spPr>
              <a:xfrm>
                <a:off x="275626" y="12573"/>
                <a:ext cx="747638" cy="264687"/>
              </a:xfrm>
              <a:prstGeom prst="rect">
                <a:avLst/>
              </a:prstGeom>
              <a:noFill/>
              <a:ln w="9525">
                <a:noFill/>
              </a:ln>
            </p:spPr>
            <p:txBody>
              <a:bodyPr wrap="none">
                <a:spAutoFit/>
              </a:bodyPr>
              <a:lstStyle/>
              <a:p>
                <a:pPr lvl="0" algn="l">
                  <a:lnSpc>
                    <a:spcPct val="100000"/>
                  </a:lnSpc>
                </a:pPr>
                <a:r>
                  <a:rPr lang="en-US" altLang="x-none" sz="1600" b="1" dirty="0">
                    <a:solidFill>
                      <a:schemeClr val="tx1"/>
                    </a:solidFill>
                    <a:latin typeface="微软雅黑" panose="020B0503020204020204" charset="-122"/>
                    <a:ea typeface="微软雅黑" panose="020B0503020204020204" charset="-122"/>
                    <a:sym typeface="微软雅黑" panose="020B0503020204020204" charset="-122"/>
                  </a:rPr>
                  <a:t>添加标题</a:t>
                </a:r>
              </a:p>
            </p:txBody>
          </p:sp>
        </p:grpSp>
        <p:grpSp>
          <p:nvGrpSpPr>
            <p:cNvPr id="17457" name="组合 85"/>
            <p:cNvGrpSpPr/>
            <p:nvPr/>
          </p:nvGrpSpPr>
          <p:grpSpPr>
            <a:xfrm>
              <a:off x="44377" y="308015"/>
              <a:ext cx="936104" cy="264687"/>
              <a:chOff x="0" y="0"/>
              <a:chExt cx="936104" cy="264687"/>
            </a:xfrm>
          </p:grpSpPr>
          <p:sp>
            <p:nvSpPr>
              <p:cNvPr id="17458" name="矩形 86"/>
              <p:cNvSpPr/>
              <p:nvPr/>
            </p:nvSpPr>
            <p:spPr>
              <a:xfrm>
                <a:off x="0" y="32170"/>
                <a:ext cx="936104" cy="216024"/>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7459" name="TextBox 87"/>
              <p:cNvSpPr/>
              <p:nvPr/>
            </p:nvSpPr>
            <p:spPr>
              <a:xfrm>
                <a:off x="49251" y="0"/>
                <a:ext cx="747638" cy="264687"/>
              </a:xfrm>
              <a:prstGeom prst="rect">
                <a:avLst/>
              </a:prstGeom>
              <a:noFill/>
              <a:ln w="9525">
                <a:noFill/>
              </a:ln>
            </p:spPr>
            <p:txBody>
              <a:bodyPr wrap="none">
                <a:spAutoFit/>
              </a:bodyPr>
              <a:lstStyle/>
              <a:p>
                <a:pPr lvl="0" algn="l">
                  <a:lnSpc>
                    <a:spcPct val="100000"/>
                  </a:lnSpc>
                </a:pPr>
                <a:r>
                  <a:rPr lang="en-US" altLang="x-none" sz="1600" b="1" dirty="0">
                    <a:solidFill>
                      <a:schemeClr val="bg1"/>
                    </a:solidFill>
                    <a:latin typeface="微软雅黑" panose="020B0503020204020204" charset="-122"/>
                    <a:ea typeface="微软雅黑" panose="020B0503020204020204" charset="-122"/>
                    <a:sym typeface="微软雅黑" panose="020B0503020204020204" charset="-122"/>
                  </a:rPr>
                  <a:t>添加标题</a:t>
                </a:r>
              </a:p>
            </p:txBody>
          </p:sp>
        </p:grpSp>
      </p:grpSp>
      <p:grpSp>
        <p:nvGrpSpPr>
          <p:cNvPr id="17460" name="组合 90"/>
          <p:cNvGrpSpPr/>
          <p:nvPr/>
        </p:nvGrpSpPr>
        <p:grpSpPr>
          <a:xfrm>
            <a:off x="6361184" y="2154767"/>
            <a:ext cx="1307465" cy="745700"/>
            <a:chOff x="0" y="0"/>
            <a:chExt cx="979777" cy="560196"/>
          </a:xfrm>
        </p:grpSpPr>
        <p:grpSp>
          <p:nvGrpSpPr>
            <p:cNvPr id="17461" name="组合 91"/>
            <p:cNvGrpSpPr/>
            <p:nvPr/>
          </p:nvGrpSpPr>
          <p:grpSpPr>
            <a:xfrm>
              <a:off x="20234" y="0"/>
              <a:ext cx="959543" cy="560196"/>
              <a:chOff x="0" y="0"/>
              <a:chExt cx="959543" cy="560196"/>
            </a:xfrm>
          </p:grpSpPr>
          <p:sp>
            <p:nvSpPr>
              <p:cNvPr id="17462" name="TextBox 93"/>
              <p:cNvSpPr/>
              <p:nvPr/>
            </p:nvSpPr>
            <p:spPr>
              <a:xfrm>
                <a:off x="213409" y="0"/>
                <a:ext cx="746134" cy="264754"/>
              </a:xfrm>
              <a:prstGeom prst="rect">
                <a:avLst/>
              </a:prstGeom>
              <a:noFill/>
              <a:ln w="9525">
                <a:noFill/>
              </a:ln>
            </p:spPr>
            <p:txBody>
              <a:bodyPr wrap="none">
                <a:spAutoFit/>
              </a:bodyPr>
              <a:lstStyle/>
              <a:p>
                <a:pPr lvl="0" algn="l">
                  <a:lnSpc>
                    <a:spcPct val="100000"/>
                  </a:lnSpc>
                </a:pPr>
                <a:r>
                  <a:rPr lang="en-US" altLang="x-none" sz="1600" b="1" dirty="0">
                    <a:solidFill>
                      <a:schemeClr val="tx1"/>
                    </a:solidFill>
                    <a:latin typeface="微软雅黑" panose="020B0503020204020204" charset="-122"/>
                    <a:ea typeface="微软雅黑" panose="020B0503020204020204" charset="-122"/>
                    <a:sym typeface="微软雅黑" panose="020B0503020204020204" charset="-122"/>
                  </a:rPr>
                  <a:t>添加标题</a:t>
                </a:r>
              </a:p>
            </p:txBody>
          </p:sp>
          <p:grpSp>
            <p:nvGrpSpPr>
              <p:cNvPr id="17463" name="组合 94"/>
              <p:cNvGrpSpPr/>
              <p:nvPr/>
            </p:nvGrpSpPr>
            <p:grpSpPr>
              <a:xfrm>
                <a:off x="0" y="295442"/>
                <a:ext cx="936104" cy="264754"/>
                <a:chOff x="0" y="0"/>
                <a:chExt cx="936104" cy="264754"/>
              </a:xfrm>
            </p:grpSpPr>
            <p:sp>
              <p:nvSpPr>
                <p:cNvPr id="17464" name="矩形 95"/>
                <p:cNvSpPr/>
                <p:nvPr/>
              </p:nvSpPr>
              <p:spPr>
                <a:xfrm>
                  <a:off x="0" y="32170"/>
                  <a:ext cx="936104" cy="216024"/>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7465" name="TextBox 96"/>
                <p:cNvSpPr/>
                <p:nvPr/>
              </p:nvSpPr>
              <p:spPr>
                <a:xfrm>
                  <a:off x="66669" y="0"/>
                  <a:ext cx="746134" cy="264754"/>
                </a:xfrm>
                <a:prstGeom prst="rect">
                  <a:avLst/>
                </a:prstGeom>
                <a:noFill/>
                <a:ln w="9525">
                  <a:noFill/>
                </a:ln>
              </p:spPr>
              <p:txBody>
                <a:bodyPr wrap="none">
                  <a:spAutoFit/>
                </a:bodyPr>
                <a:lstStyle/>
                <a:p>
                  <a:pPr lvl="0" algn="l">
                    <a:lnSpc>
                      <a:spcPct val="100000"/>
                    </a:lnSpc>
                  </a:pPr>
                  <a:r>
                    <a:rPr lang="en-US" altLang="x-none" sz="1600" b="1" dirty="0">
                      <a:solidFill>
                        <a:schemeClr val="bg1"/>
                      </a:solidFill>
                      <a:latin typeface="微软雅黑" panose="020B0503020204020204" charset="-122"/>
                      <a:ea typeface="微软雅黑" panose="020B0503020204020204" charset="-122"/>
                      <a:sym typeface="微软雅黑" panose="020B0503020204020204" charset="-122"/>
                    </a:rPr>
                    <a:t>添加标题</a:t>
                  </a:r>
                </a:p>
              </p:txBody>
            </p:sp>
          </p:grpSp>
        </p:grpSp>
        <p:sp>
          <p:nvSpPr>
            <p:cNvPr id="17466" name="Freeform 571"/>
            <p:cNvSpPr>
              <a:spLocks noEditPoints="1"/>
            </p:cNvSpPr>
            <p:nvPr/>
          </p:nvSpPr>
          <p:spPr>
            <a:xfrm>
              <a:off x="0" y="57712"/>
              <a:ext cx="282988" cy="211021"/>
            </a:xfrm>
            <a:custGeom>
              <a:avLst/>
              <a:gdLst>
                <a:gd name="txL" fmla="*/ 0 w 540"/>
                <a:gd name="txT" fmla="*/ 0 h 402"/>
                <a:gd name="txR" fmla="*/ 540 w 540"/>
                <a:gd name="txB" fmla="*/ 402 h 402"/>
              </a:gdLst>
              <a:ahLst/>
              <a:cxnLst>
                <a:cxn ang="0">
                  <a:pos x="505" y="161"/>
                </a:cxn>
                <a:cxn ang="0">
                  <a:pos x="540" y="196"/>
                </a:cxn>
                <a:cxn ang="0">
                  <a:pos x="0" y="196"/>
                </a:cxn>
                <a:cxn ang="0">
                  <a:pos x="51" y="154"/>
                </a:cxn>
                <a:cxn ang="0">
                  <a:pos x="127" y="65"/>
                </a:cxn>
                <a:cxn ang="0">
                  <a:pos x="146" y="69"/>
                </a:cxn>
                <a:cxn ang="0">
                  <a:pos x="181" y="19"/>
                </a:cxn>
                <a:cxn ang="0">
                  <a:pos x="238" y="0"/>
                </a:cxn>
                <a:cxn ang="0">
                  <a:pos x="318" y="34"/>
                </a:cxn>
                <a:cxn ang="0">
                  <a:pos x="364" y="23"/>
                </a:cxn>
                <a:cxn ang="0">
                  <a:pos x="437" y="96"/>
                </a:cxn>
                <a:cxn ang="0">
                  <a:pos x="452" y="92"/>
                </a:cxn>
                <a:cxn ang="0">
                  <a:pos x="494" y="107"/>
                </a:cxn>
                <a:cxn ang="0">
                  <a:pos x="509" y="146"/>
                </a:cxn>
                <a:cxn ang="0">
                  <a:pos x="505" y="161"/>
                </a:cxn>
                <a:cxn ang="0">
                  <a:pos x="284" y="226"/>
                </a:cxn>
                <a:cxn ang="0">
                  <a:pos x="253" y="276"/>
                </a:cxn>
                <a:cxn ang="0">
                  <a:pos x="311" y="287"/>
                </a:cxn>
                <a:cxn ang="0">
                  <a:pos x="215" y="402"/>
                </a:cxn>
                <a:cxn ang="0">
                  <a:pos x="245" y="314"/>
                </a:cxn>
                <a:cxn ang="0">
                  <a:pos x="188" y="299"/>
                </a:cxn>
                <a:cxn ang="0">
                  <a:pos x="234" y="226"/>
                </a:cxn>
                <a:cxn ang="0">
                  <a:pos x="284" y="226"/>
                </a:cxn>
              </a:cxnLst>
              <a:rect l="txL" t="txT" r="txR" b="txB"/>
              <a:pathLst>
                <a:path w="540" h="402">
                  <a:moveTo>
                    <a:pt x="505" y="161"/>
                  </a:moveTo>
                  <a:cubicBezTo>
                    <a:pt x="526" y="168"/>
                    <a:pt x="537" y="180"/>
                    <a:pt x="540" y="196"/>
                  </a:cubicBezTo>
                  <a:cubicBezTo>
                    <a:pt x="0" y="196"/>
                    <a:pt x="0" y="196"/>
                    <a:pt x="0" y="196"/>
                  </a:cubicBezTo>
                  <a:cubicBezTo>
                    <a:pt x="13" y="170"/>
                    <a:pt x="30" y="156"/>
                    <a:pt x="51" y="154"/>
                  </a:cubicBezTo>
                  <a:cubicBezTo>
                    <a:pt x="51" y="95"/>
                    <a:pt x="76" y="65"/>
                    <a:pt x="127" y="65"/>
                  </a:cubicBezTo>
                  <a:cubicBezTo>
                    <a:pt x="146" y="69"/>
                    <a:pt x="146" y="69"/>
                    <a:pt x="146" y="69"/>
                  </a:cubicBezTo>
                  <a:cubicBezTo>
                    <a:pt x="148" y="51"/>
                    <a:pt x="160" y="34"/>
                    <a:pt x="181" y="19"/>
                  </a:cubicBezTo>
                  <a:cubicBezTo>
                    <a:pt x="198" y="6"/>
                    <a:pt x="217" y="0"/>
                    <a:pt x="238" y="0"/>
                  </a:cubicBezTo>
                  <a:cubicBezTo>
                    <a:pt x="266" y="0"/>
                    <a:pt x="292" y="11"/>
                    <a:pt x="318" y="34"/>
                  </a:cubicBezTo>
                  <a:cubicBezTo>
                    <a:pt x="364" y="23"/>
                    <a:pt x="364" y="23"/>
                    <a:pt x="364" y="23"/>
                  </a:cubicBezTo>
                  <a:cubicBezTo>
                    <a:pt x="410" y="23"/>
                    <a:pt x="434" y="47"/>
                    <a:pt x="437" y="96"/>
                  </a:cubicBezTo>
                  <a:cubicBezTo>
                    <a:pt x="452" y="92"/>
                    <a:pt x="452" y="92"/>
                    <a:pt x="452" y="92"/>
                  </a:cubicBezTo>
                  <a:cubicBezTo>
                    <a:pt x="494" y="107"/>
                    <a:pt x="494" y="107"/>
                    <a:pt x="494" y="107"/>
                  </a:cubicBezTo>
                  <a:cubicBezTo>
                    <a:pt x="509" y="146"/>
                    <a:pt x="509" y="146"/>
                    <a:pt x="509" y="146"/>
                  </a:cubicBezTo>
                  <a:cubicBezTo>
                    <a:pt x="509" y="153"/>
                    <a:pt x="507" y="158"/>
                    <a:pt x="505" y="161"/>
                  </a:cubicBezTo>
                  <a:moveTo>
                    <a:pt x="284" y="226"/>
                  </a:moveTo>
                  <a:cubicBezTo>
                    <a:pt x="253" y="276"/>
                    <a:pt x="253" y="276"/>
                    <a:pt x="253" y="276"/>
                  </a:cubicBezTo>
                  <a:cubicBezTo>
                    <a:pt x="311" y="287"/>
                    <a:pt x="311" y="287"/>
                    <a:pt x="311" y="287"/>
                  </a:cubicBezTo>
                  <a:cubicBezTo>
                    <a:pt x="215" y="402"/>
                    <a:pt x="215" y="402"/>
                    <a:pt x="215" y="402"/>
                  </a:cubicBezTo>
                  <a:cubicBezTo>
                    <a:pt x="245" y="314"/>
                    <a:pt x="245" y="314"/>
                    <a:pt x="245" y="314"/>
                  </a:cubicBezTo>
                  <a:cubicBezTo>
                    <a:pt x="188" y="299"/>
                    <a:pt x="188" y="299"/>
                    <a:pt x="188" y="299"/>
                  </a:cubicBezTo>
                  <a:cubicBezTo>
                    <a:pt x="234" y="226"/>
                    <a:pt x="234" y="226"/>
                    <a:pt x="234" y="226"/>
                  </a:cubicBezTo>
                  <a:cubicBezTo>
                    <a:pt x="284" y="226"/>
                    <a:pt x="284" y="226"/>
                    <a:pt x="284" y="226"/>
                  </a:cubicBezTo>
                </a:path>
              </a:pathLst>
            </a:custGeom>
            <a:gradFill>
              <a:gsLst>
                <a:gs pos="0">
                  <a:srgbClr val="E30000"/>
                </a:gs>
                <a:gs pos="100000">
                  <a:srgbClr val="760303"/>
                </a:gs>
              </a:gsLst>
              <a:lin ang="5400000" scaled="0"/>
            </a:gra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grpSp>
      <p:grpSp>
        <p:nvGrpSpPr>
          <p:cNvPr id="17467" name="组合 97"/>
          <p:cNvGrpSpPr/>
          <p:nvPr/>
        </p:nvGrpSpPr>
        <p:grpSpPr>
          <a:xfrm>
            <a:off x="8983734" y="3869267"/>
            <a:ext cx="1529486" cy="751565"/>
            <a:chOff x="0" y="0"/>
            <a:chExt cx="1147157" cy="563859"/>
          </a:xfrm>
        </p:grpSpPr>
        <p:sp>
          <p:nvSpPr>
            <p:cNvPr id="17468" name="TextBox 98"/>
            <p:cNvSpPr/>
            <p:nvPr/>
          </p:nvSpPr>
          <p:spPr>
            <a:xfrm>
              <a:off x="231250" y="0"/>
              <a:ext cx="746788" cy="264406"/>
            </a:xfrm>
            <a:prstGeom prst="rect">
              <a:avLst/>
            </a:prstGeom>
            <a:noFill/>
            <a:ln w="9525">
              <a:noFill/>
            </a:ln>
          </p:spPr>
          <p:txBody>
            <a:bodyPr wrap="none">
              <a:spAutoFit/>
            </a:bodyPr>
            <a:lstStyle/>
            <a:p>
              <a:pPr lvl="0" algn="l">
                <a:lnSpc>
                  <a:spcPct val="100000"/>
                </a:lnSpc>
              </a:pPr>
              <a:r>
                <a:rPr lang="en-US" altLang="x-none" sz="1600" b="1" dirty="0">
                  <a:solidFill>
                    <a:schemeClr val="tx1"/>
                  </a:solidFill>
                  <a:latin typeface="微软雅黑" panose="020B0503020204020204" charset="-122"/>
                  <a:ea typeface="微软雅黑" panose="020B0503020204020204" charset="-122"/>
                  <a:sym typeface="微软雅黑" panose="020B0503020204020204" charset="-122"/>
                </a:rPr>
                <a:t>添加标题</a:t>
              </a:r>
            </a:p>
          </p:txBody>
        </p:sp>
        <p:grpSp>
          <p:nvGrpSpPr>
            <p:cNvPr id="17469" name="组合 99"/>
            <p:cNvGrpSpPr/>
            <p:nvPr/>
          </p:nvGrpSpPr>
          <p:grpSpPr>
            <a:xfrm>
              <a:off x="0" y="299453"/>
              <a:ext cx="1147157" cy="264406"/>
              <a:chOff x="0" y="0"/>
              <a:chExt cx="1147157" cy="264406"/>
            </a:xfrm>
          </p:grpSpPr>
          <p:sp>
            <p:nvSpPr>
              <p:cNvPr id="17470" name="矩形 100"/>
              <p:cNvSpPr/>
              <p:nvPr/>
            </p:nvSpPr>
            <p:spPr>
              <a:xfrm>
                <a:off x="0" y="28159"/>
                <a:ext cx="1147157" cy="216024"/>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7471" name="TextBox 101"/>
              <p:cNvSpPr/>
              <p:nvPr/>
            </p:nvSpPr>
            <p:spPr>
              <a:xfrm>
                <a:off x="115842" y="0"/>
                <a:ext cx="746788" cy="264406"/>
              </a:xfrm>
              <a:prstGeom prst="rect">
                <a:avLst/>
              </a:prstGeom>
              <a:noFill/>
              <a:ln w="9525">
                <a:noFill/>
              </a:ln>
            </p:spPr>
            <p:txBody>
              <a:bodyPr wrap="none">
                <a:spAutoFit/>
              </a:bodyPr>
              <a:lstStyle/>
              <a:p>
                <a:pPr lvl="0" algn="l">
                  <a:lnSpc>
                    <a:spcPct val="100000"/>
                  </a:lnSpc>
                </a:pPr>
                <a:r>
                  <a:rPr lang="en-US" altLang="x-none" sz="1600" b="1" dirty="0">
                    <a:solidFill>
                      <a:schemeClr val="bg1"/>
                    </a:solidFill>
                    <a:latin typeface="微软雅黑" panose="020B0503020204020204" charset="-122"/>
                    <a:ea typeface="微软雅黑" panose="020B0503020204020204" charset="-122"/>
                    <a:sym typeface="微软雅黑" panose="020B0503020204020204" charset="-122"/>
                  </a:rPr>
                  <a:t>添加标题</a:t>
                </a:r>
              </a:p>
            </p:txBody>
          </p:sp>
        </p:grpSp>
      </p:grpSp>
      <p:sp>
        <p:nvSpPr>
          <p:cNvPr id="17472" name="Freeform 573"/>
          <p:cNvSpPr>
            <a:spLocks noEditPoints="1"/>
          </p:cNvSpPr>
          <p:nvPr/>
        </p:nvSpPr>
        <p:spPr>
          <a:xfrm>
            <a:off x="8956218" y="3877733"/>
            <a:ext cx="385233" cy="349251"/>
          </a:xfrm>
          <a:custGeom>
            <a:avLst/>
            <a:gdLst>
              <a:gd name="txL" fmla="*/ 0 w 550"/>
              <a:gd name="txT" fmla="*/ 0 h 499"/>
              <a:gd name="txR" fmla="*/ 550 w 550"/>
              <a:gd name="txB" fmla="*/ 499 h 499"/>
            </a:gdLst>
            <a:ahLst/>
            <a:cxnLst>
              <a:cxn ang="0">
                <a:pos x="537" y="173"/>
              </a:cxn>
              <a:cxn ang="0">
                <a:pos x="541" y="234"/>
              </a:cxn>
              <a:cxn ang="0">
                <a:pos x="421" y="271"/>
              </a:cxn>
              <a:cxn ang="0">
                <a:pos x="142" y="271"/>
              </a:cxn>
              <a:cxn ang="0">
                <a:pos x="14" y="231"/>
              </a:cxn>
              <a:cxn ang="0">
                <a:pos x="19" y="147"/>
              </a:cxn>
              <a:cxn ang="0">
                <a:pos x="94" y="137"/>
              </a:cxn>
              <a:cxn ang="0">
                <a:pos x="126" y="34"/>
              </a:cxn>
              <a:cxn ang="0">
                <a:pos x="281" y="26"/>
              </a:cxn>
              <a:cxn ang="0">
                <a:pos x="351" y="67"/>
              </a:cxn>
              <a:cxn ang="0">
                <a:pos x="451" y="85"/>
              </a:cxn>
              <a:cxn ang="0">
                <a:pos x="474" y="172"/>
              </a:cxn>
              <a:cxn ang="0">
                <a:pos x="410" y="328"/>
              </a:cxn>
              <a:cxn ang="0">
                <a:pos x="452" y="308"/>
              </a:cxn>
              <a:cxn ang="0">
                <a:pos x="455" y="381"/>
              </a:cxn>
              <a:cxn ang="0">
                <a:pos x="450" y="467"/>
              </a:cxn>
              <a:cxn ang="0">
                <a:pos x="397" y="499"/>
              </a:cxn>
              <a:cxn ang="0">
                <a:pos x="331" y="450"/>
              </a:cxn>
              <a:cxn ang="0">
                <a:pos x="347" y="381"/>
              </a:cxn>
              <a:cxn ang="0">
                <a:pos x="410" y="328"/>
              </a:cxn>
              <a:cxn ang="0">
                <a:pos x="153" y="288"/>
              </a:cxn>
              <a:cxn ang="0">
                <a:pos x="155" y="377"/>
              </a:cxn>
              <a:cxn ang="0">
                <a:pos x="150" y="456"/>
              </a:cxn>
              <a:cxn ang="0">
                <a:pos x="102" y="486"/>
              </a:cxn>
              <a:cxn ang="0">
                <a:pos x="41" y="440"/>
              </a:cxn>
              <a:cxn ang="0">
                <a:pos x="56" y="378"/>
              </a:cxn>
              <a:cxn ang="0">
                <a:pos x="114" y="329"/>
              </a:cxn>
              <a:cxn ang="0">
                <a:pos x="283" y="367"/>
              </a:cxn>
              <a:cxn ang="0">
                <a:pos x="280" y="419"/>
              </a:cxn>
              <a:cxn ang="0">
                <a:pos x="248" y="439"/>
              </a:cxn>
              <a:cxn ang="0">
                <a:pos x="208" y="409"/>
              </a:cxn>
              <a:cxn ang="0">
                <a:pos x="218" y="367"/>
              </a:cxn>
              <a:cxn ang="0">
                <a:pos x="256" y="335"/>
              </a:cxn>
              <a:cxn ang="0">
                <a:pos x="282" y="346"/>
              </a:cxn>
            </a:cxnLst>
            <a:rect l="txL" t="txT" r="txR" b="txB"/>
            <a:pathLst>
              <a:path w="550" h="499">
                <a:moveTo>
                  <a:pt x="505" y="159"/>
                </a:moveTo>
                <a:cubicBezTo>
                  <a:pt x="517" y="159"/>
                  <a:pt x="528" y="164"/>
                  <a:pt x="537" y="173"/>
                </a:cubicBezTo>
                <a:cubicBezTo>
                  <a:pt x="546" y="182"/>
                  <a:pt x="550" y="193"/>
                  <a:pt x="550" y="205"/>
                </a:cubicBezTo>
                <a:cubicBezTo>
                  <a:pt x="550" y="216"/>
                  <a:pt x="547" y="226"/>
                  <a:pt x="541" y="234"/>
                </a:cubicBezTo>
                <a:cubicBezTo>
                  <a:pt x="534" y="242"/>
                  <a:pt x="526" y="247"/>
                  <a:pt x="515" y="250"/>
                </a:cubicBezTo>
                <a:cubicBezTo>
                  <a:pt x="494" y="259"/>
                  <a:pt x="463" y="266"/>
                  <a:pt x="421" y="271"/>
                </a:cubicBezTo>
                <a:cubicBezTo>
                  <a:pt x="378" y="276"/>
                  <a:pt x="330" y="279"/>
                  <a:pt x="278" y="279"/>
                </a:cubicBezTo>
                <a:cubicBezTo>
                  <a:pt x="229" y="279"/>
                  <a:pt x="184" y="276"/>
                  <a:pt x="142" y="271"/>
                </a:cubicBezTo>
                <a:cubicBezTo>
                  <a:pt x="101" y="267"/>
                  <a:pt x="70" y="260"/>
                  <a:pt x="48" y="253"/>
                </a:cubicBezTo>
                <a:cubicBezTo>
                  <a:pt x="34" y="249"/>
                  <a:pt x="23" y="242"/>
                  <a:pt x="14" y="231"/>
                </a:cubicBezTo>
                <a:cubicBezTo>
                  <a:pt x="5" y="219"/>
                  <a:pt x="0" y="206"/>
                  <a:pt x="0" y="192"/>
                </a:cubicBezTo>
                <a:cubicBezTo>
                  <a:pt x="0" y="174"/>
                  <a:pt x="6" y="160"/>
                  <a:pt x="19" y="147"/>
                </a:cubicBezTo>
                <a:cubicBezTo>
                  <a:pt x="31" y="135"/>
                  <a:pt x="45" y="129"/>
                  <a:pt x="63" y="129"/>
                </a:cubicBezTo>
                <a:cubicBezTo>
                  <a:pt x="74" y="129"/>
                  <a:pt x="84" y="132"/>
                  <a:pt x="94" y="137"/>
                </a:cubicBezTo>
                <a:cubicBezTo>
                  <a:pt x="92" y="129"/>
                  <a:pt x="92" y="122"/>
                  <a:pt x="92" y="117"/>
                </a:cubicBezTo>
                <a:cubicBezTo>
                  <a:pt x="92" y="85"/>
                  <a:pt x="103" y="57"/>
                  <a:pt x="126" y="34"/>
                </a:cubicBezTo>
                <a:cubicBezTo>
                  <a:pt x="148" y="12"/>
                  <a:pt x="176" y="0"/>
                  <a:pt x="208" y="0"/>
                </a:cubicBezTo>
                <a:cubicBezTo>
                  <a:pt x="235" y="0"/>
                  <a:pt x="259" y="9"/>
                  <a:pt x="281" y="26"/>
                </a:cubicBezTo>
                <a:cubicBezTo>
                  <a:pt x="301" y="43"/>
                  <a:pt x="315" y="64"/>
                  <a:pt x="321" y="90"/>
                </a:cubicBezTo>
                <a:cubicBezTo>
                  <a:pt x="329" y="80"/>
                  <a:pt x="339" y="73"/>
                  <a:pt x="351" y="67"/>
                </a:cubicBezTo>
                <a:cubicBezTo>
                  <a:pt x="363" y="61"/>
                  <a:pt x="375" y="59"/>
                  <a:pt x="389" y="59"/>
                </a:cubicBezTo>
                <a:cubicBezTo>
                  <a:pt x="413" y="59"/>
                  <a:pt x="434" y="67"/>
                  <a:pt x="451" y="85"/>
                </a:cubicBezTo>
                <a:cubicBezTo>
                  <a:pt x="468" y="102"/>
                  <a:pt x="477" y="123"/>
                  <a:pt x="477" y="147"/>
                </a:cubicBezTo>
                <a:cubicBezTo>
                  <a:pt x="477" y="156"/>
                  <a:pt x="476" y="164"/>
                  <a:pt x="474" y="172"/>
                </a:cubicBezTo>
                <a:cubicBezTo>
                  <a:pt x="482" y="163"/>
                  <a:pt x="493" y="159"/>
                  <a:pt x="505" y="159"/>
                </a:cubicBezTo>
                <a:moveTo>
                  <a:pt x="410" y="328"/>
                </a:moveTo>
                <a:cubicBezTo>
                  <a:pt x="453" y="284"/>
                  <a:pt x="453" y="284"/>
                  <a:pt x="453" y="284"/>
                </a:cubicBezTo>
                <a:cubicBezTo>
                  <a:pt x="452" y="308"/>
                  <a:pt x="452" y="308"/>
                  <a:pt x="452" y="308"/>
                </a:cubicBezTo>
                <a:cubicBezTo>
                  <a:pt x="452" y="347"/>
                  <a:pt x="452" y="347"/>
                  <a:pt x="452" y="347"/>
                </a:cubicBezTo>
                <a:cubicBezTo>
                  <a:pt x="455" y="381"/>
                  <a:pt x="455" y="381"/>
                  <a:pt x="455" y="381"/>
                </a:cubicBezTo>
                <a:cubicBezTo>
                  <a:pt x="457" y="398"/>
                  <a:pt x="457" y="412"/>
                  <a:pt x="457" y="423"/>
                </a:cubicBezTo>
                <a:cubicBezTo>
                  <a:pt x="457" y="442"/>
                  <a:pt x="455" y="456"/>
                  <a:pt x="450" y="467"/>
                </a:cubicBezTo>
                <a:cubicBezTo>
                  <a:pt x="446" y="475"/>
                  <a:pt x="440" y="483"/>
                  <a:pt x="431" y="489"/>
                </a:cubicBezTo>
                <a:cubicBezTo>
                  <a:pt x="421" y="496"/>
                  <a:pt x="410" y="499"/>
                  <a:pt x="397" y="499"/>
                </a:cubicBezTo>
                <a:cubicBezTo>
                  <a:pt x="388" y="499"/>
                  <a:pt x="379" y="498"/>
                  <a:pt x="370" y="494"/>
                </a:cubicBezTo>
                <a:cubicBezTo>
                  <a:pt x="351" y="486"/>
                  <a:pt x="338" y="471"/>
                  <a:pt x="331" y="450"/>
                </a:cubicBezTo>
                <a:cubicBezTo>
                  <a:pt x="327" y="439"/>
                  <a:pt x="327" y="426"/>
                  <a:pt x="330" y="413"/>
                </a:cubicBezTo>
                <a:cubicBezTo>
                  <a:pt x="333" y="400"/>
                  <a:pt x="339" y="389"/>
                  <a:pt x="347" y="381"/>
                </a:cubicBezTo>
                <a:cubicBezTo>
                  <a:pt x="356" y="373"/>
                  <a:pt x="367" y="363"/>
                  <a:pt x="382" y="352"/>
                </a:cubicBezTo>
                <a:cubicBezTo>
                  <a:pt x="410" y="328"/>
                  <a:pt x="410" y="328"/>
                  <a:pt x="410" y="328"/>
                </a:cubicBezTo>
                <a:moveTo>
                  <a:pt x="114" y="329"/>
                </a:moveTo>
                <a:cubicBezTo>
                  <a:pt x="153" y="288"/>
                  <a:pt x="153" y="288"/>
                  <a:pt x="153" y="288"/>
                </a:cubicBezTo>
                <a:cubicBezTo>
                  <a:pt x="152" y="346"/>
                  <a:pt x="152" y="346"/>
                  <a:pt x="152" y="346"/>
                </a:cubicBezTo>
                <a:cubicBezTo>
                  <a:pt x="155" y="377"/>
                  <a:pt x="155" y="377"/>
                  <a:pt x="155" y="377"/>
                </a:cubicBezTo>
                <a:cubicBezTo>
                  <a:pt x="156" y="393"/>
                  <a:pt x="157" y="406"/>
                  <a:pt x="157" y="416"/>
                </a:cubicBezTo>
                <a:cubicBezTo>
                  <a:pt x="157" y="433"/>
                  <a:pt x="155" y="446"/>
                  <a:pt x="150" y="456"/>
                </a:cubicBezTo>
                <a:cubicBezTo>
                  <a:pt x="146" y="464"/>
                  <a:pt x="141" y="471"/>
                  <a:pt x="132" y="477"/>
                </a:cubicBezTo>
                <a:cubicBezTo>
                  <a:pt x="124" y="483"/>
                  <a:pt x="114" y="486"/>
                  <a:pt x="102" y="486"/>
                </a:cubicBezTo>
                <a:cubicBezTo>
                  <a:pt x="93" y="486"/>
                  <a:pt x="85" y="484"/>
                  <a:pt x="77" y="481"/>
                </a:cubicBezTo>
                <a:cubicBezTo>
                  <a:pt x="59" y="473"/>
                  <a:pt x="47" y="459"/>
                  <a:pt x="41" y="440"/>
                </a:cubicBezTo>
                <a:cubicBezTo>
                  <a:pt x="38" y="430"/>
                  <a:pt x="38" y="419"/>
                  <a:pt x="41" y="407"/>
                </a:cubicBezTo>
                <a:cubicBezTo>
                  <a:pt x="43" y="395"/>
                  <a:pt x="49" y="385"/>
                  <a:pt x="56" y="378"/>
                </a:cubicBezTo>
                <a:cubicBezTo>
                  <a:pt x="64" y="370"/>
                  <a:pt x="75" y="361"/>
                  <a:pt x="88" y="350"/>
                </a:cubicBezTo>
                <a:cubicBezTo>
                  <a:pt x="114" y="329"/>
                  <a:pt x="114" y="329"/>
                  <a:pt x="114" y="329"/>
                </a:cubicBezTo>
                <a:moveTo>
                  <a:pt x="282" y="346"/>
                </a:moveTo>
                <a:cubicBezTo>
                  <a:pt x="283" y="367"/>
                  <a:pt x="283" y="367"/>
                  <a:pt x="283" y="367"/>
                </a:cubicBezTo>
                <a:cubicBezTo>
                  <a:pt x="284" y="377"/>
                  <a:pt x="285" y="386"/>
                  <a:pt x="285" y="393"/>
                </a:cubicBezTo>
                <a:cubicBezTo>
                  <a:pt x="285" y="404"/>
                  <a:pt x="283" y="413"/>
                  <a:pt x="280" y="419"/>
                </a:cubicBezTo>
                <a:cubicBezTo>
                  <a:pt x="278" y="425"/>
                  <a:pt x="274" y="429"/>
                  <a:pt x="269" y="433"/>
                </a:cubicBezTo>
                <a:cubicBezTo>
                  <a:pt x="263" y="437"/>
                  <a:pt x="256" y="439"/>
                  <a:pt x="248" y="439"/>
                </a:cubicBezTo>
                <a:cubicBezTo>
                  <a:pt x="243" y="439"/>
                  <a:pt x="237" y="438"/>
                  <a:pt x="231" y="436"/>
                </a:cubicBezTo>
                <a:cubicBezTo>
                  <a:pt x="220" y="430"/>
                  <a:pt x="212" y="422"/>
                  <a:pt x="208" y="409"/>
                </a:cubicBezTo>
                <a:cubicBezTo>
                  <a:pt x="206" y="402"/>
                  <a:pt x="205" y="395"/>
                  <a:pt x="207" y="387"/>
                </a:cubicBezTo>
                <a:cubicBezTo>
                  <a:pt x="209" y="378"/>
                  <a:pt x="213" y="372"/>
                  <a:pt x="218" y="367"/>
                </a:cubicBezTo>
                <a:cubicBezTo>
                  <a:pt x="223" y="362"/>
                  <a:pt x="230" y="356"/>
                  <a:pt x="239" y="349"/>
                </a:cubicBezTo>
                <a:cubicBezTo>
                  <a:pt x="256" y="335"/>
                  <a:pt x="256" y="335"/>
                  <a:pt x="256" y="335"/>
                </a:cubicBezTo>
                <a:cubicBezTo>
                  <a:pt x="282" y="308"/>
                  <a:pt x="282" y="308"/>
                  <a:pt x="282" y="308"/>
                </a:cubicBezTo>
                <a:cubicBezTo>
                  <a:pt x="282" y="346"/>
                  <a:pt x="282" y="346"/>
                  <a:pt x="282" y="346"/>
                </a:cubicBezTo>
              </a:path>
            </a:pathLst>
          </a:custGeom>
          <a:gradFill>
            <a:gsLst>
              <a:gs pos="0">
                <a:srgbClr val="E30000"/>
              </a:gs>
              <a:gs pos="100000">
                <a:srgbClr val="760303"/>
              </a:gs>
            </a:gsLst>
            <a:lin ang="5400000" scaled="0"/>
          </a:gra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434"/>
                                        </p:tgtEl>
                                        <p:attrNameLst>
                                          <p:attrName>style.visibility</p:attrName>
                                        </p:attrNameLst>
                                      </p:cBhvr>
                                      <p:to>
                                        <p:strVal val="visible"/>
                                      </p:to>
                                    </p:set>
                                    <p:anim calcmode="lin" valueType="num">
                                      <p:cBhvr additive="base">
                                        <p:cTn id="7" dur="500" fill="hold"/>
                                        <p:tgtEl>
                                          <p:spTgt spid="17434"/>
                                        </p:tgtEl>
                                        <p:attrNameLst>
                                          <p:attrName>ppt_x</p:attrName>
                                        </p:attrNameLst>
                                      </p:cBhvr>
                                      <p:tavLst>
                                        <p:tav tm="0">
                                          <p:val>
                                            <p:strVal val="1+#ppt_w/2"/>
                                          </p:val>
                                        </p:tav>
                                        <p:tav tm="100000">
                                          <p:val>
                                            <p:strVal val="#ppt_x"/>
                                          </p:val>
                                        </p:tav>
                                      </p:tavLst>
                                    </p:anim>
                                    <p:anim calcmode="lin" valueType="num">
                                      <p:cBhvr additive="base">
                                        <p:cTn id="8" dur="500" fill="hold"/>
                                        <p:tgtEl>
                                          <p:spTgt spid="1743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435"/>
                                        </p:tgtEl>
                                        <p:attrNameLst>
                                          <p:attrName>style.visibility</p:attrName>
                                        </p:attrNameLst>
                                      </p:cBhvr>
                                      <p:to>
                                        <p:strVal val="visible"/>
                                      </p:to>
                                    </p:set>
                                    <p:anim calcmode="lin" valueType="num">
                                      <p:cBhvr additive="base">
                                        <p:cTn id="11" dur="500" fill="hold"/>
                                        <p:tgtEl>
                                          <p:spTgt spid="17435"/>
                                        </p:tgtEl>
                                        <p:attrNameLst>
                                          <p:attrName>ppt_x</p:attrName>
                                        </p:attrNameLst>
                                      </p:cBhvr>
                                      <p:tavLst>
                                        <p:tav tm="0">
                                          <p:val>
                                            <p:strVal val="1+#ppt_w/2"/>
                                          </p:val>
                                        </p:tav>
                                        <p:tav tm="100000">
                                          <p:val>
                                            <p:strVal val="#ppt_x"/>
                                          </p:val>
                                        </p:tav>
                                      </p:tavLst>
                                    </p:anim>
                                    <p:anim calcmode="lin" valueType="num">
                                      <p:cBhvr additive="base">
                                        <p:cTn id="12" dur="500" fill="hold"/>
                                        <p:tgtEl>
                                          <p:spTgt spid="1743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7436"/>
                                        </p:tgtEl>
                                        <p:attrNameLst>
                                          <p:attrName>style.visibility</p:attrName>
                                        </p:attrNameLst>
                                      </p:cBhvr>
                                      <p:to>
                                        <p:strVal val="visible"/>
                                      </p:to>
                                    </p:set>
                                    <p:anim calcmode="lin" valueType="num">
                                      <p:cBhvr additive="base">
                                        <p:cTn id="15" dur="500" fill="hold"/>
                                        <p:tgtEl>
                                          <p:spTgt spid="17436"/>
                                        </p:tgtEl>
                                        <p:attrNameLst>
                                          <p:attrName>ppt_x</p:attrName>
                                        </p:attrNameLst>
                                      </p:cBhvr>
                                      <p:tavLst>
                                        <p:tav tm="0">
                                          <p:val>
                                            <p:strVal val="1+#ppt_w/2"/>
                                          </p:val>
                                        </p:tav>
                                        <p:tav tm="100000">
                                          <p:val>
                                            <p:strVal val="#ppt_x"/>
                                          </p:val>
                                        </p:tav>
                                      </p:tavLst>
                                    </p:anim>
                                    <p:anim calcmode="lin" valueType="num">
                                      <p:cBhvr additive="base">
                                        <p:cTn id="16" dur="500" fill="hold"/>
                                        <p:tgtEl>
                                          <p:spTgt spid="1743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7437"/>
                                        </p:tgtEl>
                                        <p:attrNameLst>
                                          <p:attrName>style.visibility</p:attrName>
                                        </p:attrNameLst>
                                      </p:cBhvr>
                                      <p:to>
                                        <p:strVal val="visible"/>
                                      </p:to>
                                    </p:set>
                                    <p:anim calcmode="lin" valueType="num">
                                      <p:cBhvr additive="base">
                                        <p:cTn id="19" dur="500" fill="hold"/>
                                        <p:tgtEl>
                                          <p:spTgt spid="17437"/>
                                        </p:tgtEl>
                                        <p:attrNameLst>
                                          <p:attrName>ppt_x</p:attrName>
                                        </p:attrNameLst>
                                      </p:cBhvr>
                                      <p:tavLst>
                                        <p:tav tm="0">
                                          <p:val>
                                            <p:strVal val="1+#ppt_w/2"/>
                                          </p:val>
                                        </p:tav>
                                        <p:tav tm="100000">
                                          <p:val>
                                            <p:strVal val="#ppt_x"/>
                                          </p:val>
                                        </p:tav>
                                      </p:tavLst>
                                    </p:anim>
                                    <p:anim calcmode="lin" valueType="num">
                                      <p:cBhvr additive="base">
                                        <p:cTn id="20" dur="500" fill="hold"/>
                                        <p:tgtEl>
                                          <p:spTgt spid="1743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438"/>
                                        </p:tgtEl>
                                        <p:attrNameLst>
                                          <p:attrName>style.visibility</p:attrName>
                                        </p:attrNameLst>
                                      </p:cBhvr>
                                      <p:to>
                                        <p:strVal val="visible"/>
                                      </p:to>
                                    </p:set>
                                    <p:anim calcmode="lin" valueType="num">
                                      <p:cBhvr additive="base">
                                        <p:cTn id="23" dur="500" fill="hold"/>
                                        <p:tgtEl>
                                          <p:spTgt spid="17438"/>
                                        </p:tgtEl>
                                        <p:attrNameLst>
                                          <p:attrName>ppt_x</p:attrName>
                                        </p:attrNameLst>
                                      </p:cBhvr>
                                      <p:tavLst>
                                        <p:tav tm="0">
                                          <p:val>
                                            <p:strVal val="1+#ppt_w/2"/>
                                          </p:val>
                                        </p:tav>
                                        <p:tav tm="100000">
                                          <p:val>
                                            <p:strVal val="#ppt_x"/>
                                          </p:val>
                                        </p:tav>
                                      </p:tavLst>
                                    </p:anim>
                                    <p:anim calcmode="lin" valueType="num">
                                      <p:cBhvr additive="base">
                                        <p:cTn id="24" dur="500" fill="hold"/>
                                        <p:tgtEl>
                                          <p:spTgt spid="1743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7439"/>
                                        </p:tgtEl>
                                        <p:attrNameLst>
                                          <p:attrName>style.visibility</p:attrName>
                                        </p:attrNameLst>
                                      </p:cBhvr>
                                      <p:to>
                                        <p:strVal val="visible"/>
                                      </p:to>
                                    </p:set>
                                    <p:anim calcmode="lin" valueType="num">
                                      <p:cBhvr additive="base">
                                        <p:cTn id="27" dur="500" fill="hold"/>
                                        <p:tgtEl>
                                          <p:spTgt spid="17439"/>
                                        </p:tgtEl>
                                        <p:attrNameLst>
                                          <p:attrName>ppt_x</p:attrName>
                                        </p:attrNameLst>
                                      </p:cBhvr>
                                      <p:tavLst>
                                        <p:tav tm="0">
                                          <p:val>
                                            <p:strVal val="1+#ppt_w/2"/>
                                          </p:val>
                                        </p:tav>
                                        <p:tav tm="100000">
                                          <p:val>
                                            <p:strVal val="#ppt_x"/>
                                          </p:val>
                                        </p:tav>
                                      </p:tavLst>
                                    </p:anim>
                                    <p:anim calcmode="lin" valueType="num">
                                      <p:cBhvr additive="base">
                                        <p:cTn id="28" dur="500" fill="hold"/>
                                        <p:tgtEl>
                                          <p:spTgt spid="1743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7445"/>
                                        </p:tgtEl>
                                        <p:attrNameLst>
                                          <p:attrName>style.visibility</p:attrName>
                                        </p:attrNameLst>
                                      </p:cBhvr>
                                      <p:to>
                                        <p:strVal val="visible"/>
                                      </p:to>
                                    </p:set>
                                    <p:anim calcmode="lin" valueType="num">
                                      <p:cBhvr additive="base">
                                        <p:cTn id="31" dur="500" fill="hold"/>
                                        <p:tgtEl>
                                          <p:spTgt spid="17445"/>
                                        </p:tgtEl>
                                        <p:attrNameLst>
                                          <p:attrName>ppt_x</p:attrName>
                                        </p:attrNameLst>
                                      </p:cBhvr>
                                      <p:tavLst>
                                        <p:tav tm="0">
                                          <p:val>
                                            <p:strVal val="1+#ppt_w/2"/>
                                          </p:val>
                                        </p:tav>
                                        <p:tav tm="100000">
                                          <p:val>
                                            <p:strVal val="#ppt_x"/>
                                          </p:val>
                                        </p:tav>
                                      </p:tavLst>
                                    </p:anim>
                                    <p:anim calcmode="lin" valueType="num">
                                      <p:cBhvr additive="base">
                                        <p:cTn id="32" dur="500" fill="hold"/>
                                        <p:tgtEl>
                                          <p:spTgt spid="17445"/>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7448"/>
                                        </p:tgtEl>
                                        <p:attrNameLst>
                                          <p:attrName>style.visibility</p:attrName>
                                        </p:attrNameLst>
                                      </p:cBhvr>
                                      <p:to>
                                        <p:strVal val="visible"/>
                                      </p:to>
                                    </p:set>
                                    <p:anim calcmode="lin" valueType="num">
                                      <p:cBhvr additive="base">
                                        <p:cTn id="35" dur="500" fill="hold"/>
                                        <p:tgtEl>
                                          <p:spTgt spid="17448"/>
                                        </p:tgtEl>
                                        <p:attrNameLst>
                                          <p:attrName>ppt_x</p:attrName>
                                        </p:attrNameLst>
                                      </p:cBhvr>
                                      <p:tavLst>
                                        <p:tav tm="0">
                                          <p:val>
                                            <p:strVal val="1+#ppt_w/2"/>
                                          </p:val>
                                        </p:tav>
                                        <p:tav tm="100000">
                                          <p:val>
                                            <p:strVal val="#ppt_x"/>
                                          </p:val>
                                        </p:tav>
                                      </p:tavLst>
                                    </p:anim>
                                    <p:anim calcmode="lin" valueType="num">
                                      <p:cBhvr additive="base">
                                        <p:cTn id="36" dur="500" fill="hold"/>
                                        <p:tgtEl>
                                          <p:spTgt spid="1744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453"/>
                                        </p:tgtEl>
                                        <p:attrNameLst>
                                          <p:attrName>style.visibility</p:attrName>
                                        </p:attrNameLst>
                                      </p:cBhvr>
                                      <p:to>
                                        <p:strVal val="visible"/>
                                      </p:to>
                                    </p:set>
                                    <p:anim calcmode="lin" valueType="num">
                                      <p:cBhvr additive="base">
                                        <p:cTn id="39" dur="500" fill="hold"/>
                                        <p:tgtEl>
                                          <p:spTgt spid="17453"/>
                                        </p:tgtEl>
                                        <p:attrNameLst>
                                          <p:attrName>ppt_x</p:attrName>
                                        </p:attrNameLst>
                                      </p:cBhvr>
                                      <p:tavLst>
                                        <p:tav tm="0">
                                          <p:val>
                                            <p:strVal val="1+#ppt_w/2"/>
                                          </p:val>
                                        </p:tav>
                                        <p:tav tm="100000">
                                          <p:val>
                                            <p:strVal val="#ppt_x"/>
                                          </p:val>
                                        </p:tav>
                                      </p:tavLst>
                                    </p:anim>
                                    <p:anim calcmode="lin" valueType="num">
                                      <p:cBhvr additive="base">
                                        <p:cTn id="40" dur="500" fill="hold"/>
                                        <p:tgtEl>
                                          <p:spTgt spid="17453"/>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460"/>
                                        </p:tgtEl>
                                        <p:attrNameLst>
                                          <p:attrName>style.visibility</p:attrName>
                                        </p:attrNameLst>
                                      </p:cBhvr>
                                      <p:to>
                                        <p:strVal val="visible"/>
                                      </p:to>
                                    </p:set>
                                    <p:anim calcmode="lin" valueType="num">
                                      <p:cBhvr additive="base">
                                        <p:cTn id="43" dur="500" fill="hold"/>
                                        <p:tgtEl>
                                          <p:spTgt spid="17460"/>
                                        </p:tgtEl>
                                        <p:attrNameLst>
                                          <p:attrName>ppt_x</p:attrName>
                                        </p:attrNameLst>
                                      </p:cBhvr>
                                      <p:tavLst>
                                        <p:tav tm="0">
                                          <p:val>
                                            <p:strVal val="1+#ppt_w/2"/>
                                          </p:val>
                                        </p:tav>
                                        <p:tav tm="100000">
                                          <p:val>
                                            <p:strVal val="#ppt_x"/>
                                          </p:val>
                                        </p:tav>
                                      </p:tavLst>
                                    </p:anim>
                                    <p:anim calcmode="lin" valueType="num">
                                      <p:cBhvr additive="base">
                                        <p:cTn id="44" dur="500" fill="hold"/>
                                        <p:tgtEl>
                                          <p:spTgt spid="17460"/>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7467"/>
                                        </p:tgtEl>
                                        <p:attrNameLst>
                                          <p:attrName>style.visibility</p:attrName>
                                        </p:attrNameLst>
                                      </p:cBhvr>
                                      <p:to>
                                        <p:strVal val="visible"/>
                                      </p:to>
                                    </p:set>
                                    <p:anim calcmode="lin" valueType="num">
                                      <p:cBhvr additive="base">
                                        <p:cTn id="47" dur="500" fill="hold"/>
                                        <p:tgtEl>
                                          <p:spTgt spid="17467"/>
                                        </p:tgtEl>
                                        <p:attrNameLst>
                                          <p:attrName>ppt_x</p:attrName>
                                        </p:attrNameLst>
                                      </p:cBhvr>
                                      <p:tavLst>
                                        <p:tav tm="0">
                                          <p:val>
                                            <p:strVal val="1+#ppt_w/2"/>
                                          </p:val>
                                        </p:tav>
                                        <p:tav tm="100000">
                                          <p:val>
                                            <p:strVal val="#ppt_x"/>
                                          </p:val>
                                        </p:tav>
                                      </p:tavLst>
                                    </p:anim>
                                    <p:anim calcmode="lin" valueType="num">
                                      <p:cBhvr additive="base">
                                        <p:cTn id="48" dur="500" fill="hold"/>
                                        <p:tgtEl>
                                          <p:spTgt spid="1746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7472"/>
                                        </p:tgtEl>
                                        <p:attrNameLst>
                                          <p:attrName>style.visibility</p:attrName>
                                        </p:attrNameLst>
                                      </p:cBhvr>
                                      <p:to>
                                        <p:strVal val="visible"/>
                                      </p:to>
                                    </p:set>
                                    <p:anim calcmode="lin" valueType="num">
                                      <p:cBhvr additive="base">
                                        <p:cTn id="51" dur="500" fill="hold"/>
                                        <p:tgtEl>
                                          <p:spTgt spid="17472"/>
                                        </p:tgtEl>
                                        <p:attrNameLst>
                                          <p:attrName>ppt_x</p:attrName>
                                        </p:attrNameLst>
                                      </p:cBhvr>
                                      <p:tavLst>
                                        <p:tav tm="0">
                                          <p:val>
                                            <p:strVal val="1+#ppt_w/2"/>
                                          </p:val>
                                        </p:tav>
                                        <p:tav tm="100000">
                                          <p:val>
                                            <p:strVal val="#ppt_x"/>
                                          </p:val>
                                        </p:tav>
                                      </p:tavLst>
                                    </p:anim>
                                    <p:anim calcmode="lin" valueType="num">
                                      <p:cBhvr additive="base">
                                        <p:cTn id="52" dur="500" fill="hold"/>
                                        <p:tgtEl>
                                          <p:spTgt spid="174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4" grpId="0" animBg="1"/>
      <p:bldP spid="17435" grpId="0" animBg="1"/>
      <p:bldP spid="17436" grpId="0" animBg="1"/>
      <p:bldP spid="17437" grpId="0" animBg="1"/>
      <p:bldP spid="17439" grpId="0" animBg="1"/>
      <p:bldP spid="1747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cstate="screen"/>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grpSp>
        <p:nvGrpSpPr>
          <p:cNvPr id="18458" name="组合 64"/>
          <p:cNvGrpSpPr/>
          <p:nvPr/>
        </p:nvGrpSpPr>
        <p:grpSpPr>
          <a:xfrm flipH="1">
            <a:off x="-26705" y="2816437"/>
            <a:ext cx="11518900" cy="1248833"/>
            <a:chOff x="0" y="0"/>
            <a:chExt cx="8638826" cy="936104"/>
          </a:xfrm>
        </p:grpSpPr>
        <p:sp>
          <p:nvSpPr>
            <p:cNvPr id="18459" name="椭圆 65"/>
            <p:cNvSpPr/>
            <p:nvPr/>
          </p:nvSpPr>
          <p:spPr>
            <a:xfrm>
              <a:off x="2472275" y="252028"/>
              <a:ext cx="432048" cy="432048"/>
            </a:xfrm>
            <a:prstGeom prst="ellipse">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8460" name="椭圆 66"/>
            <p:cNvSpPr/>
            <p:nvPr/>
          </p:nvSpPr>
          <p:spPr>
            <a:xfrm>
              <a:off x="4440494" y="252028"/>
              <a:ext cx="432048" cy="432048"/>
            </a:xfrm>
            <a:prstGeom prst="ellipse">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8461" name="椭圆 67"/>
            <p:cNvSpPr/>
            <p:nvPr/>
          </p:nvSpPr>
          <p:spPr>
            <a:xfrm>
              <a:off x="6408712" y="252028"/>
              <a:ext cx="432048" cy="432048"/>
            </a:xfrm>
            <a:prstGeom prst="ellipse">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8462" name="椭圆 68"/>
            <p:cNvSpPr/>
            <p:nvPr/>
          </p:nvSpPr>
          <p:spPr>
            <a:xfrm>
              <a:off x="0" y="0"/>
              <a:ext cx="936104" cy="936104"/>
            </a:xfrm>
            <a:prstGeom prst="ellipse">
              <a:avLst/>
            </a:prstGeom>
            <a:blipFill rotWithShape="1">
              <a:blip r:embed="rId3" cstate="screen"/>
              <a:stretch>
                <a:fillRect/>
              </a:stretch>
            </a:blip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8463" name="直接连接符 69"/>
            <p:cNvSpPr/>
            <p:nvPr/>
          </p:nvSpPr>
          <p:spPr>
            <a:xfrm>
              <a:off x="936104" y="468052"/>
              <a:ext cx="7702722" cy="1121"/>
            </a:xfrm>
            <a:prstGeom prst="line">
              <a:avLst/>
            </a:prstGeom>
            <a:ln w="9525" cap="flat" cmpd="sng">
              <a:solidFill>
                <a:srgbClr val="C00000"/>
              </a:solidFill>
              <a:prstDash val="solid"/>
              <a:bevel/>
              <a:headEnd type="none" w="med" len="med"/>
              <a:tailEnd type="none" w="med" len="med"/>
            </a:ln>
          </p:spPr>
        </p:sp>
      </p:grpSp>
      <p:grpSp>
        <p:nvGrpSpPr>
          <p:cNvPr id="18464" name="组合 70"/>
          <p:cNvGrpSpPr/>
          <p:nvPr/>
        </p:nvGrpSpPr>
        <p:grpSpPr>
          <a:xfrm>
            <a:off x="2022018" y="3884084"/>
            <a:ext cx="1304129" cy="746792"/>
            <a:chOff x="0" y="0"/>
            <a:chExt cx="977725" cy="559463"/>
          </a:xfrm>
        </p:grpSpPr>
        <p:sp>
          <p:nvSpPr>
            <p:cNvPr id="18465" name="TextBox 71"/>
            <p:cNvSpPr/>
            <p:nvPr/>
          </p:nvSpPr>
          <p:spPr>
            <a:xfrm>
              <a:off x="231249" y="0"/>
              <a:ext cx="746476" cy="264021"/>
            </a:xfrm>
            <a:prstGeom prst="rect">
              <a:avLst/>
            </a:prstGeom>
            <a:noFill/>
            <a:ln w="9525">
              <a:noFill/>
            </a:ln>
          </p:spPr>
          <p:txBody>
            <a:bodyPr wrap="none">
              <a:spAutoFit/>
            </a:bodyPr>
            <a:lstStyle/>
            <a:p>
              <a:pPr lvl="0" algn="l">
                <a:lnSpc>
                  <a:spcPct val="100000"/>
                </a:lnSpc>
              </a:pPr>
              <a:r>
                <a:rPr lang="en-US" altLang="x-none" sz="1600" b="1" dirty="0">
                  <a:solidFill>
                    <a:schemeClr val="tx1"/>
                  </a:solidFill>
                  <a:latin typeface="微软雅黑" panose="020B0503020204020204" charset="-122"/>
                  <a:ea typeface="微软雅黑" panose="020B0503020204020204" charset="-122"/>
                  <a:sym typeface="微软雅黑" panose="020B0503020204020204" charset="-122"/>
                </a:rPr>
                <a:t>添加标题</a:t>
              </a:r>
            </a:p>
          </p:txBody>
        </p:sp>
        <p:grpSp>
          <p:nvGrpSpPr>
            <p:cNvPr id="18466" name="组合 103"/>
            <p:cNvGrpSpPr/>
            <p:nvPr/>
          </p:nvGrpSpPr>
          <p:grpSpPr>
            <a:xfrm>
              <a:off x="0" y="295442"/>
              <a:ext cx="936104" cy="264021"/>
              <a:chOff x="0" y="0"/>
              <a:chExt cx="936104" cy="264021"/>
            </a:xfrm>
          </p:grpSpPr>
          <p:sp>
            <p:nvSpPr>
              <p:cNvPr id="18467" name="矩形 104"/>
              <p:cNvSpPr/>
              <p:nvPr/>
            </p:nvSpPr>
            <p:spPr>
              <a:xfrm>
                <a:off x="0" y="32170"/>
                <a:ext cx="936104" cy="216024"/>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8468" name="TextBox 105"/>
              <p:cNvSpPr/>
              <p:nvPr/>
            </p:nvSpPr>
            <p:spPr>
              <a:xfrm>
                <a:off x="49251" y="0"/>
                <a:ext cx="746476" cy="264021"/>
              </a:xfrm>
              <a:prstGeom prst="rect">
                <a:avLst/>
              </a:prstGeom>
              <a:noFill/>
              <a:ln w="9525">
                <a:noFill/>
              </a:ln>
            </p:spPr>
            <p:txBody>
              <a:bodyPr wrap="none">
                <a:spAutoFit/>
              </a:bodyPr>
              <a:lstStyle/>
              <a:p>
                <a:pPr lvl="0" algn="l">
                  <a:lnSpc>
                    <a:spcPct val="100000"/>
                  </a:lnSpc>
                </a:pPr>
                <a:r>
                  <a:rPr lang="en-US" altLang="x-none" sz="1600" b="1" dirty="0">
                    <a:solidFill>
                      <a:schemeClr val="bg1"/>
                    </a:solidFill>
                    <a:latin typeface="微软雅黑" panose="020B0503020204020204" charset="-122"/>
                    <a:ea typeface="微软雅黑" panose="020B0503020204020204" charset="-122"/>
                    <a:sym typeface="微软雅黑" panose="020B0503020204020204" charset="-122"/>
                  </a:rPr>
                  <a:t>添加标题</a:t>
                </a:r>
              </a:p>
            </p:txBody>
          </p:sp>
        </p:grpSp>
      </p:grpSp>
      <p:grpSp>
        <p:nvGrpSpPr>
          <p:cNvPr id="18469" name="组合 106"/>
          <p:cNvGrpSpPr/>
          <p:nvPr/>
        </p:nvGrpSpPr>
        <p:grpSpPr>
          <a:xfrm>
            <a:off x="4602234" y="2154767"/>
            <a:ext cx="1280384" cy="745700"/>
            <a:chOff x="0" y="0"/>
            <a:chExt cx="959754" cy="560196"/>
          </a:xfrm>
        </p:grpSpPr>
        <p:sp>
          <p:nvSpPr>
            <p:cNvPr id="18470" name="TextBox 107"/>
            <p:cNvSpPr/>
            <p:nvPr/>
          </p:nvSpPr>
          <p:spPr>
            <a:xfrm>
              <a:off x="213409" y="0"/>
              <a:ext cx="746345" cy="264754"/>
            </a:xfrm>
            <a:prstGeom prst="rect">
              <a:avLst/>
            </a:prstGeom>
            <a:noFill/>
            <a:ln w="9525">
              <a:noFill/>
            </a:ln>
          </p:spPr>
          <p:txBody>
            <a:bodyPr wrap="none">
              <a:spAutoFit/>
            </a:bodyPr>
            <a:lstStyle/>
            <a:p>
              <a:pPr lvl="0" algn="l">
                <a:lnSpc>
                  <a:spcPct val="100000"/>
                </a:lnSpc>
              </a:pPr>
              <a:r>
                <a:rPr lang="en-US" altLang="x-none" sz="1600" b="1" dirty="0">
                  <a:solidFill>
                    <a:schemeClr val="tx1"/>
                  </a:solidFill>
                  <a:latin typeface="微软雅黑" panose="020B0503020204020204" charset="-122"/>
                  <a:ea typeface="微软雅黑" panose="020B0503020204020204" charset="-122"/>
                  <a:sym typeface="微软雅黑" panose="020B0503020204020204" charset="-122"/>
                </a:rPr>
                <a:t>添加标题</a:t>
              </a:r>
            </a:p>
          </p:txBody>
        </p:sp>
        <p:grpSp>
          <p:nvGrpSpPr>
            <p:cNvPr id="18471" name="组合 108"/>
            <p:cNvGrpSpPr/>
            <p:nvPr/>
          </p:nvGrpSpPr>
          <p:grpSpPr>
            <a:xfrm>
              <a:off x="0" y="295442"/>
              <a:ext cx="936104" cy="264754"/>
              <a:chOff x="0" y="0"/>
              <a:chExt cx="936104" cy="264754"/>
            </a:xfrm>
          </p:grpSpPr>
          <p:sp>
            <p:nvSpPr>
              <p:cNvPr id="18472" name="矩形 109"/>
              <p:cNvSpPr/>
              <p:nvPr/>
            </p:nvSpPr>
            <p:spPr>
              <a:xfrm>
                <a:off x="0" y="32170"/>
                <a:ext cx="936104" cy="216024"/>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8473" name="TextBox 110"/>
              <p:cNvSpPr/>
              <p:nvPr/>
            </p:nvSpPr>
            <p:spPr>
              <a:xfrm>
                <a:off x="66669" y="0"/>
                <a:ext cx="746345" cy="264754"/>
              </a:xfrm>
              <a:prstGeom prst="rect">
                <a:avLst/>
              </a:prstGeom>
              <a:noFill/>
              <a:ln w="9525">
                <a:noFill/>
              </a:ln>
            </p:spPr>
            <p:txBody>
              <a:bodyPr wrap="none">
                <a:spAutoFit/>
              </a:bodyPr>
              <a:lstStyle/>
              <a:p>
                <a:pPr lvl="0" algn="l">
                  <a:lnSpc>
                    <a:spcPct val="100000"/>
                  </a:lnSpc>
                </a:pPr>
                <a:r>
                  <a:rPr lang="en-US" altLang="x-none" sz="1600" b="1" dirty="0">
                    <a:solidFill>
                      <a:schemeClr val="bg1"/>
                    </a:solidFill>
                    <a:latin typeface="微软雅黑" panose="020B0503020204020204" charset="-122"/>
                    <a:ea typeface="微软雅黑" panose="020B0503020204020204" charset="-122"/>
                    <a:sym typeface="微软雅黑" panose="020B0503020204020204" charset="-122"/>
                  </a:rPr>
                  <a:t>添加标题</a:t>
                </a:r>
              </a:p>
            </p:txBody>
          </p:sp>
        </p:grpSp>
      </p:grpSp>
      <p:grpSp>
        <p:nvGrpSpPr>
          <p:cNvPr id="18474" name="组合 111"/>
          <p:cNvGrpSpPr/>
          <p:nvPr/>
        </p:nvGrpSpPr>
        <p:grpSpPr>
          <a:xfrm>
            <a:off x="7116834" y="3869267"/>
            <a:ext cx="1529383" cy="751565"/>
            <a:chOff x="0" y="0"/>
            <a:chExt cx="1147157" cy="563859"/>
          </a:xfrm>
        </p:grpSpPr>
        <p:sp>
          <p:nvSpPr>
            <p:cNvPr id="18475" name="TextBox 112"/>
            <p:cNvSpPr/>
            <p:nvPr/>
          </p:nvSpPr>
          <p:spPr>
            <a:xfrm>
              <a:off x="231250" y="0"/>
              <a:ext cx="746838" cy="264406"/>
            </a:xfrm>
            <a:prstGeom prst="rect">
              <a:avLst/>
            </a:prstGeom>
            <a:noFill/>
            <a:ln w="9525">
              <a:noFill/>
            </a:ln>
          </p:spPr>
          <p:txBody>
            <a:bodyPr wrap="none">
              <a:spAutoFit/>
            </a:bodyPr>
            <a:lstStyle/>
            <a:p>
              <a:pPr lvl="0" algn="l">
                <a:lnSpc>
                  <a:spcPct val="100000"/>
                </a:lnSpc>
              </a:pPr>
              <a:r>
                <a:rPr lang="en-US" altLang="x-none" sz="1600" b="1" dirty="0">
                  <a:solidFill>
                    <a:schemeClr val="tx1"/>
                  </a:solidFill>
                  <a:latin typeface="微软雅黑" panose="020B0503020204020204" charset="-122"/>
                  <a:ea typeface="微软雅黑" panose="020B0503020204020204" charset="-122"/>
                  <a:sym typeface="微软雅黑" panose="020B0503020204020204" charset="-122"/>
                </a:rPr>
                <a:t>添加标题</a:t>
              </a:r>
            </a:p>
          </p:txBody>
        </p:sp>
        <p:grpSp>
          <p:nvGrpSpPr>
            <p:cNvPr id="18476" name="组合 113"/>
            <p:cNvGrpSpPr/>
            <p:nvPr/>
          </p:nvGrpSpPr>
          <p:grpSpPr>
            <a:xfrm>
              <a:off x="0" y="299453"/>
              <a:ext cx="1147157" cy="264406"/>
              <a:chOff x="0" y="0"/>
              <a:chExt cx="1147157" cy="264406"/>
            </a:xfrm>
          </p:grpSpPr>
          <p:sp>
            <p:nvSpPr>
              <p:cNvPr id="18477" name="矩形 114"/>
              <p:cNvSpPr/>
              <p:nvPr/>
            </p:nvSpPr>
            <p:spPr>
              <a:xfrm>
                <a:off x="0" y="28159"/>
                <a:ext cx="1147157" cy="216024"/>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8478" name="TextBox 115"/>
              <p:cNvSpPr/>
              <p:nvPr/>
            </p:nvSpPr>
            <p:spPr>
              <a:xfrm>
                <a:off x="115842" y="0"/>
                <a:ext cx="746838" cy="264406"/>
              </a:xfrm>
              <a:prstGeom prst="rect">
                <a:avLst/>
              </a:prstGeom>
              <a:noFill/>
              <a:ln w="9525">
                <a:noFill/>
              </a:ln>
            </p:spPr>
            <p:txBody>
              <a:bodyPr wrap="none">
                <a:spAutoFit/>
              </a:bodyPr>
              <a:lstStyle/>
              <a:p>
                <a:pPr lvl="0" algn="l">
                  <a:lnSpc>
                    <a:spcPct val="100000"/>
                  </a:lnSpc>
                </a:pPr>
                <a:r>
                  <a:rPr lang="en-US" altLang="x-none" sz="1600" b="1" dirty="0">
                    <a:solidFill>
                      <a:schemeClr val="bg1"/>
                    </a:solidFill>
                    <a:latin typeface="微软雅黑" panose="020B0503020204020204" charset="-122"/>
                    <a:ea typeface="微软雅黑" panose="020B0503020204020204" charset="-122"/>
                    <a:sym typeface="微软雅黑" panose="020B0503020204020204" charset="-122"/>
                  </a:rPr>
                  <a:t>添加标题</a:t>
                </a:r>
              </a:p>
            </p:txBody>
          </p:sp>
        </p:grpSp>
      </p:grpSp>
      <p:sp>
        <p:nvSpPr>
          <p:cNvPr id="18479" name="Freeform 566"/>
          <p:cNvSpPr>
            <a:spLocks noEditPoints="1"/>
          </p:cNvSpPr>
          <p:nvPr/>
        </p:nvSpPr>
        <p:spPr>
          <a:xfrm>
            <a:off x="2007200" y="3888317"/>
            <a:ext cx="446617" cy="328083"/>
          </a:xfrm>
          <a:custGeom>
            <a:avLst/>
            <a:gdLst>
              <a:gd name="txL" fmla="*/ 0 w 534"/>
              <a:gd name="txT" fmla="*/ 0 h 392"/>
              <a:gd name="txR" fmla="*/ 534 w 534"/>
              <a:gd name="txB" fmla="*/ 392 h 392"/>
            </a:gdLst>
            <a:ahLst/>
            <a:cxnLst>
              <a:cxn ang="0">
                <a:pos x="450" y="79"/>
              </a:cxn>
              <a:cxn ang="0">
                <a:pos x="439" y="106"/>
              </a:cxn>
              <a:cxn ang="0">
                <a:pos x="435" y="126"/>
              </a:cxn>
              <a:cxn ang="0">
                <a:pos x="431" y="106"/>
              </a:cxn>
              <a:cxn ang="0">
                <a:pos x="420" y="78"/>
              </a:cxn>
              <a:cxn ang="0">
                <a:pos x="393" y="67"/>
              </a:cxn>
              <a:cxn ang="0">
                <a:pos x="372" y="63"/>
              </a:cxn>
              <a:cxn ang="0">
                <a:pos x="393" y="59"/>
              </a:cxn>
              <a:cxn ang="0">
                <a:pos x="421" y="47"/>
              </a:cxn>
              <a:cxn ang="0">
                <a:pos x="431" y="20"/>
              </a:cxn>
              <a:cxn ang="0">
                <a:pos x="435" y="0"/>
              </a:cxn>
              <a:cxn ang="0">
                <a:pos x="440" y="20"/>
              </a:cxn>
              <a:cxn ang="0">
                <a:pos x="450" y="47"/>
              </a:cxn>
              <a:cxn ang="0">
                <a:pos x="478" y="59"/>
              </a:cxn>
              <a:cxn ang="0">
                <a:pos x="498" y="63"/>
              </a:cxn>
              <a:cxn ang="0">
                <a:pos x="478" y="67"/>
              </a:cxn>
              <a:cxn ang="0">
                <a:pos x="450" y="79"/>
              </a:cxn>
              <a:cxn ang="0">
                <a:pos x="303" y="70"/>
              </a:cxn>
              <a:cxn ang="0">
                <a:pos x="291" y="127"/>
              </a:cxn>
              <a:cxn ang="0">
                <a:pos x="347" y="155"/>
              </a:cxn>
              <a:cxn ang="0">
                <a:pos x="384" y="226"/>
              </a:cxn>
              <a:cxn ang="0">
                <a:pos x="415" y="247"/>
              </a:cxn>
              <a:cxn ang="0">
                <a:pos x="428" y="284"/>
              </a:cxn>
              <a:cxn ang="0">
                <a:pos x="416" y="320"/>
              </a:cxn>
              <a:cxn ang="0">
                <a:pos x="484" y="331"/>
              </a:cxn>
              <a:cxn ang="0">
                <a:pos x="534" y="325"/>
              </a:cxn>
              <a:cxn ang="0">
                <a:pos x="469" y="375"/>
              </a:cxn>
              <a:cxn ang="0">
                <a:pos x="354" y="391"/>
              </a:cxn>
              <a:cxn ang="0">
                <a:pos x="251" y="356"/>
              </a:cxn>
              <a:cxn ang="0">
                <a:pos x="209" y="357"/>
              </a:cxn>
              <a:cxn ang="0">
                <a:pos x="108" y="353"/>
              </a:cxn>
              <a:cxn ang="0">
                <a:pos x="40" y="343"/>
              </a:cxn>
              <a:cxn ang="0">
                <a:pos x="11" y="327"/>
              </a:cxn>
              <a:cxn ang="0">
                <a:pos x="0" y="297"/>
              </a:cxn>
              <a:cxn ang="0">
                <a:pos x="13" y="264"/>
              </a:cxn>
              <a:cxn ang="0">
                <a:pos x="46" y="250"/>
              </a:cxn>
              <a:cxn ang="0">
                <a:pos x="62" y="253"/>
              </a:cxn>
              <a:cxn ang="0">
                <a:pos x="91" y="199"/>
              </a:cxn>
              <a:cxn ang="0">
                <a:pos x="148" y="178"/>
              </a:cxn>
              <a:cxn ang="0">
                <a:pos x="174" y="182"/>
              </a:cxn>
              <a:cxn ang="0">
                <a:pos x="191" y="160"/>
              </a:cxn>
              <a:cxn ang="0">
                <a:pos x="234" y="81"/>
              </a:cxn>
              <a:cxn ang="0">
                <a:pos x="337" y="12"/>
              </a:cxn>
              <a:cxn ang="0">
                <a:pos x="303" y="70"/>
              </a:cxn>
            </a:cxnLst>
            <a:rect l="txL" t="txT" r="txR" b="txB"/>
            <a:pathLst>
              <a:path w="534" h="392">
                <a:moveTo>
                  <a:pt x="450" y="79"/>
                </a:moveTo>
                <a:cubicBezTo>
                  <a:pt x="447" y="83"/>
                  <a:pt x="443" y="92"/>
                  <a:pt x="439" y="106"/>
                </a:cubicBezTo>
                <a:cubicBezTo>
                  <a:pt x="435" y="126"/>
                  <a:pt x="435" y="126"/>
                  <a:pt x="435" y="126"/>
                </a:cubicBezTo>
                <a:cubicBezTo>
                  <a:pt x="434" y="120"/>
                  <a:pt x="433" y="113"/>
                  <a:pt x="431" y="106"/>
                </a:cubicBezTo>
                <a:cubicBezTo>
                  <a:pt x="428" y="91"/>
                  <a:pt x="424" y="82"/>
                  <a:pt x="420" y="78"/>
                </a:cubicBezTo>
                <a:cubicBezTo>
                  <a:pt x="416" y="75"/>
                  <a:pt x="407" y="71"/>
                  <a:pt x="393" y="67"/>
                </a:cubicBezTo>
                <a:cubicBezTo>
                  <a:pt x="372" y="63"/>
                  <a:pt x="372" y="63"/>
                  <a:pt x="372" y="63"/>
                </a:cubicBezTo>
                <a:cubicBezTo>
                  <a:pt x="393" y="59"/>
                  <a:pt x="393" y="59"/>
                  <a:pt x="393" y="59"/>
                </a:cubicBezTo>
                <a:cubicBezTo>
                  <a:pt x="408" y="56"/>
                  <a:pt x="417" y="52"/>
                  <a:pt x="421" y="47"/>
                </a:cubicBezTo>
                <a:cubicBezTo>
                  <a:pt x="425" y="44"/>
                  <a:pt x="428" y="35"/>
                  <a:pt x="431" y="20"/>
                </a:cubicBezTo>
                <a:cubicBezTo>
                  <a:pt x="435" y="0"/>
                  <a:pt x="435" y="0"/>
                  <a:pt x="435" y="0"/>
                </a:cubicBezTo>
                <a:cubicBezTo>
                  <a:pt x="436" y="6"/>
                  <a:pt x="438" y="13"/>
                  <a:pt x="440" y="20"/>
                </a:cubicBezTo>
                <a:cubicBezTo>
                  <a:pt x="443" y="34"/>
                  <a:pt x="447" y="43"/>
                  <a:pt x="450" y="47"/>
                </a:cubicBezTo>
                <a:cubicBezTo>
                  <a:pt x="454" y="51"/>
                  <a:pt x="463" y="55"/>
                  <a:pt x="478" y="59"/>
                </a:cubicBezTo>
                <a:cubicBezTo>
                  <a:pt x="498" y="63"/>
                  <a:pt x="498" y="63"/>
                  <a:pt x="498" y="63"/>
                </a:cubicBezTo>
                <a:cubicBezTo>
                  <a:pt x="478" y="67"/>
                  <a:pt x="478" y="67"/>
                  <a:pt x="478" y="67"/>
                </a:cubicBezTo>
                <a:cubicBezTo>
                  <a:pt x="463" y="71"/>
                  <a:pt x="454" y="75"/>
                  <a:pt x="450" y="79"/>
                </a:cubicBezTo>
                <a:moveTo>
                  <a:pt x="303" y="70"/>
                </a:moveTo>
                <a:cubicBezTo>
                  <a:pt x="296" y="88"/>
                  <a:pt x="292" y="108"/>
                  <a:pt x="291" y="127"/>
                </a:cubicBezTo>
                <a:cubicBezTo>
                  <a:pt x="312" y="131"/>
                  <a:pt x="331" y="140"/>
                  <a:pt x="347" y="155"/>
                </a:cubicBezTo>
                <a:cubicBezTo>
                  <a:pt x="369" y="174"/>
                  <a:pt x="381" y="197"/>
                  <a:pt x="384" y="226"/>
                </a:cubicBezTo>
                <a:cubicBezTo>
                  <a:pt x="397" y="229"/>
                  <a:pt x="407" y="237"/>
                  <a:pt x="415" y="247"/>
                </a:cubicBezTo>
                <a:cubicBezTo>
                  <a:pt x="424" y="258"/>
                  <a:pt x="428" y="270"/>
                  <a:pt x="428" y="284"/>
                </a:cubicBezTo>
                <a:cubicBezTo>
                  <a:pt x="428" y="297"/>
                  <a:pt x="424" y="309"/>
                  <a:pt x="416" y="320"/>
                </a:cubicBezTo>
                <a:cubicBezTo>
                  <a:pt x="437" y="328"/>
                  <a:pt x="460" y="331"/>
                  <a:pt x="484" y="331"/>
                </a:cubicBezTo>
                <a:cubicBezTo>
                  <a:pt x="501" y="331"/>
                  <a:pt x="517" y="329"/>
                  <a:pt x="534" y="325"/>
                </a:cubicBezTo>
                <a:cubicBezTo>
                  <a:pt x="516" y="346"/>
                  <a:pt x="494" y="363"/>
                  <a:pt x="469" y="375"/>
                </a:cubicBezTo>
                <a:cubicBezTo>
                  <a:pt x="443" y="387"/>
                  <a:pt x="405" y="392"/>
                  <a:pt x="354" y="391"/>
                </a:cubicBezTo>
                <a:cubicBezTo>
                  <a:pt x="316" y="390"/>
                  <a:pt x="282" y="378"/>
                  <a:pt x="251" y="356"/>
                </a:cubicBezTo>
                <a:cubicBezTo>
                  <a:pt x="209" y="357"/>
                  <a:pt x="209" y="357"/>
                  <a:pt x="209" y="357"/>
                </a:cubicBezTo>
                <a:cubicBezTo>
                  <a:pt x="108" y="353"/>
                  <a:pt x="108" y="353"/>
                  <a:pt x="108" y="353"/>
                </a:cubicBezTo>
                <a:cubicBezTo>
                  <a:pt x="78" y="350"/>
                  <a:pt x="56" y="347"/>
                  <a:pt x="40" y="343"/>
                </a:cubicBezTo>
                <a:cubicBezTo>
                  <a:pt x="29" y="341"/>
                  <a:pt x="19" y="336"/>
                  <a:pt x="11" y="327"/>
                </a:cubicBezTo>
                <a:cubicBezTo>
                  <a:pt x="4" y="319"/>
                  <a:pt x="0" y="308"/>
                  <a:pt x="0" y="297"/>
                </a:cubicBezTo>
                <a:cubicBezTo>
                  <a:pt x="0" y="284"/>
                  <a:pt x="4" y="273"/>
                  <a:pt x="13" y="264"/>
                </a:cubicBezTo>
                <a:cubicBezTo>
                  <a:pt x="22" y="255"/>
                  <a:pt x="33" y="250"/>
                  <a:pt x="46" y="250"/>
                </a:cubicBezTo>
                <a:cubicBezTo>
                  <a:pt x="52" y="250"/>
                  <a:pt x="57" y="251"/>
                  <a:pt x="62" y="253"/>
                </a:cubicBezTo>
                <a:cubicBezTo>
                  <a:pt x="65" y="232"/>
                  <a:pt x="74" y="214"/>
                  <a:pt x="91" y="199"/>
                </a:cubicBezTo>
                <a:cubicBezTo>
                  <a:pt x="107" y="185"/>
                  <a:pt x="126" y="178"/>
                  <a:pt x="148" y="178"/>
                </a:cubicBezTo>
                <a:cubicBezTo>
                  <a:pt x="157" y="178"/>
                  <a:pt x="166" y="179"/>
                  <a:pt x="174" y="182"/>
                </a:cubicBezTo>
                <a:cubicBezTo>
                  <a:pt x="179" y="174"/>
                  <a:pt x="185" y="166"/>
                  <a:pt x="191" y="160"/>
                </a:cubicBezTo>
                <a:cubicBezTo>
                  <a:pt x="201" y="130"/>
                  <a:pt x="215" y="104"/>
                  <a:pt x="234" y="81"/>
                </a:cubicBezTo>
                <a:cubicBezTo>
                  <a:pt x="261" y="46"/>
                  <a:pt x="295" y="23"/>
                  <a:pt x="337" y="12"/>
                </a:cubicBezTo>
                <a:cubicBezTo>
                  <a:pt x="322" y="30"/>
                  <a:pt x="311" y="49"/>
                  <a:pt x="303" y="70"/>
                </a:cubicBezTo>
              </a:path>
            </a:pathLst>
          </a:custGeom>
          <a:gradFill>
            <a:gsLst>
              <a:gs pos="0">
                <a:srgbClr val="E30000"/>
              </a:gs>
              <a:gs pos="100000">
                <a:srgbClr val="760303"/>
              </a:gs>
            </a:gsLst>
            <a:lin ang="5400000" scaled="0"/>
          </a:gra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80" name="Freeform 565"/>
          <p:cNvSpPr>
            <a:spLocks noEditPoints="1"/>
          </p:cNvSpPr>
          <p:nvPr/>
        </p:nvSpPr>
        <p:spPr>
          <a:xfrm>
            <a:off x="4602234" y="2180167"/>
            <a:ext cx="319617" cy="334433"/>
          </a:xfrm>
          <a:custGeom>
            <a:avLst/>
            <a:gdLst>
              <a:gd name="txL" fmla="*/ 0 w 515"/>
              <a:gd name="txT" fmla="*/ 0 h 537"/>
              <a:gd name="txR" fmla="*/ 515 w 515"/>
              <a:gd name="txB" fmla="*/ 537 h 537"/>
            </a:gdLst>
            <a:ahLst/>
            <a:cxnLst>
              <a:cxn ang="0">
                <a:pos x="461" y="120"/>
              </a:cxn>
              <a:cxn ang="0">
                <a:pos x="461" y="114"/>
              </a:cxn>
              <a:cxn ang="0">
                <a:pos x="464" y="103"/>
              </a:cxn>
              <a:cxn ang="0">
                <a:pos x="469" y="119"/>
              </a:cxn>
              <a:cxn ang="0">
                <a:pos x="514" y="153"/>
              </a:cxn>
              <a:cxn ang="0">
                <a:pos x="514" y="154"/>
              </a:cxn>
              <a:cxn ang="0">
                <a:pos x="477" y="167"/>
              </a:cxn>
              <a:cxn ang="0">
                <a:pos x="464" y="204"/>
              </a:cxn>
              <a:cxn ang="0">
                <a:pos x="452" y="166"/>
              </a:cxn>
              <a:cxn ang="0">
                <a:pos x="414" y="154"/>
              </a:cxn>
              <a:cxn ang="0">
                <a:pos x="414" y="153"/>
              </a:cxn>
              <a:cxn ang="0">
                <a:pos x="457" y="127"/>
              </a:cxn>
              <a:cxn ang="0">
                <a:pos x="460" y="119"/>
              </a:cxn>
              <a:cxn ang="0">
                <a:pos x="453" y="141"/>
              </a:cxn>
              <a:cxn ang="0">
                <a:pos x="417" y="88"/>
              </a:cxn>
              <a:cxn ang="0">
                <a:pos x="353" y="110"/>
              </a:cxn>
              <a:cxn ang="0">
                <a:pos x="333" y="173"/>
              </a:cxn>
              <a:cxn ang="0">
                <a:pos x="330" y="173"/>
              </a:cxn>
              <a:cxn ang="0">
                <a:pos x="310" y="109"/>
              </a:cxn>
              <a:cxn ang="0">
                <a:pos x="246" y="88"/>
              </a:cxn>
              <a:cxn ang="0">
                <a:pos x="246" y="85"/>
              </a:cxn>
              <a:cxn ang="0">
                <a:pos x="311" y="65"/>
              </a:cxn>
              <a:cxn ang="0">
                <a:pos x="330" y="1"/>
              </a:cxn>
              <a:cxn ang="0">
                <a:pos x="333" y="1"/>
              </a:cxn>
              <a:cxn ang="0">
                <a:pos x="353" y="64"/>
              </a:cxn>
              <a:cxn ang="0">
                <a:pos x="417" y="85"/>
              </a:cxn>
              <a:cxn ang="0">
                <a:pos x="417" y="88"/>
              </a:cxn>
              <a:cxn ang="0">
                <a:pos x="155" y="99"/>
              </a:cxn>
              <a:cxn ang="0">
                <a:pos x="215" y="371"/>
              </a:cxn>
              <a:cxn ang="0">
                <a:pos x="463" y="438"/>
              </a:cxn>
              <a:cxn ang="0">
                <a:pos x="467" y="444"/>
              </a:cxn>
              <a:cxn ang="0">
                <a:pos x="265" y="537"/>
              </a:cxn>
              <a:cxn ang="0">
                <a:pos x="0" y="272"/>
              </a:cxn>
              <a:cxn ang="0">
                <a:pos x="197" y="15"/>
              </a:cxn>
              <a:cxn ang="0">
                <a:pos x="201" y="21"/>
              </a:cxn>
            </a:cxnLst>
            <a:rect l="txL" t="txT" r="txR" b="txB"/>
            <a:pathLst>
              <a:path w="515" h="537">
                <a:moveTo>
                  <a:pt x="453" y="141"/>
                </a:moveTo>
                <a:cubicBezTo>
                  <a:pt x="456" y="138"/>
                  <a:pt x="458" y="131"/>
                  <a:pt x="461" y="120"/>
                </a:cubicBezTo>
                <a:cubicBezTo>
                  <a:pt x="464" y="104"/>
                  <a:pt x="464" y="104"/>
                  <a:pt x="464" y="104"/>
                </a:cubicBezTo>
                <a:cubicBezTo>
                  <a:pt x="464" y="107"/>
                  <a:pt x="463" y="111"/>
                  <a:pt x="461" y="114"/>
                </a:cubicBezTo>
                <a:cubicBezTo>
                  <a:pt x="463" y="103"/>
                  <a:pt x="463" y="103"/>
                  <a:pt x="463" y="103"/>
                </a:cubicBezTo>
                <a:cubicBezTo>
                  <a:pt x="463" y="103"/>
                  <a:pt x="464" y="103"/>
                  <a:pt x="464" y="103"/>
                </a:cubicBezTo>
                <a:cubicBezTo>
                  <a:pt x="465" y="103"/>
                  <a:pt x="465" y="103"/>
                  <a:pt x="465" y="103"/>
                </a:cubicBezTo>
                <a:cubicBezTo>
                  <a:pt x="469" y="119"/>
                  <a:pt x="469" y="119"/>
                  <a:pt x="469" y="119"/>
                </a:cubicBezTo>
                <a:cubicBezTo>
                  <a:pt x="471" y="130"/>
                  <a:pt x="474" y="137"/>
                  <a:pt x="477" y="140"/>
                </a:cubicBezTo>
                <a:cubicBezTo>
                  <a:pt x="482" y="145"/>
                  <a:pt x="494" y="149"/>
                  <a:pt x="514" y="153"/>
                </a:cubicBezTo>
                <a:cubicBezTo>
                  <a:pt x="515" y="154"/>
                  <a:pt x="515" y="154"/>
                  <a:pt x="515" y="154"/>
                </a:cubicBezTo>
                <a:cubicBezTo>
                  <a:pt x="514" y="154"/>
                  <a:pt x="514" y="154"/>
                  <a:pt x="514" y="154"/>
                </a:cubicBezTo>
                <a:cubicBezTo>
                  <a:pt x="498" y="158"/>
                  <a:pt x="498" y="158"/>
                  <a:pt x="498" y="158"/>
                </a:cubicBezTo>
                <a:cubicBezTo>
                  <a:pt x="487" y="161"/>
                  <a:pt x="480" y="164"/>
                  <a:pt x="477" y="167"/>
                </a:cubicBezTo>
                <a:cubicBezTo>
                  <a:pt x="472" y="171"/>
                  <a:pt x="468" y="184"/>
                  <a:pt x="465" y="203"/>
                </a:cubicBezTo>
                <a:cubicBezTo>
                  <a:pt x="464" y="204"/>
                  <a:pt x="464" y="204"/>
                  <a:pt x="464" y="204"/>
                </a:cubicBezTo>
                <a:cubicBezTo>
                  <a:pt x="463" y="203"/>
                  <a:pt x="463" y="203"/>
                  <a:pt x="463" y="203"/>
                </a:cubicBezTo>
                <a:cubicBezTo>
                  <a:pt x="460" y="183"/>
                  <a:pt x="456" y="171"/>
                  <a:pt x="452" y="166"/>
                </a:cubicBezTo>
                <a:cubicBezTo>
                  <a:pt x="449" y="164"/>
                  <a:pt x="442" y="161"/>
                  <a:pt x="430" y="158"/>
                </a:cubicBezTo>
                <a:cubicBezTo>
                  <a:pt x="414" y="154"/>
                  <a:pt x="414" y="154"/>
                  <a:pt x="414" y="154"/>
                </a:cubicBezTo>
                <a:cubicBezTo>
                  <a:pt x="413" y="154"/>
                  <a:pt x="413" y="154"/>
                  <a:pt x="414" y="154"/>
                </a:cubicBezTo>
                <a:cubicBezTo>
                  <a:pt x="414" y="153"/>
                  <a:pt x="414" y="153"/>
                  <a:pt x="414" y="153"/>
                </a:cubicBezTo>
                <a:cubicBezTo>
                  <a:pt x="435" y="150"/>
                  <a:pt x="448" y="146"/>
                  <a:pt x="452" y="141"/>
                </a:cubicBezTo>
                <a:cubicBezTo>
                  <a:pt x="454" y="139"/>
                  <a:pt x="456" y="134"/>
                  <a:pt x="457" y="127"/>
                </a:cubicBezTo>
                <a:moveTo>
                  <a:pt x="461" y="114"/>
                </a:moveTo>
                <a:cubicBezTo>
                  <a:pt x="460" y="119"/>
                  <a:pt x="460" y="119"/>
                  <a:pt x="460" y="119"/>
                </a:cubicBezTo>
                <a:cubicBezTo>
                  <a:pt x="460" y="122"/>
                  <a:pt x="459" y="125"/>
                  <a:pt x="457" y="127"/>
                </a:cubicBezTo>
                <a:cubicBezTo>
                  <a:pt x="457" y="134"/>
                  <a:pt x="455" y="139"/>
                  <a:pt x="453" y="141"/>
                </a:cubicBezTo>
                <a:cubicBezTo>
                  <a:pt x="458" y="128"/>
                  <a:pt x="461" y="119"/>
                  <a:pt x="461" y="114"/>
                </a:cubicBezTo>
                <a:moveTo>
                  <a:pt x="417" y="88"/>
                </a:moveTo>
                <a:cubicBezTo>
                  <a:pt x="389" y="94"/>
                  <a:pt x="389" y="94"/>
                  <a:pt x="389" y="94"/>
                </a:cubicBezTo>
                <a:cubicBezTo>
                  <a:pt x="370" y="99"/>
                  <a:pt x="358" y="105"/>
                  <a:pt x="353" y="110"/>
                </a:cubicBezTo>
                <a:cubicBezTo>
                  <a:pt x="348" y="114"/>
                  <a:pt x="343" y="126"/>
                  <a:pt x="338" y="145"/>
                </a:cubicBezTo>
                <a:cubicBezTo>
                  <a:pt x="333" y="173"/>
                  <a:pt x="333" y="173"/>
                  <a:pt x="333" y="173"/>
                </a:cubicBezTo>
                <a:cubicBezTo>
                  <a:pt x="331" y="174"/>
                  <a:pt x="331" y="174"/>
                  <a:pt x="331" y="174"/>
                </a:cubicBezTo>
                <a:cubicBezTo>
                  <a:pt x="330" y="174"/>
                  <a:pt x="330" y="173"/>
                  <a:pt x="330" y="173"/>
                </a:cubicBezTo>
                <a:cubicBezTo>
                  <a:pt x="329" y="164"/>
                  <a:pt x="327" y="154"/>
                  <a:pt x="325" y="145"/>
                </a:cubicBezTo>
                <a:cubicBezTo>
                  <a:pt x="320" y="126"/>
                  <a:pt x="315" y="114"/>
                  <a:pt x="310" y="109"/>
                </a:cubicBezTo>
                <a:cubicBezTo>
                  <a:pt x="305" y="104"/>
                  <a:pt x="293" y="99"/>
                  <a:pt x="274" y="94"/>
                </a:cubicBezTo>
                <a:cubicBezTo>
                  <a:pt x="246" y="88"/>
                  <a:pt x="246" y="88"/>
                  <a:pt x="246" y="88"/>
                </a:cubicBezTo>
                <a:cubicBezTo>
                  <a:pt x="245" y="87"/>
                  <a:pt x="245" y="87"/>
                  <a:pt x="245" y="87"/>
                </a:cubicBezTo>
                <a:cubicBezTo>
                  <a:pt x="245" y="86"/>
                  <a:pt x="245" y="85"/>
                  <a:pt x="246" y="85"/>
                </a:cubicBezTo>
                <a:cubicBezTo>
                  <a:pt x="274" y="80"/>
                  <a:pt x="274" y="80"/>
                  <a:pt x="274" y="80"/>
                </a:cubicBezTo>
                <a:cubicBezTo>
                  <a:pt x="294" y="75"/>
                  <a:pt x="306" y="70"/>
                  <a:pt x="311" y="65"/>
                </a:cubicBezTo>
                <a:cubicBezTo>
                  <a:pt x="316" y="60"/>
                  <a:pt x="320" y="48"/>
                  <a:pt x="325" y="29"/>
                </a:cubicBezTo>
                <a:cubicBezTo>
                  <a:pt x="330" y="1"/>
                  <a:pt x="330" y="1"/>
                  <a:pt x="330" y="1"/>
                </a:cubicBezTo>
                <a:cubicBezTo>
                  <a:pt x="330" y="0"/>
                  <a:pt x="330" y="0"/>
                  <a:pt x="331" y="0"/>
                </a:cubicBezTo>
                <a:cubicBezTo>
                  <a:pt x="332" y="0"/>
                  <a:pt x="333" y="0"/>
                  <a:pt x="333" y="1"/>
                </a:cubicBezTo>
                <a:cubicBezTo>
                  <a:pt x="339" y="28"/>
                  <a:pt x="339" y="28"/>
                  <a:pt x="339" y="28"/>
                </a:cubicBezTo>
                <a:cubicBezTo>
                  <a:pt x="343" y="47"/>
                  <a:pt x="348" y="59"/>
                  <a:pt x="353" y="64"/>
                </a:cubicBezTo>
                <a:cubicBezTo>
                  <a:pt x="358" y="69"/>
                  <a:pt x="370" y="74"/>
                  <a:pt x="389" y="79"/>
                </a:cubicBezTo>
                <a:cubicBezTo>
                  <a:pt x="417" y="85"/>
                  <a:pt x="417" y="85"/>
                  <a:pt x="417" y="85"/>
                </a:cubicBezTo>
                <a:cubicBezTo>
                  <a:pt x="418" y="85"/>
                  <a:pt x="418" y="86"/>
                  <a:pt x="418" y="87"/>
                </a:cubicBezTo>
                <a:cubicBezTo>
                  <a:pt x="417" y="88"/>
                  <a:pt x="417" y="88"/>
                  <a:pt x="417" y="88"/>
                </a:cubicBezTo>
                <a:moveTo>
                  <a:pt x="201" y="21"/>
                </a:moveTo>
                <a:cubicBezTo>
                  <a:pt x="181" y="44"/>
                  <a:pt x="166" y="70"/>
                  <a:pt x="155" y="99"/>
                </a:cubicBezTo>
                <a:cubicBezTo>
                  <a:pt x="144" y="128"/>
                  <a:pt x="139" y="158"/>
                  <a:pt x="139" y="188"/>
                </a:cubicBezTo>
                <a:cubicBezTo>
                  <a:pt x="139" y="260"/>
                  <a:pt x="164" y="321"/>
                  <a:pt x="215" y="371"/>
                </a:cubicBezTo>
                <a:cubicBezTo>
                  <a:pt x="265" y="422"/>
                  <a:pt x="326" y="447"/>
                  <a:pt x="397" y="447"/>
                </a:cubicBezTo>
                <a:cubicBezTo>
                  <a:pt x="420" y="447"/>
                  <a:pt x="442" y="444"/>
                  <a:pt x="463" y="438"/>
                </a:cubicBezTo>
                <a:cubicBezTo>
                  <a:pt x="475" y="435"/>
                  <a:pt x="475" y="435"/>
                  <a:pt x="475" y="435"/>
                </a:cubicBezTo>
                <a:cubicBezTo>
                  <a:pt x="467" y="444"/>
                  <a:pt x="467" y="444"/>
                  <a:pt x="467" y="444"/>
                </a:cubicBezTo>
                <a:cubicBezTo>
                  <a:pt x="442" y="474"/>
                  <a:pt x="412" y="497"/>
                  <a:pt x="376" y="513"/>
                </a:cubicBezTo>
                <a:cubicBezTo>
                  <a:pt x="341" y="529"/>
                  <a:pt x="304" y="537"/>
                  <a:pt x="265" y="537"/>
                </a:cubicBezTo>
                <a:cubicBezTo>
                  <a:pt x="192" y="537"/>
                  <a:pt x="130" y="511"/>
                  <a:pt x="77" y="459"/>
                </a:cubicBezTo>
                <a:cubicBezTo>
                  <a:pt x="26" y="407"/>
                  <a:pt x="0" y="345"/>
                  <a:pt x="0" y="272"/>
                </a:cubicBezTo>
                <a:cubicBezTo>
                  <a:pt x="0" y="211"/>
                  <a:pt x="18" y="157"/>
                  <a:pt x="55" y="110"/>
                </a:cubicBezTo>
                <a:cubicBezTo>
                  <a:pt x="92" y="62"/>
                  <a:pt x="139" y="30"/>
                  <a:pt x="197" y="15"/>
                </a:cubicBezTo>
                <a:cubicBezTo>
                  <a:pt x="209" y="12"/>
                  <a:pt x="209" y="12"/>
                  <a:pt x="209" y="12"/>
                </a:cubicBezTo>
                <a:cubicBezTo>
                  <a:pt x="201" y="21"/>
                  <a:pt x="201" y="21"/>
                  <a:pt x="201" y="21"/>
                </a:cubicBezTo>
              </a:path>
            </a:pathLst>
          </a:custGeom>
          <a:gradFill>
            <a:gsLst>
              <a:gs pos="0">
                <a:srgbClr val="E30000"/>
              </a:gs>
              <a:gs pos="100000">
                <a:srgbClr val="760303"/>
              </a:gs>
            </a:gsLst>
            <a:lin ang="5400000" scaled="0"/>
          </a:gra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81" name="Freeform 570"/>
          <p:cNvSpPr>
            <a:spLocks noEditPoints="1"/>
          </p:cNvSpPr>
          <p:nvPr/>
        </p:nvSpPr>
        <p:spPr>
          <a:xfrm>
            <a:off x="7108367" y="3932767"/>
            <a:ext cx="402167" cy="283633"/>
          </a:xfrm>
          <a:custGeom>
            <a:avLst/>
            <a:gdLst>
              <a:gd name="txL" fmla="*/ 0 w 533"/>
              <a:gd name="txT" fmla="*/ 0 h 375"/>
              <a:gd name="txR" fmla="*/ 533 w 533"/>
              <a:gd name="txB" fmla="*/ 375 h 375"/>
            </a:gdLst>
            <a:ahLst/>
            <a:cxnLst>
              <a:cxn ang="0">
                <a:pos x="533" y="194"/>
              </a:cxn>
              <a:cxn ang="0">
                <a:pos x="50" y="152"/>
              </a:cxn>
              <a:cxn ang="0">
                <a:pos x="144" y="69"/>
              </a:cxn>
              <a:cxn ang="0">
                <a:pos x="234" y="0"/>
              </a:cxn>
              <a:cxn ang="0">
                <a:pos x="359" y="24"/>
              </a:cxn>
              <a:cxn ang="0">
                <a:pos x="446" y="92"/>
              </a:cxn>
              <a:cxn ang="0">
                <a:pos x="502" y="145"/>
              </a:cxn>
              <a:cxn ang="0">
                <a:pos x="325" y="239"/>
              </a:cxn>
              <a:cxn ang="0">
                <a:pos x="325" y="266"/>
              </a:cxn>
              <a:cxn ang="0">
                <a:pos x="344" y="281"/>
              </a:cxn>
              <a:cxn ang="0">
                <a:pos x="325" y="304"/>
              </a:cxn>
              <a:cxn ang="0">
                <a:pos x="310" y="281"/>
              </a:cxn>
              <a:cxn ang="0">
                <a:pos x="284" y="277"/>
              </a:cxn>
              <a:cxn ang="0">
                <a:pos x="287" y="250"/>
              </a:cxn>
              <a:cxn ang="0">
                <a:pos x="314" y="258"/>
              </a:cxn>
              <a:cxn ang="0">
                <a:pos x="133" y="315"/>
              </a:cxn>
              <a:cxn ang="0">
                <a:pos x="144" y="341"/>
              </a:cxn>
              <a:cxn ang="0">
                <a:pos x="118" y="349"/>
              </a:cxn>
              <a:cxn ang="0">
                <a:pos x="106" y="375"/>
              </a:cxn>
              <a:cxn ang="0">
                <a:pos x="83" y="360"/>
              </a:cxn>
              <a:cxn ang="0">
                <a:pos x="99" y="337"/>
              </a:cxn>
              <a:cxn ang="0">
                <a:pos x="91" y="311"/>
              </a:cxn>
              <a:cxn ang="0">
                <a:pos x="122" y="307"/>
              </a:cxn>
              <a:cxn ang="0">
                <a:pos x="212" y="269"/>
              </a:cxn>
              <a:cxn ang="0">
                <a:pos x="189" y="277"/>
              </a:cxn>
              <a:cxn ang="0">
                <a:pos x="178" y="304"/>
              </a:cxn>
              <a:cxn ang="0">
                <a:pos x="155" y="288"/>
              </a:cxn>
              <a:cxn ang="0">
                <a:pos x="171" y="269"/>
              </a:cxn>
              <a:cxn ang="0">
                <a:pos x="163" y="242"/>
              </a:cxn>
              <a:cxn ang="0">
                <a:pos x="189" y="239"/>
              </a:cxn>
              <a:cxn ang="0">
                <a:pos x="189" y="266"/>
              </a:cxn>
              <a:cxn ang="0">
                <a:pos x="253" y="337"/>
              </a:cxn>
              <a:cxn ang="0">
                <a:pos x="276" y="352"/>
              </a:cxn>
              <a:cxn ang="0">
                <a:pos x="253" y="372"/>
              </a:cxn>
              <a:cxn ang="0">
                <a:pos x="238" y="349"/>
              </a:cxn>
              <a:cxn ang="0">
                <a:pos x="212" y="349"/>
              </a:cxn>
              <a:cxn ang="0">
                <a:pos x="216" y="318"/>
              </a:cxn>
              <a:cxn ang="0">
                <a:pos x="242" y="330"/>
              </a:cxn>
              <a:cxn ang="0">
                <a:pos x="265" y="315"/>
              </a:cxn>
            </a:cxnLst>
            <a:rect l="txL" t="txT" r="txR" b="txB"/>
            <a:pathLst>
              <a:path w="533" h="375">
                <a:moveTo>
                  <a:pt x="498" y="160"/>
                </a:moveTo>
                <a:cubicBezTo>
                  <a:pt x="519" y="165"/>
                  <a:pt x="530" y="176"/>
                  <a:pt x="533" y="194"/>
                </a:cubicBezTo>
                <a:cubicBezTo>
                  <a:pt x="0" y="194"/>
                  <a:pt x="0" y="194"/>
                  <a:pt x="0" y="194"/>
                </a:cubicBezTo>
                <a:cubicBezTo>
                  <a:pt x="13" y="168"/>
                  <a:pt x="30" y="154"/>
                  <a:pt x="50" y="152"/>
                </a:cubicBezTo>
                <a:cubicBezTo>
                  <a:pt x="50" y="94"/>
                  <a:pt x="75" y="65"/>
                  <a:pt x="125" y="65"/>
                </a:cubicBezTo>
                <a:cubicBezTo>
                  <a:pt x="144" y="69"/>
                  <a:pt x="144" y="69"/>
                  <a:pt x="144" y="69"/>
                </a:cubicBezTo>
                <a:cubicBezTo>
                  <a:pt x="149" y="46"/>
                  <a:pt x="160" y="30"/>
                  <a:pt x="178" y="20"/>
                </a:cubicBezTo>
                <a:cubicBezTo>
                  <a:pt x="196" y="7"/>
                  <a:pt x="214" y="0"/>
                  <a:pt x="234" y="0"/>
                </a:cubicBezTo>
                <a:cubicBezTo>
                  <a:pt x="262" y="0"/>
                  <a:pt x="289" y="12"/>
                  <a:pt x="314" y="35"/>
                </a:cubicBezTo>
                <a:cubicBezTo>
                  <a:pt x="359" y="24"/>
                  <a:pt x="359" y="24"/>
                  <a:pt x="359" y="24"/>
                </a:cubicBezTo>
                <a:cubicBezTo>
                  <a:pt x="405" y="24"/>
                  <a:pt x="429" y="47"/>
                  <a:pt x="431" y="95"/>
                </a:cubicBezTo>
                <a:cubicBezTo>
                  <a:pt x="446" y="92"/>
                  <a:pt x="446" y="92"/>
                  <a:pt x="446" y="92"/>
                </a:cubicBezTo>
                <a:cubicBezTo>
                  <a:pt x="487" y="107"/>
                  <a:pt x="487" y="107"/>
                  <a:pt x="487" y="107"/>
                </a:cubicBezTo>
                <a:cubicBezTo>
                  <a:pt x="497" y="122"/>
                  <a:pt x="502" y="135"/>
                  <a:pt x="502" y="145"/>
                </a:cubicBezTo>
                <a:cubicBezTo>
                  <a:pt x="502" y="152"/>
                  <a:pt x="501" y="157"/>
                  <a:pt x="498" y="160"/>
                </a:cubicBezTo>
                <a:moveTo>
                  <a:pt x="325" y="239"/>
                </a:moveTo>
                <a:cubicBezTo>
                  <a:pt x="337" y="246"/>
                  <a:pt x="337" y="246"/>
                  <a:pt x="337" y="246"/>
                </a:cubicBezTo>
                <a:cubicBezTo>
                  <a:pt x="325" y="266"/>
                  <a:pt x="325" y="266"/>
                  <a:pt x="325" y="266"/>
                </a:cubicBezTo>
                <a:cubicBezTo>
                  <a:pt x="348" y="269"/>
                  <a:pt x="348" y="269"/>
                  <a:pt x="348" y="269"/>
                </a:cubicBezTo>
                <a:cubicBezTo>
                  <a:pt x="344" y="281"/>
                  <a:pt x="344" y="281"/>
                  <a:pt x="344" y="281"/>
                </a:cubicBezTo>
                <a:cubicBezTo>
                  <a:pt x="321" y="277"/>
                  <a:pt x="321" y="277"/>
                  <a:pt x="321" y="277"/>
                </a:cubicBezTo>
                <a:cubicBezTo>
                  <a:pt x="325" y="304"/>
                  <a:pt x="325" y="304"/>
                  <a:pt x="325" y="304"/>
                </a:cubicBezTo>
                <a:cubicBezTo>
                  <a:pt x="310" y="304"/>
                  <a:pt x="310" y="304"/>
                  <a:pt x="310" y="304"/>
                </a:cubicBezTo>
                <a:cubicBezTo>
                  <a:pt x="310" y="281"/>
                  <a:pt x="310" y="281"/>
                  <a:pt x="310" y="281"/>
                </a:cubicBezTo>
                <a:cubicBezTo>
                  <a:pt x="287" y="288"/>
                  <a:pt x="287" y="288"/>
                  <a:pt x="287" y="288"/>
                </a:cubicBezTo>
                <a:cubicBezTo>
                  <a:pt x="284" y="277"/>
                  <a:pt x="284" y="277"/>
                  <a:pt x="284" y="277"/>
                </a:cubicBezTo>
                <a:cubicBezTo>
                  <a:pt x="307" y="269"/>
                  <a:pt x="307" y="269"/>
                  <a:pt x="307" y="269"/>
                </a:cubicBezTo>
                <a:cubicBezTo>
                  <a:pt x="287" y="250"/>
                  <a:pt x="287" y="250"/>
                  <a:pt x="287" y="250"/>
                </a:cubicBezTo>
                <a:cubicBezTo>
                  <a:pt x="299" y="242"/>
                  <a:pt x="299" y="242"/>
                  <a:pt x="299" y="242"/>
                </a:cubicBezTo>
                <a:cubicBezTo>
                  <a:pt x="314" y="258"/>
                  <a:pt x="314" y="258"/>
                  <a:pt x="314" y="258"/>
                </a:cubicBezTo>
                <a:cubicBezTo>
                  <a:pt x="325" y="239"/>
                  <a:pt x="325" y="239"/>
                  <a:pt x="325" y="239"/>
                </a:cubicBezTo>
                <a:moveTo>
                  <a:pt x="133" y="315"/>
                </a:moveTo>
                <a:cubicBezTo>
                  <a:pt x="122" y="337"/>
                  <a:pt x="122" y="337"/>
                  <a:pt x="122" y="337"/>
                </a:cubicBezTo>
                <a:cubicBezTo>
                  <a:pt x="144" y="341"/>
                  <a:pt x="144" y="341"/>
                  <a:pt x="144" y="341"/>
                </a:cubicBezTo>
                <a:cubicBezTo>
                  <a:pt x="140" y="352"/>
                  <a:pt x="140" y="352"/>
                  <a:pt x="140" y="352"/>
                </a:cubicBezTo>
                <a:cubicBezTo>
                  <a:pt x="118" y="349"/>
                  <a:pt x="118" y="349"/>
                  <a:pt x="118" y="349"/>
                </a:cubicBezTo>
                <a:cubicBezTo>
                  <a:pt x="122" y="372"/>
                  <a:pt x="122" y="372"/>
                  <a:pt x="122" y="372"/>
                </a:cubicBezTo>
                <a:cubicBezTo>
                  <a:pt x="106" y="375"/>
                  <a:pt x="106" y="375"/>
                  <a:pt x="106" y="375"/>
                </a:cubicBezTo>
                <a:cubicBezTo>
                  <a:pt x="106" y="349"/>
                  <a:pt x="106" y="349"/>
                  <a:pt x="106" y="349"/>
                </a:cubicBezTo>
                <a:cubicBezTo>
                  <a:pt x="83" y="360"/>
                  <a:pt x="83" y="360"/>
                  <a:pt x="83" y="360"/>
                </a:cubicBezTo>
                <a:cubicBezTo>
                  <a:pt x="80" y="349"/>
                  <a:pt x="80" y="349"/>
                  <a:pt x="80" y="349"/>
                </a:cubicBezTo>
                <a:cubicBezTo>
                  <a:pt x="99" y="337"/>
                  <a:pt x="99" y="337"/>
                  <a:pt x="99" y="337"/>
                </a:cubicBezTo>
                <a:cubicBezTo>
                  <a:pt x="83" y="318"/>
                  <a:pt x="83" y="318"/>
                  <a:pt x="83" y="318"/>
                </a:cubicBezTo>
                <a:cubicBezTo>
                  <a:pt x="91" y="311"/>
                  <a:pt x="91" y="311"/>
                  <a:pt x="91" y="311"/>
                </a:cubicBezTo>
                <a:cubicBezTo>
                  <a:pt x="110" y="330"/>
                  <a:pt x="110" y="330"/>
                  <a:pt x="110" y="330"/>
                </a:cubicBezTo>
                <a:cubicBezTo>
                  <a:pt x="122" y="307"/>
                  <a:pt x="122" y="307"/>
                  <a:pt x="122" y="307"/>
                </a:cubicBezTo>
                <a:cubicBezTo>
                  <a:pt x="133" y="315"/>
                  <a:pt x="133" y="315"/>
                  <a:pt x="133" y="315"/>
                </a:cubicBezTo>
                <a:moveTo>
                  <a:pt x="212" y="269"/>
                </a:moveTo>
                <a:cubicBezTo>
                  <a:pt x="212" y="281"/>
                  <a:pt x="212" y="281"/>
                  <a:pt x="212" y="281"/>
                </a:cubicBezTo>
                <a:cubicBezTo>
                  <a:pt x="189" y="277"/>
                  <a:pt x="189" y="277"/>
                  <a:pt x="189" y="277"/>
                </a:cubicBezTo>
                <a:cubicBezTo>
                  <a:pt x="189" y="304"/>
                  <a:pt x="189" y="304"/>
                  <a:pt x="189" y="304"/>
                </a:cubicBezTo>
                <a:cubicBezTo>
                  <a:pt x="178" y="304"/>
                  <a:pt x="178" y="304"/>
                  <a:pt x="178" y="304"/>
                </a:cubicBezTo>
                <a:cubicBezTo>
                  <a:pt x="175" y="281"/>
                  <a:pt x="175" y="281"/>
                  <a:pt x="175" y="281"/>
                </a:cubicBezTo>
                <a:cubicBezTo>
                  <a:pt x="155" y="288"/>
                  <a:pt x="155" y="288"/>
                  <a:pt x="155" y="288"/>
                </a:cubicBezTo>
                <a:cubicBezTo>
                  <a:pt x="148" y="277"/>
                  <a:pt x="148" y="277"/>
                  <a:pt x="148" y="277"/>
                </a:cubicBezTo>
                <a:cubicBezTo>
                  <a:pt x="171" y="269"/>
                  <a:pt x="171" y="269"/>
                  <a:pt x="171" y="269"/>
                </a:cubicBezTo>
                <a:cubicBezTo>
                  <a:pt x="155" y="250"/>
                  <a:pt x="155" y="250"/>
                  <a:pt x="155" y="250"/>
                </a:cubicBezTo>
                <a:cubicBezTo>
                  <a:pt x="163" y="242"/>
                  <a:pt x="163" y="242"/>
                  <a:pt x="163" y="242"/>
                </a:cubicBezTo>
                <a:cubicBezTo>
                  <a:pt x="178" y="258"/>
                  <a:pt x="178" y="258"/>
                  <a:pt x="178" y="258"/>
                </a:cubicBezTo>
                <a:cubicBezTo>
                  <a:pt x="189" y="239"/>
                  <a:pt x="189" y="239"/>
                  <a:pt x="189" y="239"/>
                </a:cubicBezTo>
                <a:cubicBezTo>
                  <a:pt x="201" y="246"/>
                  <a:pt x="201" y="246"/>
                  <a:pt x="201" y="246"/>
                </a:cubicBezTo>
                <a:cubicBezTo>
                  <a:pt x="189" y="266"/>
                  <a:pt x="189" y="266"/>
                  <a:pt x="189" y="266"/>
                </a:cubicBezTo>
                <a:cubicBezTo>
                  <a:pt x="212" y="269"/>
                  <a:pt x="212" y="269"/>
                  <a:pt x="212" y="269"/>
                </a:cubicBezTo>
                <a:moveTo>
                  <a:pt x="253" y="337"/>
                </a:moveTo>
                <a:cubicBezTo>
                  <a:pt x="276" y="341"/>
                  <a:pt x="276" y="341"/>
                  <a:pt x="276" y="341"/>
                </a:cubicBezTo>
                <a:cubicBezTo>
                  <a:pt x="276" y="352"/>
                  <a:pt x="276" y="352"/>
                  <a:pt x="276" y="352"/>
                </a:cubicBezTo>
                <a:cubicBezTo>
                  <a:pt x="253" y="349"/>
                  <a:pt x="253" y="349"/>
                  <a:pt x="253" y="349"/>
                </a:cubicBezTo>
                <a:cubicBezTo>
                  <a:pt x="253" y="372"/>
                  <a:pt x="253" y="372"/>
                  <a:pt x="253" y="372"/>
                </a:cubicBezTo>
                <a:cubicBezTo>
                  <a:pt x="242" y="375"/>
                  <a:pt x="242" y="375"/>
                  <a:pt x="242" y="375"/>
                </a:cubicBezTo>
                <a:cubicBezTo>
                  <a:pt x="238" y="349"/>
                  <a:pt x="238" y="349"/>
                  <a:pt x="238" y="349"/>
                </a:cubicBezTo>
                <a:cubicBezTo>
                  <a:pt x="216" y="360"/>
                  <a:pt x="216" y="360"/>
                  <a:pt x="216" y="360"/>
                </a:cubicBezTo>
                <a:cubicBezTo>
                  <a:pt x="212" y="349"/>
                  <a:pt x="212" y="349"/>
                  <a:pt x="212" y="349"/>
                </a:cubicBezTo>
                <a:cubicBezTo>
                  <a:pt x="234" y="337"/>
                  <a:pt x="234" y="337"/>
                  <a:pt x="234" y="337"/>
                </a:cubicBezTo>
                <a:cubicBezTo>
                  <a:pt x="216" y="318"/>
                  <a:pt x="216" y="318"/>
                  <a:pt x="216" y="318"/>
                </a:cubicBezTo>
                <a:cubicBezTo>
                  <a:pt x="227" y="311"/>
                  <a:pt x="227" y="311"/>
                  <a:pt x="227" y="311"/>
                </a:cubicBezTo>
                <a:cubicBezTo>
                  <a:pt x="242" y="330"/>
                  <a:pt x="242" y="330"/>
                  <a:pt x="242" y="330"/>
                </a:cubicBezTo>
                <a:cubicBezTo>
                  <a:pt x="253" y="307"/>
                  <a:pt x="253" y="307"/>
                  <a:pt x="253" y="307"/>
                </a:cubicBezTo>
                <a:cubicBezTo>
                  <a:pt x="265" y="315"/>
                  <a:pt x="265" y="315"/>
                  <a:pt x="265" y="315"/>
                </a:cubicBezTo>
                <a:cubicBezTo>
                  <a:pt x="253" y="337"/>
                  <a:pt x="253" y="337"/>
                  <a:pt x="253" y="337"/>
                </a:cubicBezTo>
              </a:path>
            </a:pathLst>
          </a:custGeom>
          <a:gradFill>
            <a:gsLst>
              <a:gs pos="0">
                <a:srgbClr val="E30000"/>
              </a:gs>
              <a:gs pos="100000">
                <a:srgbClr val="760303"/>
              </a:gs>
            </a:gsLst>
            <a:lin ang="5400000" scaled="0"/>
          </a:gra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82" name="Freeform 166"/>
          <p:cNvSpPr/>
          <p:nvPr/>
        </p:nvSpPr>
        <p:spPr>
          <a:xfrm>
            <a:off x="2553300" y="3293533"/>
            <a:ext cx="186267" cy="294217"/>
          </a:xfrm>
          <a:custGeom>
            <a:avLst/>
            <a:gdLst>
              <a:gd name="txL" fmla="*/ 0 w 161"/>
              <a:gd name="txT" fmla="*/ 0 h 256"/>
              <a:gd name="txR" fmla="*/ 161 w 161"/>
              <a:gd name="txB" fmla="*/ 256 h 256"/>
            </a:gdLst>
            <a:ahLst/>
            <a:cxnLst>
              <a:cxn ang="0">
                <a:pos x="93" y="256"/>
              </a:cxn>
              <a:cxn ang="0">
                <a:pos x="67" y="256"/>
              </a:cxn>
              <a:cxn ang="0">
                <a:pos x="67" y="226"/>
              </a:cxn>
              <a:cxn ang="0">
                <a:pos x="24" y="210"/>
              </a:cxn>
              <a:cxn ang="0">
                <a:pos x="0" y="172"/>
              </a:cxn>
              <a:cxn ang="0">
                <a:pos x="42" y="163"/>
              </a:cxn>
              <a:cxn ang="0">
                <a:pos x="83" y="190"/>
              </a:cxn>
              <a:cxn ang="0">
                <a:pos x="105" y="185"/>
              </a:cxn>
              <a:cxn ang="0">
                <a:pos x="114" y="169"/>
              </a:cxn>
              <a:cxn ang="0">
                <a:pos x="105" y="155"/>
              </a:cxn>
              <a:cxn ang="0">
                <a:pos x="80" y="147"/>
              </a:cxn>
              <a:cxn ang="0">
                <a:pos x="44" y="137"/>
              </a:cxn>
              <a:cxn ang="0">
                <a:pos x="20" y="119"/>
              </a:cxn>
              <a:cxn ang="0">
                <a:pos x="10" y="87"/>
              </a:cxn>
              <a:cxn ang="0">
                <a:pos x="26" y="45"/>
              </a:cxn>
              <a:cxn ang="0">
                <a:pos x="67" y="25"/>
              </a:cxn>
              <a:cxn ang="0">
                <a:pos x="67" y="0"/>
              </a:cxn>
              <a:cxn ang="0">
                <a:pos x="93" y="0"/>
              </a:cxn>
              <a:cxn ang="0">
                <a:pos x="93" y="25"/>
              </a:cxn>
              <a:cxn ang="0">
                <a:pos x="113" y="28"/>
              </a:cxn>
              <a:cxn ang="0">
                <a:pos x="132" y="38"/>
              </a:cxn>
              <a:cxn ang="0">
                <a:pos x="155" y="70"/>
              </a:cxn>
              <a:cxn ang="0">
                <a:pos x="116" y="83"/>
              </a:cxn>
              <a:cxn ang="0">
                <a:pos x="83" y="60"/>
              </a:cxn>
              <a:cxn ang="0">
                <a:pos x="55" y="78"/>
              </a:cxn>
              <a:cxn ang="0">
                <a:pos x="63" y="92"/>
              </a:cxn>
              <a:cxn ang="0">
                <a:pos x="84" y="98"/>
              </a:cxn>
              <a:cxn ang="0">
                <a:pos x="134" y="114"/>
              </a:cxn>
              <a:cxn ang="0">
                <a:pos x="161" y="162"/>
              </a:cxn>
              <a:cxn ang="0">
                <a:pos x="152" y="194"/>
              </a:cxn>
              <a:cxn ang="0">
                <a:pos x="127" y="217"/>
              </a:cxn>
              <a:cxn ang="0">
                <a:pos x="110" y="224"/>
              </a:cxn>
              <a:cxn ang="0">
                <a:pos x="93" y="226"/>
              </a:cxn>
              <a:cxn ang="0">
                <a:pos x="93" y="256"/>
              </a:cxn>
            </a:cxnLst>
            <a:rect l="txL" t="txT" r="txR" b="txB"/>
            <a:pathLst>
              <a:path w="161" h="256">
                <a:moveTo>
                  <a:pt x="93" y="256"/>
                </a:moveTo>
                <a:cubicBezTo>
                  <a:pt x="67" y="256"/>
                  <a:pt x="67" y="256"/>
                  <a:pt x="67" y="256"/>
                </a:cubicBezTo>
                <a:cubicBezTo>
                  <a:pt x="67" y="226"/>
                  <a:pt x="67" y="226"/>
                  <a:pt x="67" y="226"/>
                </a:cubicBezTo>
                <a:cubicBezTo>
                  <a:pt x="50" y="224"/>
                  <a:pt x="36" y="219"/>
                  <a:pt x="24" y="210"/>
                </a:cubicBezTo>
                <a:cubicBezTo>
                  <a:pt x="12" y="201"/>
                  <a:pt x="4" y="188"/>
                  <a:pt x="0" y="172"/>
                </a:cubicBezTo>
                <a:cubicBezTo>
                  <a:pt x="42" y="163"/>
                  <a:pt x="42" y="163"/>
                  <a:pt x="42" y="163"/>
                </a:cubicBezTo>
                <a:cubicBezTo>
                  <a:pt x="47" y="181"/>
                  <a:pt x="61" y="190"/>
                  <a:pt x="83" y="190"/>
                </a:cubicBezTo>
                <a:cubicBezTo>
                  <a:pt x="91" y="190"/>
                  <a:pt x="98" y="188"/>
                  <a:pt x="105" y="185"/>
                </a:cubicBezTo>
                <a:cubicBezTo>
                  <a:pt x="111" y="182"/>
                  <a:pt x="114" y="176"/>
                  <a:pt x="114" y="169"/>
                </a:cubicBezTo>
                <a:cubicBezTo>
                  <a:pt x="114" y="162"/>
                  <a:pt x="111" y="157"/>
                  <a:pt x="105" y="155"/>
                </a:cubicBezTo>
                <a:cubicBezTo>
                  <a:pt x="99" y="152"/>
                  <a:pt x="91" y="150"/>
                  <a:pt x="80" y="147"/>
                </a:cubicBezTo>
                <a:cubicBezTo>
                  <a:pt x="66" y="144"/>
                  <a:pt x="54" y="141"/>
                  <a:pt x="44" y="137"/>
                </a:cubicBezTo>
                <a:cubicBezTo>
                  <a:pt x="34" y="133"/>
                  <a:pt x="26" y="127"/>
                  <a:pt x="20" y="119"/>
                </a:cubicBezTo>
                <a:cubicBezTo>
                  <a:pt x="13" y="111"/>
                  <a:pt x="10" y="100"/>
                  <a:pt x="10" y="87"/>
                </a:cubicBezTo>
                <a:cubicBezTo>
                  <a:pt x="10" y="70"/>
                  <a:pt x="16" y="56"/>
                  <a:pt x="26" y="45"/>
                </a:cubicBezTo>
                <a:cubicBezTo>
                  <a:pt x="37" y="34"/>
                  <a:pt x="51" y="27"/>
                  <a:pt x="67" y="25"/>
                </a:cubicBezTo>
                <a:cubicBezTo>
                  <a:pt x="67" y="0"/>
                  <a:pt x="67" y="0"/>
                  <a:pt x="67" y="0"/>
                </a:cubicBezTo>
                <a:cubicBezTo>
                  <a:pt x="93" y="0"/>
                  <a:pt x="93" y="0"/>
                  <a:pt x="93" y="0"/>
                </a:cubicBezTo>
                <a:cubicBezTo>
                  <a:pt x="93" y="25"/>
                  <a:pt x="93" y="25"/>
                  <a:pt x="93" y="25"/>
                </a:cubicBezTo>
                <a:cubicBezTo>
                  <a:pt x="100" y="25"/>
                  <a:pt x="107" y="26"/>
                  <a:pt x="113" y="28"/>
                </a:cubicBezTo>
                <a:cubicBezTo>
                  <a:pt x="120" y="30"/>
                  <a:pt x="126" y="34"/>
                  <a:pt x="132" y="38"/>
                </a:cubicBezTo>
                <a:cubicBezTo>
                  <a:pt x="143" y="45"/>
                  <a:pt x="151" y="56"/>
                  <a:pt x="155" y="70"/>
                </a:cubicBezTo>
                <a:cubicBezTo>
                  <a:pt x="116" y="83"/>
                  <a:pt x="116" y="83"/>
                  <a:pt x="116" y="83"/>
                </a:cubicBezTo>
                <a:cubicBezTo>
                  <a:pt x="111" y="68"/>
                  <a:pt x="100" y="60"/>
                  <a:pt x="83" y="60"/>
                </a:cubicBezTo>
                <a:cubicBezTo>
                  <a:pt x="64" y="60"/>
                  <a:pt x="55" y="66"/>
                  <a:pt x="55" y="78"/>
                </a:cubicBezTo>
                <a:cubicBezTo>
                  <a:pt x="55" y="85"/>
                  <a:pt x="58" y="89"/>
                  <a:pt x="63" y="92"/>
                </a:cubicBezTo>
                <a:cubicBezTo>
                  <a:pt x="67" y="94"/>
                  <a:pt x="74" y="96"/>
                  <a:pt x="84" y="98"/>
                </a:cubicBezTo>
                <a:cubicBezTo>
                  <a:pt x="108" y="103"/>
                  <a:pt x="124" y="108"/>
                  <a:pt x="134" y="114"/>
                </a:cubicBezTo>
                <a:cubicBezTo>
                  <a:pt x="152" y="125"/>
                  <a:pt x="161" y="141"/>
                  <a:pt x="161" y="162"/>
                </a:cubicBezTo>
                <a:cubicBezTo>
                  <a:pt x="161" y="174"/>
                  <a:pt x="158" y="185"/>
                  <a:pt x="152" y="194"/>
                </a:cubicBezTo>
                <a:cubicBezTo>
                  <a:pt x="146" y="204"/>
                  <a:pt x="137" y="211"/>
                  <a:pt x="127" y="217"/>
                </a:cubicBezTo>
                <a:cubicBezTo>
                  <a:pt x="122" y="219"/>
                  <a:pt x="116" y="222"/>
                  <a:pt x="110" y="224"/>
                </a:cubicBezTo>
                <a:cubicBezTo>
                  <a:pt x="105" y="225"/>
                  <a:pt x="99" y="226"/>
                  <a:pt x="93" y="226"/>
                </a:cubicBezTo>
                <a:lnTo>
                  <a:pt x="93" y="256"/>
                </a:lnTo>
                <a:close/>
              </a:path>
            </a:pathLst>
          </a:custGeom>
          <a:solidFill>
            <a:schemeClr val="bg1"/>
          </a:soli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grpSp>
        <p:nvGrpSpPr>
          <p:cNvPr id="18483" name="组合 120"/>
          <p:cNvGrpSpPr/>
          <p:nvPr/>
        </p:nvGrpSpPr>
        <p:grpSpPr>
          <a:xfrm>
            <a:off x="5152567" y="3285067"/>
            <a:ext cx="287867" cy="273051"/>
            <a:chOff x="0" y="0"/>
            <a:chExt cx="587375" cy="561976"/>
          </a:xfrm>
          <a:solidFill>
            <a:schemeClr val="bg1"/>
          </a:solidFill>
        </p:grpSpPr>
        <p:sp>
          <p:nvSpPr>
            <p:cNvPr id="18484" name="Rectangle 181"/>
            <p:cNvSpPr/>
            <p:nvPr/>
          </p:nvSpPr>
          <p:spPr>
            <a:xfrm>
              <a:off x="0" y="0"/>
              <a:ext cx="106363" cy="561975"/>
            </a:xfrm>
            <a:prstGeom prst="rect">
              <a:avLst/>
            </a:pr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85" name="Rectangle 182"/>
            <p:cNvSpPr/>
            <p:nvPr/>
          </p:nvSpPr>
          <p:spPr>
            <a:xfrm>
              <a:off x="161925" y="258763"/>
              <a:ext cx="106363" cy="303213"/>
            </a:xfrm>
            <a:prstGeom prst="rect">
              <a:avLst/>
            </a:pr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86" name="Rectangle 183"/>
            <p:cNvSpPr/>
            <p:nvPr/>
          </p:nvSpPr>
          <p:spPr>
            <a:xfrm>
              <a:off x="322262" y="192088"/>
              <a:ext cx="106363" cy="369888"/>
            </a:xfrm>
            <a:prstGeom prst="rect">
              <a:avLst/>
            </a:pr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87" name="Rectangle 184"/>
            <p:cNvSpPr/>
            <p:nvPr/>
          </p:nvSpPr>
          <p:spPr>
            <a:xfrm>
              <a:off x="481012" y="122238"/>
              <a:ext cx="106363" cy="439738"/>
            </a:xfrm>
            <a:prstGeom prst="rect">
              <a:avLst/>
            </a:pr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88" name="Freeform 185"/>
            <p:cNvSpPr/>
            <p:nvPr/>
          </p:nvSpPr>
          <p:spPr>
            <a:xfrm>
              <a:off x="157162" y="0"/>
              <a:ext cx="265113" cy="215900"/>
            </a:xfrm>
            <a:custGeom>
              <a:avLst/>
              <a:gdLst>
                <a:gd name="txL" fmla="*/ 0 w 105"/>
                <a:gd name="txT" fmla="*/ 0 h 85"/>
                <a:gd name="txR" fmla="*/ 105 w 105"/>
                <a:gd name="txB" fmla="*/ 85 h 85"/>
              </a:gdLst>
              <a:ahLst/>
              <a:cxnLst>
                <a:cxn ang="0">
                  <a:pos x="0" y="85"/>
                </a:cxn>
                <a:cxn ang="0">
                  <a:pos x="61" y="28"/>
                </a:cxn>
                <a:cxn ang="0">
                  <a:pos x="40" y="13"/>
                </a:cxn>
                <a:cxn ang="0">
                  <a:pos x="94" y="0"/>
                </a:cxn>
                <a:cxn ang="0">
                  <a:pos x="105" y="52"/>
                </a:cxn>
                <a:cxn ang="0">
                  <a:pos x="82" y="40"/>
                </a:cxn>
                <a:cxn ang="0">
                  <a:pos x="0" y="85"/>
                </a:cxn>
              </a:cxnLst>
              <a:rect l="txL" t="txT" r="txR" b="txB"/>
              <a:pathLst>
                <a:path w="105" h="85">
                  <a:moveTo>
                    <a:pt x="0" y="85"/>
                  </a:moveTo>
                  <a:cubicBezTo>
                    <a:pt x="0" y="85"/>
                    <a:pt x="56" y="70"/>
                    <a:pt x="61" y="28"/>
                  </a:cubicBezTo>
                  <a:cubicBezTo>
                    <a:pt x="40" y="13"/>
                    <a:pt x="40" y="13"/>
                    <a:pt x="40" y="13"/>
                  </a:cubicBezTo>
                  <a:cubicBezTo>
                    <a:pt x="94" y="0"/>
                    <a:pt x="94" y="0"/>
                    <a:pt x="94" y="0"/>
                  </a:cubicBezTo>
                  <a:cubicBezTo>
                    <a:pt x="105" y="52"/>
                    <a:pt x="105" y="52"/>
                    <a:pt x="105" y="52"/>
                  </a:cubicBezTo>
                  <a:cubicBezTo>
                    <a:pt x="82" y="40"/>
                    <a:pt x="82" y="40"/>
                    <a:pt x="82" y="40"/>
                  </a:cubicBezTo>
                  <a:cubicBezTo>
                    <a:pt x="82" y="40"/>
                    <a:pt x="66" y="85"/>
                    <a:pt x="0" y="85"/>
                  </a:cubicBez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grpSp>
      <p:grpSp>
        <p:nvGrpSpPr>
          <p:cNvPr id="18489" name="组合 126"/>
          <p:cNvGrpSpPr/>
          <p:nvPr/>
        </p:nvGrpSpPr>
        <p:grpSpPr>
          <a:xfrm>
            <a:off x="7768767" y="3335867"/>
            <a:ext cx="306917" cy="232833"/>
            <a:chOff x="0" y="0"/>
            <a:chExt cx="1593850" cy="1211262"/>
          </a:xfrm>
          <a:solidFill>
            <a:schemeClr val="bg1"/>
          </a:solidFill>
        </p:grpSpPr>
        <p:sp>
          <p:nvSpPr>
            <p:cNvPr id="18490" name="Freeform 267"/>
            <p:cNvSpPr/>
            <p:nvPr/>
          </p:nvSpPr>
          <p:spPr>
            <a:xfrm>
              <a:off x="0" y="0"/>
              <a:ext cx="1535113" cy="688975"/>
            </a:xfrm>
            <a:custGeom>
              <a:avLst/>
              <a:gdLst>
                <a:gd name="txL" fmla="*/ 0 w 967"/>
                <a:gd name="txT" fmla="*/ 0 h 434"/>
                <a:gd name="txR" fmla="*/ 967 w 967"/>
                <a:gd name="txB" fmla="*/ 434 h 434"/>
              </a:gdLst>
              <a:ahLst/>
              <a:cxnLst>
                <a:cxn ang="0">
                  <a:pos x="480" y="434"/>
                </a:cxn>
                <a:cxn ang="0">
                  <a:pos x="0" y="217"/>
                </a:cxn>
                <a:cxn ang="0">
                  <a:pos x="492" y="0"/>
                </a:cxn>
                <a:cxn ang="0">
                  <a:pos x="967" y="212"/>
                </a:cxn>
                <a:cxn ang="0">
                  <a:pos x="480" y="434"/>
                </a:cxn>
              </a:cxnLst>
              <a:rect l="txL" t="txT" r="txR" b="txB"/>
              <a:pathLst>
                <a:path w="967" h="434">
                  <a:moveTo>
                    <a:pt x="480" y="434"/>
                  </a:moveTo>
                  <a:lnTo>
                    <a:pt x="0" y="217"/>
                  </a:lnTo>
                  <a:lnTo>
                    <a:pt x="492" y="0"/>
                  </a:lnTo>
                  <a:lnTo>
                    <a:pt x="967" y="212"/>
                  </a:lnTo>
                  <a:lnTo>
                    <a:pt x="480" y="434"/>
                  </a:ln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91" name="Rectangle 268"/>
            <p:cNvSpPr/>
            <p:nvPr/>
          </p:nvSpPr>
          <p:spPr>
            <a:xfrm>
              <a:off x="1470025" y="325437"/>
              <a:ext cx="46038" cy="503238"/>
            </a:xfrm>
            <a:prstGeom prst="rect">
              <a:avLst/>
            </a:pr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92" name="Oval 269"/>
            <p:cNvSpPr/>
            <p:nvPr/>
          </p:nvSpPr>
          <p:spPr>
            <a:xfrm>
              <a:off x="1417638" y="771525"/>
              <a:ext cx="150813" cy="150813"/>
            </a:xfrm>
            <a:prstGeom prst="ellipse">
              <a:avLst/>
            </a:pr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93" name="Freeform 270"/>
            <p:cNvSpPr/>
            <p:nvPr/>
          </p:nvSpPr>
          <p:spPr>
            <a:xfrm>
              <a:off x="1400175" y="850900"/>
              <a:ext cx="107950" cy="336550"/>
            </a:xfrm>
            <a:custGeom>
              <a:avLst/>
              <a:gdLst>
                <a:gd name="txL" fmla="*/ 0 w 29"/>
                <a:gd name="txT" fmla="*/ 0 h 90"/>
                <a:gd name="txR" fmla="*/ 29 w 29"/>
                <a:gd name="txB" fmla="*/ 90 h 90"/>
              </a:gdLst>
              <a:ahLst/>
              <a:cxnLst>
                <a:cxn ang="0">
                  <a:pos x="16" y="5"/>
                </a:cxn>
                <a:cxn ang="0">
                  <a:pos x="6" y="90"/>
                </a:cxn>
                <a:cxn ang="0">
                  <a:pos x="29" y="90"/>
                </a:cxn>
                <a:cxn ang="0">
                  <a:pos x="29" y="0"/>
                </a:cxn>
                <a:cxn ang="0">
                  <a:pos x="16" y="5"/>
                </a:cxn>
              </a:cxnLst>
              <a:rect l="txL" t="txT" r="txR" b="tx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94" name="Freeform 271"/>
            <p:cNvSpPr/>
            <p:nvPr/>
          </p:nvSpPr>
          <p:spPr>
            <a:xfrm>
              <a:off x="1485900" y="850900"/>
              <a:ext cx="107950" cy="336550"/>
            </a:xfrm>
            <a:custGeom>
              <a:avLst/>
              <a:gdLst>
                <a:gd name="txL" fmla="*/ 0 w 29"/>
                <a:gd name="txT" fmla="*/ 0 h 90"/>
                <a:gd name="txR" fmla="*/ 29 w 29"/>
                <a:gd name="txB" fmla="*/ 90 h 90"/>
              </a:gdLst>
              <a:ahLst/>
              <a:cxnLst>
                <a:cxn ang="0">
                  <a:pos x="13" y="5"/>
                </a:cxn>
                <a:cxn ang="0">
                  <a:pos x="23" y="90"/>
                </a:cxn>
                <a:cxn ang="0">
                  <a:pos x="0" y="90"/>
                </a:cxn>
                <a:cxn ang="0">
                  <a:pos x="0" y="0"/>
                </a:cxn>
                <a:cxn ang="0">
                  <a:pos x="13" y="5"/>
                </a:cxn>
              </a:cxnLst>
              <a:rect l="txL" t="txT" r="txR" b="tx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95" name="Freeform 272"/>
            <p:cNvSpPr/>
            <p:nvPr/>
          </p:nvSpPr>
          <p:spPr>
            <a:xfrm>
              <a:off x="304800" y="550862"/>
              <a:ext cx="889000" cy="660400"/>
            </a:xfrm>
            <a:custGeom>
              <a:avLst/>
              <a:gdLst>
                <a:gd name="txL" fmla="*/ 0 w 237"/>
                <a:gd name="txT" fmla="*/ 0 h 176"/>
                <a:gd name="txR" fmla="*/ 237 w 237"/>
                <a:gd name="txB" fmla="*/ 176 h 176"/>
              </a:gdLst>
              <a:ahLst/>
              <a:cxnLst>
                <a:cxn ang="0">
                  <a:pos x="237" y="0"/>
                </a:cxn>
                <a:cxn ang="0">
                  <a:pos x="118" y="55"/>
                </a:cxn>
                <a:cxn ang="0">
                  <a:pos x="0" y="0"/>
                </a:cxn>
                <a:cxn ang="0">
                  <a:pos x="0" y="136"/>
                </a:cxn>
                <a:cxn ang="0">
                  <a:pos x="115" y="176"/>
                </a:cxn>
                <a:cxn ang="0">
                  <a:pos x="115" y="176"/>
                </a:cxn>
                <a:cxn ang="0">
                  <a:pos x="118" y="176"/>
                </a:cxn>
                <a:cxn ang="0">
                  <a:pos x="122" y="176"/>
                </a:cxn>
                <a:cxn ang="0">
                  <a:pos x="122" y="176"/>
                </a:cxn>
                <a:cxn ang="0">
                  <a:pos x="237" y="136"/>
                </a:cxn>
                <a:cxn ang="0">
                  <a:pos x="237" y="0"/>
                </a:cxn>
              </a:cxnLst>
              <a:rect l="txL" t="txT" r="txR" b="tx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458"/>
                                        </p:tgtEl>
                                        <p:attrNameLst>
                                          <p:attrName>style.visibility</p:attrName>
                                        </p:attrNameLst>
                                      </p:cBhvr>
                                      <p:to>
                                        <p:strVal val="visible"/>
                                      </p:to>
                                    </p:set>
                                    <p:anim calcmode="lin" valueType="num">
                                      <p:cBhvr additive="base">
                                        <p:cTn id="7" dur="500" fill="hold"/>
                                        <p:tgtEl>
                                          <p:spTgt spid="18458"/>
                                        </p:tgtEl>
                                        <p:attrNameLst>
                                          <p:attrName>ppt_x</p:attrName>
                                        </p:attrNameLst>
                                      </p:cBhvr>
                                      <p:tavLst>
                                        <p:tav tm="0">
                                          <p:val>
                                            <p:strVal val="0-#ppt_w/2"/>
                                          </p:val>
                                        </p:tav>
                                        <p:tav tm="100000">
                                          <p:val>
                                            <p:strVal val="#ppt_x"/>
                                          </p:val>
                                        </p:tav>
                                      </p:tavLst>
                                    </p:anim>
                                    <p:anim calcmode="lin" valueType="num">
                                      <p:cBhvr additive="base">
                                        <p:cTn id="8" dur="500" fill="hold"/>
                                        <p:tgtEl>
                                          <p:spTgt spid="1845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464"/>
                                        </p:tgtEl>
                                        <p:attrNameLst>
                                          <p:attrName>style.visibility</p:attrName>
                                        </p:attrNameLst>
                                      </p:cBhvr>
                                      <p:to>
                                        <p:strVal val="visible"/>
                                      </p:to>
                                    </p:set>
                                    <p:anim calcmode="lin" valueType="num">
                                      <p:cBhvr additive="base">
                                        <p:cTn id="11" dur="500" fill="hold"/>
                                        <p:tgtEl>
                                          <p:spTgt spid="18464"/>
                                        </p:tgtEl>
                                        <p:attrNameLst>
                                          <p:attrName>ppt_x</p:attrName>
                                        </p:attrNameLst>
                                      </p:cBhvr>
                                      <p:tavLst>
                                        <p:tav tm="0">
                                          <p:val>
                                            <p:strVal val="0-#ppt_w/2"/>
                                          </p:val>
                                        </p:tav>
                                        <p:tav tm="100000">
                                          <p:val>
                                            <p:strVal val="#ppt_x"/>
                                          </p:val>
                                        </p:tav>
                                      </p:tavLst>
                                    </p:anim>
                                    <p:anim calcmode="lin" valueType="num">
                                      <p:cBhvr additive="base">
                                        <p:cTn id="12" dur="500" fill="hold"/>
                                        <p:tgtEl>
                                          <p:spTgt spid="1846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8469"/>
                                        </p:tgtEl>
                                        <p:attrNameLst>
                                          <p:attrName>style.visibility</p:attrName>
                                        </p:attrNameLst>
                                      </p:cBhvr>
                                      <p:to>
                                        <p:strVal val="visible"/>
                                      </p:to>
                                    </p:set>
                                    <p:anim calcmode="lin" valueType="num">
                                      <p:cBhvr additive="base">
                                        <p:cTn id="15" dur="500" fill="hold"/>
                                        <p:tgtEl>
                                          <p:spTgt spid="18469"/>
                                        </p:tgtEl>
                                        <p:attrNameLst>
                                          <p:attrName>ppt_x</p:attrName>
                                        </p:attrNameLst>
                                      </p:cBhvr>
                                      <p:tavLst>
                                        <p:tav tm="0">
                                          <p:val>
                                            <p:strVal val="0-#ppt_w/2"/>
                                          </p:val>
                                        </p:tav>
                                        <p:tav tm="100000">
                                          <p:val>
                                            <p:strVal val="#ppt_x"/>
                                          </p:val>
                                        </p:tav>
                                      </p:tavLst>
                                    </p:anim>
                                    <p:anim calcmode="lin" valueType="num">
                                      <p:cBhvr additive="base">
                                        <p:cTn id="16" dur="500" fill="hold"/>
                                        <p:tgtEl>
                                          <p:spTgt spid="1846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8474"/>
                                        </p:tgtEl>
                                        <p:attrNameLst>
                                          <p:attrName>style.visibility</p:attrName>
                                        </p:attrNameLst>
                                      </p:cBhvr>
                                      <p:to>
                                        <p:strVal val="visible"/>
                                      </p:to>
                                    </p:set>
                                    <p:anim calcmode="lin" valueType="num">
                                      <p:cBhvr additive="base">
                                        <p:cTn id="19" dur="500" fill="hold"/>
                                        <p:tgtEl>
                                          <p:spTgt spid="18474"/>
                                        </p:tgtEl>
                                        <p:attrNameLst>
                                          <p:attrName>ppt_x</p:attrName>
                                        </p:attrNameLst>
                                      </p:cBhvr>
                                      <p:tavLst>
                                        <p:tav tm="0">
                                          <p:val>
                                            <p:strVal val="0-#ppt_w/2"/>
                                          </p:val>
                                        </p:tav>
                                        <p:tav tm="100000">
                                          <p:val>
                                            <p:strVal val="#ppt_x"/>
                                          </p:val>
                                        </p:tav>
                                      </p:tavLst>
                                    </p:anim>
                                    <p:anim calcmode="lin" valueType="num">
                                      <p:cBhvr additive="base">
                                        <p:cTn id="20" dur="500" fill="hold"/>
                                        <p:tgtEl>
                                          <p:spTgt spid="1847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479"/>
                                        </p:tgtEl>
                                        <p:attrNameLst>
                                          <p:attrName>style.visibility</p:attrName>
                                        </p:attrNameLst>
                                      </p:cBhvr>
                                      <p:to>
                                        <p:strVal val="visible"/>
                                      </p:to>
                                    </p:set>
                                    <p:anim calcmode="lin" valueType="num">
                                      <p:cBhvr additive="base">
                                        <p:cTn id="23" dur="500" fill="hold"/>
                                        <p:tgtEl>
                                          <p:spTgt spid="18479"/>
                                        </p:tgtEl>
                                        <p:attrNameLst>
                                          <p:attrName>ppt_x</p:attrName>
                                        </p:attrNameLst>
                                      </p:cBhvr>
                                      <p:tavLst>
                                        <p:tav tm="0">
                                          <p:val>
                                            <p:strVal val="0-#ppt_w/2"/>
                                          </p:val>
                                        </p:tav>
                                        <p:tav tm="100000">
                                          <p:val>
                                            <p:strVal val="#ppt_x"/>
                                          </p:val>
                                        </p:tav>
                                      </p:tavLst>
                                    </p:anim>
                                    <p:anim calcmode="lin" valueType="num">
                                      <p:cBhvr additive="base">
                                        <p:cTn id="24" dur="500" fill="hold"/>
                                        <p:tgtEl>
                                          <p:spTgt spid="1847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8480"/>
                                        </p:tgtEl>
                                        <p:attrNameLst>
                                          <p:attrName>style.visibility</p:attrName>
                                        </p:attrNameLst>
                                      </p:cBhvr>
                                      <p:to>
                                        <p:strVal val="visible"/>
                                      </p:to>
                                    </p:set>
                                    <p:anim calcmode="lin" valueType="num">
                                      <p:cBhvr additive="base">
                                        <p:cTn id="27" dur="500" fill="hold"/>
                                        <p:tgtEl>
                                          <p:spTgt spid="18480"/>
                                        </p:tgtEl>
                                        <p:attrNameLst>
                                          <p:attrName>ppt_x</p:attrName>
                                        </p:attrNameLst>
                                      </p:cBhvr>
                                      <p:tavLst>
                                        <p:tav tm="0">
                                          <p:val>
                                            <p:strVal val="0-#ppt_w/2"/>
                                          </p:val>
                                        </p:tav>
                                        <p:tav tm="100000">
                                          <p:val>
                                            <p:strVal val="#ppt_x"/>
                                          </p:val>
                                        </p:tav>
                                      </p:tavLst>
                                    </p:anim>
                                    <p:anim calcmode="lin" valueType="num">
                                      <p:cBhvr additive="base">
                                        <p:cTn id="28" dur="500" fill="hold"/>
                                        <p:tgtEl>
                                          <p:spTgt spid="1848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481"/>
                                        </p:tgtEl>
                                        <p:attrNameLst>
                                          <p:attrName>style.visibility</p:attrName>
                                        </p:attrNameLst>
                                      </p:cBhvr>
                                      <p:to>
                                        <p:strVal val="visible"/>
                                      </p:to>
                                    </p:set>
                                    <p:anim calcmode="lin" valueType="num">
                                      <p:cBhvr additive="base">
                                        <p:cTn id="31" dur="500" fill="hold"/>
                                        <p:tgtEl>
                                          <p:spTgt spid="18481"/>
                                        </p:tgtEl>
                                        <p:attrNameLst>
                                          <p:attrName>ppt_x</p:attrName>
                                        </p:attrNameLst>
                                      </p:cBhvr>
                                      <p:tavLst>
                                        <p:tav tm="0">
                                          <p:val>
                                            <p:strVal val="0-#ppt_w/2"/>
                                          </p:val>
                                        </p:tav>
                                        <p:tav tm="100000">
                                          <p:val>
                                            <p:strVal val="#ppt_x"/>
                                          </p:val>
                                        </p:tav>
                                      </p:tavLst>
                                    </p:anim>
                                    <p:anim calcmode="lin" valueType="num">
                                      <p:cBhvr additive="base">
                                        <p:cTn id="32" dur="500" fill="hold"/>
                                        <p:tgtEl>
                                          <p:spTgt spid="1848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8482"/>
                                        </p:tgtEl>
                                        <p:attrNameLst>
                                          <p:attrName>style.visibility</p:attrName>
                                        </p:attrNameLst>
                                      </p:cBhvr>
                                      <p:to>
                                        <p:strVal val="visible"/>
                                      </p:to>
                                    </p:set>
                                    <p:anim calcmode="lin" valueType="num">
                                      <p:cBhvr additive="base">
                                        <p:cTn id="35" dur="500" fill="hold"/>
                                        <p:tgtEl>
                                          <p:spTgt spid="18482"/>
                                        </p:tgtEl>
                                        <p:attrNameLst>
                                          <p:attrName>ppt_x</p:attrName>
                                        </p:attrNameLst>
                                      </p:cBhvr>
                                      <p:tavLst>
                                        <p:tav tm="0">
                                          <p:val>
                                            <p:strVal val="0-#ppt_w/2"/>
                                          </p:val>
                                        </p:tav>
                                        <p:tav tm="100000">
                                          <p:val>
                                            <p:strVal val="#ppt_x"/>
                                          </p:val>
                                        </p:tav>
                                      </p:tavLst>
                                    </p:anim>
                                    <p:anim calcmode="lin" valueType="num">
                                      <p:cBhvr additive="base">
                                        <p:cTn id="36" dur="500" fill="hold"/>
                                        <p:tgtEl>
                                          <p:spTgt spid="1848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8483"/>
                                        </p:tgtEl>
                                        <p:attrNameLst>
                                          <p:attrName>style.visibility</p:attrName>
                                        </p:attrNameLst>
                                      </p:cBhvr>
                                      <p:to>
                                        <p:strVal val="visible"/>
                                      </p:to>
                                    </p:set>
                                    <p:anim calcmode="lin" valueType="num">
                                      <p:cBhvr additive="base">
                                        <p:cTn id="39" dur="500" fill="hold"/>
                                        <p:tgtEl>
                                          <p:spTgt spid="18483"/>
                                        </p:tgtEl>
                                        <p:attrNameLst>
                                          <p:attrName>ppt_x</p:attrName>
                                        </p:attrNameLst>
                                      </p:cBhvr>
                                      <p:tavLst>
                                        <p:tav tm="0">
                                          <p:val>
                                            <p:strVal val="0-#ppt_w/2"/>
                                          </p:val>
                                        </p:tav>
                                        <p:tav tm="100000">
                                          <p:val>
                                            <p:strVal val="#ppt_x"/>
                                          </p:val>
                                        </p:tav>
                                      </p:tavLst>
                                    </p:anim>
                                    <p:anim calcmode="lin" valueType="num">
                                      <p:cBhvr additive="base">
                                        <p:cTn id="40" dur="500" fill="hold"/>
                                        <p:tgtEl>
                                          <p:spTgt spid="18483"/>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8489"/>
                                        </p:tgtEl>
                                        <p:attrNameLst>
                                          <p:attrName>style.visibility</p:attrName>
                                        </p:attrNameLst>
                                      </p:cBhvr>
                                      <p:to>
                                        <p:strVal val="visible"/>
                                      </p:to>
                                    </p:set>
                                    <p:anim calcmode="lin" valueType="num">
                                      <p:cBhvr additive="base">
                                        <p:cTn id="43" dur="500" fill="hold"/>
                                        <p:tgtEl>
                                          <p:spTgt spid="18489"/>
                                        </p:tgtEl>
                                        <p:attrNameLst>
                                          <p:attrName>ppt_x</p:attrName>
                                        </p:attrNameLst>
                                      </p:cBhvr>
                                      <p:tavLst>
                                        <p:tav tm="0">
                                          <p:val>
                                            <p:strVal val="0-#ppt_w/2"/>
                                          </p:val>
                                        </p:tav>
                                        <p:tav tm="100000">
                                          <p:val>
                                            <p:strVal val="#ppt_x"/>
                                          </p:val>
                                        </p:tav>
                                      </p:tavLst>
                                    </p:anim>
                                    <p:anim calcmode="lin" valueType="num">
                                      <p:cBhvr additive="base">
                                        <p:cTn id="44" dur="500" fill="hold"/>
                                        <p:tgtEl>
                                          <p:spTgt spid="184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9" grpId="0" animBg="1"/>
      <p:bldP spid="18480" grpId="0" animBg="1"/>
      <p:bldP spid="18481" grpId="0" animBg="1"/>
      <p:bldP spid="1848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22531" name="组合 15"/>
          <p:cNvGrpSpPr/>
          <p:nvPr/>
        </p:nvGrpSpPr>
        <p:grpSpPr>
          <a:xfrm>
            <a:off x="3930828" y="1985222"/>
            <a:ext cx="4756211" cy="1835151"/>
            <a:chOff x="0" y="0"/>
            <a:chExt cx="3567761" cy="1376350"/>
          </a:xfrm>
        </p:grpSpPr>
        <p:grpSp>
          <p:nvGrpSpPr>
            <p:cNvPr id="22532" name="组合 4"/>
            <p:cNvGrpSpPr/>
            <p:nvPr/>
          </p:nvGrpSpPr>
          <p:grpSpPr>
            <a:xfrm>
              <a:off x="0" y="0"/>
              <a:ext cx="1373489" cy="1376350"/>
              <a:chOff x="0" y="0"/>
              <a:chExt cx="1047189" cy="1049371"/>
            </a:xfrm>
          </p:grpSpPr>
          <p:grpSp>
            <p:nvGrpSpPr>
              <p:cNvPr id="22533" name="组合 5"/>
              <p:cNvGrpSpPr/>
              <p:nvPr/>
            </p:nvGrpSpPr>
            <p:grpSpPr>
              <a:xfrm flipH="1">
                <a:off x="0" y="0"/>
                <a:ext cx="1047189" cy="216008"/>
                <a:chOff x="0" y="0"/>
                <a:chExt cx="1047189" cy="216008"/>
              </a:xfrm>
            </p:grpSpPr>
            <p:sp>
              <p:nvSpPr>
                <p:cNvPr id="22534" name="矩形 12"/>
                <p:cNvSpPr/>
                <p:nvPr/>
              </p:nvSpPr>
              <p:spPr>
                <a:xfrm>
                  <a:off x="3189" y="0"/>
                  <a:ext cx="1044000" cy="54000"/>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5" name="矩形 13"/>
                <p:cNvSpPr/>
                <p:nvPr/>
              </p:nvSpPr>
              <p:spPr>
                <a:xfrm rot="5400000">
                  <a:off x="-81001" y="81007"/>
                  <a:ext cx="216001" cy="53999"/>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2536" name="矩形 6"/>
              <p:cNvSpPr/>
              <p:nvPr/>
            </p:nvSpPr>
            <p:spPr>
              <a:xfrm rot="-16200000" flipH="1">
                <a:off x="-495000" y="495000"/>
                <a:ext cx="1044000" cy="54000"/>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2537" name="组合 7"/>
              <p:cNvGrpSpPr/>
              <p:nvPr/>
            </p:nvGrpSpPr>
            <p:grpSpPr>
              <a:xfrm flipH="1" flipV="1">
                <a:off x="0" y="833371"/>
                <a:ext cx="1047188" cy="216000"/>
                <a:chOff x="0" y="0"/>
                <a:chExt cx="1047188" cy="216000"/>
              </a:xfrm>
            </p:grpSpPr>
            <p:sp>
              <p:nvSpPr>
                <p:cNvPr id="22538" name="矩形 10"/>
                <p:cNvSpPr/>
                <p:nvPr/>
              </p:nvSpPr>
              <p:spPr>
                <a:xfrm>
                  <a:off x="3188" y="0"/>
                  <a:ext cx="1044000" cy="54000"/>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9" name="矩形 11"/>
                <p:cNvSpPr/>
                <p:nvPr/>
              </p:nvSpPr>
              <p:spPr>
                <a:xfrm rot="5400000">
                  <a:off x="-81000" y="81000"/>
                  <a:ext cx="216000" cy="54000"/>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sp>
          <p:nvSpPr>
            <p:cNvPr id="22540" name="TextBox 14"/>
            <p:cNvSpPr/>
            <p:nvPr/>
          </p:nvSpPr>
          <p:spPr>
            <a:xfrm>
              <a:off x="249167" y="335477"/>
              <a:ext cx="3318594" cy="721512"/>
            </a:xfrm>
            <a:prstGeom prst="rect">
              <a:avLst/>
            </a:prstGeom>
            <a:noFill/>
            <a:ln w="9525">
              <a:noFill/>
            </a:ln>
          </p:spPr>
          <p:txBody>
            <a:bodyPr wrap="none">
              <a:spAutoFit/>
            </a:bodyPr>
            <a:lstStyle/>
            <a:p>
              <a:pPr lvl="0">
                <a:lnSpc>
                  <a:spcPct val="100000"/>
                </a:lnSpc>
              </a:pPr>
              <a:r>
                <a:rPr lang="en-US" altLang="x-none" sz="5335" b="1" dirty="0">
                  <a:gradFill>
                    <a:gsLst>
                      <a:gs pos="0">
                        <a:srgbClr val="E30000"/>
                      </a:gs>
                      <a:gs pos="100000">
                        <a:srgbClr val="760303"/>
                      </a:gs>
                    </a:gsLst>
                    <a:lin ang="3000000" scaled="0"/>
                  </a:gradFill>
                  <a:latin typeface="微软雅黑" panose="020B0503020204020204" charset="-122"/>
                  <a:ea typeface="微软雅黑" panose="020B0503020204020204" charset="-122"/>
                  <a:sym typeface="微软雅黑" panose="020B0503020204020204" charset="-122"/>
                </a:rPr>
                <a:t>THANK YOU</a:t>
              </a:r>
            </a:p>
          </p:txBody>
        </p:sp>
      </p:grpSp>
      <p:sp>
        <p:nvSpPr>
          <p:cNvPr id="2" name="TextBox 14"/>
          <p:cNvSpPr/>
          <p:nvPr/>
        </p:nvSpPr>
        <p:spPr>
          <a:xfrm>
            <a:off x="5951220" y="3242945"/>
            <a:ext cx="2566035" cy="581025"/>
          </a:xfrm>
          <a:prstGeom prst="rect">
            <a:avLst/>
          </a:prstGeom>
          <a:noFill/>
          <a:ln w="9525">
            <a:noFill/>
          </a:ln>
        </p:spPr>
        <p:txBody>
          <a:bodyPr wrap="square">
            <a:spAutoFit/>
          </a:bodyPr>
          <a:lstStyle/>
          <a:p>
            <a:pPr lvl="0" algn="dist">
              <a:lnSpc>
                <a:spcPct val="100000"/>
              </a:lnSpc>
            </a:pPr>
            <a:r>
              <a:rPr lang="zh-CN" altLang="en-US" sz="3000" b="1" dirty="0">
                <a:gradFill>
                  <a:gsLst>
                    <a:gs pos="0">
                      <a:srgbClr val="E30000"/>
                    </a:gs>
                    <a:gs pos="100000">
                      <a:srgbClr val="760303"/>
                    </a:gs>
                  </a:gsLst>
                  <a:lin ang="3000000" scaled="0"/>
                </a:gradFill>
                <a:latin typeface="微软雅黑" panose="020B0503020204020204" charset="-122"/>
                <a:ea typeface="微软雅黑" panose="020B0503020204020204" charset="-122"/>
                <a:sym typeface="微软雅黑" panose="020B0503020204020204" charset="-122"/>
              </a:rPr>
              <a:t>感谢聆听！</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1000"/>
                                        <p:tgtEl>
                                          <p:spTgt spid="22531"/>
                                        </p:tgtEl>
                                      </p:cBhvr>
                                    </p:animEffect>
                                    <p:anim calcmode="lin" valueType="num">
                                      <p:cBhvr>
                                        <p:cTn id="8" dur="1000" fill="hold"/>
                                        <p:tgtEl>
                                          <p:spTgt spid="22531"/>
                                        </p:tgtEl>
                                        <p:attrNameLst>
                                          <p:attrName>ppt_x</p:attrName>
                                        </p:attrNameLst>
                                      </p:cBhvr>
                                      <p:tavLst>
                                        <p:tav tm="0">
                                          <p:val>
                                            <p:strVal val="#ppt_x"/>
                                          </p:val>
                                        </p:tav>
                                        <p:tav tm="100000">
                                          <p:val>
                                            <p:strVal val="#ppt_x"/>
                                          </p:val>
                                        </p:tav>
                                      </p:tavLst>
                                    </p:anim>
                                    <p:anim calcmode="lin" valueType="num">
                                      <p:cBhvr>
                                        <p:cTn id="9" dur="1000" fill="hold"/>
                                        <p:tgtEl>
                                          <p:spTgt spid="225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16200000">
            <a:off x="3425366" y="758367"/>
            <a:ext cx="5341264" cy="5341262"/>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16200000">
            <a:off x="3656959" y="989959"/>
            <a:ext cx="4878082" cy="4878080"/>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550673" y="1743685"/>
            <a:ext cx="3026530" cy="1527175"/>
          </a:xfrm>
          <a:prstGeom prst="rect">
            <a:avLst/>
          </a:prstGeom>
          <a:noFill/>
        </p:spPr>
        <p:txBody>
          <a:bodyPr wrap="square" rtlCol="0">
            <a:spAutoFit/>
          </a:bodyPr>
          <a:lstStyle/>
          <a:p>
            <a:pPr algn="ctr"/>
            <a:r>
              <a:rPr lang="en-US" altLang="zh-CN" sz="8800" b="1" dirty="0">
                <a:solidFill>
                  <a:schemeClr val="bg1"/>
                </a:solidFill>
                <a:latin typeface="微软雅黑" panose="020B0503020204020204" charset="-122"/>
                <a:ea typeface="微软雅黑" panose="020B0503020204020204" charset="-122"/>
              </a:rPr>
              <a:t>01</a:t>
            </a:r>
          </a:p>
        </p:txBody>
      </p:sp>
      <p:sp>
        <p:nvSpPr>
          <p:cNvPr id="17" name="文本框 16"/>
          <p:cNvSpPr txBox="1"/>
          <p:nvPr/>
        </p:nvSpPr>
        <p:spPr>
          <a:xfrm>
            <a:off x="3621293" y="3037198"/>
            <a:ext cx="4884081" cy="808990"/>
          </a:xfrm>
          <a:prstGeom prst="rect">
            <a:avLst/>
          </a:prstGeom>
          <a:noFill/>
        </p:spPr>
        <p:txBody>
          <a:bodyPr wrap="square" rtlCol="0">
            <a:spAutoFit/>
          </a:bodyPr>
          <a:lstStyle/>
          <a:p>
            <a:pPr algn="ctr"/>
            <a:r>
              <a:rPr lang="zh-CN" altLang="en-US" sz="4400" b="1" dirty="0">
                <a:solidFill>
                  <a:schemeClr val="bg1"/>
                </a:solidFill>
                <a:latin typeface="微软雅黑" panose="020B0503020204020204" charset="-122"/>
                <a:ea typeface="微软雅黑" panose="020B0503020204020204" charset="-122"/>
              </a:rPr>
              <a:t>单击此处添加标题</a:t>
            </a:r>
          </a:p>
        </p:txBody>
      </p:sp>
      <p:sp>
        <p:nvSpPr>
          <p:cNvPr id="20" name="文本框 19"/>
          <p:cNvSpPr txBox="1"/>
          <p:nvPr/>
        </p:nvSpPr>
        <p:spPr>
          <a:xfrm>
            <a:off x="3866234" y="3819525"/>
            <a:ext cx="4394200" cy="652780"/>
          </a:xfrm>
          <a:prstGeom prst="rect">
            <a:avLst/>
          </a:prstGeom>
          <a:noFill/>
        </p:spPr>
        <p:txBody>
          <a:bodyPr wrap="square" rtlCol="0">
            <a:spAutoFit/>
          </a:bodyPr>
          <a:lstStyle/>
          <a:p>
            <a:pPr algn="ctr"/>
            <a:r>
              <a:rPr lang="en-US" altLang="zh-CN" sz="1200" dirty="0">
                <a:solidFill>
                  <a:schemeClr val="bg1"/>
                </a:solidFill>
                <a:latin typeface="Century Gothic" panose="020B0502020202020204" pitchFamily="34" charset="0"/>
                <a:ea typeface="微软雅黑" panose="020B0503020204020204" charset="-122"/>
              </a:rPr>
              <a:t>您的内容打在这里，或者通过复制您的文本后，在此框中选择粘贴，并选择只保留文字。您的内容打在这里，或者通过复制您的文本后，在此框中</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7"/>
                                        </p:tgtEl>
                                        <p:attrNameLst>
                                          <p:attrName>ppt_y</p:attrName>
                                        </p:attrNameLst>
                                      </p:cBhvr>
                                      <p:tavLst>
                                        <p:tav tm="0">
                                          <p:val>
                                            <p:strVal val="#ppt_y"/>
                                          </p:val>
                                        </p:tav>
                                        <p:tav tm="100000">
                                          <p:val>
                                            <p:strVal val="#ppt_y"/>
                                          </p:val>
                                        </p:tav>
                                      </p:tavLst>
                                    </p:anim>
                                    <p:anim calcmode="lin" valueType="num">
                                      <p:cBhvr>
                                        <p:cTn id="2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7"/>
                                        </p:tgtEl>
                                      </p:cBhvr>
                                    </p:animEffect>
                                  </p:childTnLst>
                                </p:cTn>
                              </p:par>
                            </p:childTnLst>
                          </p:cTn>
                        </p:par>
                        <p:par>
                          <p:cTn id="29" fill="hold">
                            <p:stCondLst>
                              <p:cond delay="2349"/>
                            </p:stCondLst>
                            <p:childTnLst>
                              <p:par>
                                <p:cTn id="30" presetID="47"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p:bldP spid="17"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cstate="screen"/>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4" name="矩形 3"/>
          <p:cNvSpPr/>
          <p:nvPr/>
        </p:nvSpPr>
        <p:spPr>
          <a:xfrm>
            <a:off x="6183086" y="0"/>
            <a:ext cx="2801257" cy="68580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649593" y="2715028"/>
            <a:ext cx="1595960" cy="1596294"/>
            <a:chOff x="1860461" y="3551798"/>
            <a:chExt cx="1786768" cy="1787144"/>
          </a:xfrm>
        </p:grpSpPr>
        <p:sp>
          <p:nvSpPr>
            <p:cNvPr id="41" name="任意多边形 40"/>
            <p:cNvSpPr>
              <a:spLocks noChangeAspect="1"/>
            </p:cNvSpPr>
            <p:nvPr/>
          </p:nvSpPr>
          <p:spPr>
            <a:xfrm rot="5400000">
              <a:off x="1860273" y="3551986"/>
              <a:ext cx="1787144" cy="1786768"/>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31750">
              <a:noFill/>
            </a:ln>
            <a:effectLst>
              <a:outerShdw blurRad="635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a:spLocks noChangeAspect="1"/>
            </p:cNvSpPr>
            <p:nvPr/>
          </p:nvSpPr>
          <p:spPr>
            <a:xfrm rot="5400000">
              <a:off x="1987517" y="3681578"/>
              <a:ext cx="1532658" cy="1532336"/>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noFill/>
            <a:ln w="31750">
              <a:solidFill>
                <a:srgbClr val="C00000"/>
              </a:solid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9649593" y="4591856"/>
            <a:ext cx="1595960" cy="1596294"/>
            <a:chOff x="1860461" y="3551798"/>
            <a:chExt cx="1786768" cy="1787144"/>
          </a:xfrm>
        </p:grpSpPr>
        <p:sp>
          <p:nvSpPr>
            <p:cNvPr id="67" name="任意多边形 66"/>
            <p:cNvSpPr>
              <a:spLocks noChangeAspect="1"/>
            </p:cNvSpPr>
            <p:nvPr/>
          </p:nvSpPr>
          <p:spPr>
            <a:xfrm rot="5400000">
              <a:off x="1860273" y="3551986"/>
              <a:ext cx="1787144" cy="1786768"/>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31750">
              <a:noFill/>
            </a:ln>
            <a:effectLst>
              <a:outerShdw blurRad="635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a:spLocks noChangeAspect="1"/>
            </p:cNvSpPr>
            <p:nvPr/>
          </p:nvSpPr>
          <p:spPr>
            <a:xfrm rot="5400000">
              <a:off x="1987517" y="3681578"/>
              <a:ext cx="1532658" cy="1532336"/>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noFill/>
            <a:ln w="31750">
              <a:solidFill>
                <a:srgbClr val="C00000"/>
              </a:solid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椭圆 69"/>
          <p:cNvSpPr/>
          <p:nvPr/>
        </p:nvSpPr>
        <p:spPr>
          <a:xfrm>
            <a:off x="6497864" y="2422964"/>
            <a:ext cx="2171700" cy="2171700"/>
          </a:xfrm>
          <a:prstGeom prst="ellipse">
            <a:avLst/>
          </a:prstGeom>
          <a:noFill/>
          <a:ln w="0">
            <a:solidFill>
              <a:srgbClr val="FFFFFF">
                <a:alpha val="7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6213523" y="2138623"/>
            <a:ext cx="2740382" cy="2740382"/>
          </a:xfrm>
          <a:prstGeom prst="ellipse">
            <a:avLst/>
          </a:prstGeom>
          <a:noFill/>
          <a:ln w="0">
            <a:solidFill>
              <a:srgbClr val="FFFFFF">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5870623" y="1791382"/>
            <a:ext cx="3426182" cy="3426182"/>
          </a:xfrm>
          <a:prstGeom prst="ellipse">
            <a:avLst/>
          </a:prstGeom>
          <a:noFill/>
          <a:ln w="0">
            <a:solidFill>
              <a:srgbClr val="FFFFFF">
                <a:alpha val="2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6794269" y="2715028"/>
            <a:ext cx="1578890" cy="1578890"/>
          </a:xfrm>
          <a:prstGeom prst="ellipse">
            <a:avLst/>
          </a:prstGeom>
          <a:noFill/>
          <a:ln w="0">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535685" y="3150530"/>
            <a:ext cx="2113816" cy="707886"/>
          </a:xfrm>
          <a:prstGeom prst="rect">
            <a:avLst/>
          </a:prstGeom>
          <a:noFill/>
        </p:spPr>
        <p:txBody>
          <a:bodyPr wrap="square" rtlCol="0">
            <a:spAutoFit/>
          </a:bodyPr>
          <a:lstStyle/>
          <a:p>
            <a:pPr algn="ctr"/>
            <a:r>
              <a:rPr lang="en-US" altLang="zh-CN" sz="4000" b="1" dirty="0">
                <a:solidFill>
                  <a:schemeClr val="bg1"/>
                </a:solidFill>
                <a:latin typeface="Century Gothic" panose="020B0502020202020204" pitchFamily="34" charset="0"/>
              </a:rPr>
              <a:t>TARGET</a:t>
            </a:r>
            <a:endParaRPr lang="zh-CN" altLang="en-US" sz="4000" b="1" dirty="0">
              <a:solidFill>
                <a:schemeClr val="bg1"/>
              </a:solidFill>
              <a:latin typeface="Century Gothic" panose="020B0502020202020204" pitchFamily="34" charset="0"/>
            </a:endParaRPr>
          </a:p>
        </p:txBody>
      </p:sp>
      <p:sp>
        <p:nvSpPr>
          <p:cNvPr id="74" name="文本框 73"/>
          <p:cNvSpPr txBox="1"/>
          <p:nvPr/>
        </p:nvSpPr>
        <p:spPr>
          <a:xfrm>
            <a:off x="691336" y="4049712"/>
            <a:ext cx="1712668" cy="548640"/>
          </a:xfrm>
          <a:prstGeom prst="rect">
            <a:avLst/>
          </a:prstGeom>
          <a:noFill/>
        </p:spPr>
        <p:txBody>
          <a:bodyPr wrap="square" rtlCol="0">
            <a:spAutoFit/>
          </a:bodyPr>
          <a:lstStyle/>
          <a:p>
            <a:r>
              <a:rPr lang="zh-CN" altLang="en-US" sz="2800" dirty="0">
                <a:solidFill>
                  <a:schemeClr val="tx1"/>
                </a:solidFill>
                <a:latin typeface="Century Gothic" panose="020B0502020202020204" pitchFamily="34" charset="0"/>
                <a:ea typeface="微软雅黑" panose="020B0503020204020204" charset="-122"/>
              </a:rPr>
              <a:t>添加标题</a:t>
            </a:r>
          </a:p>
        </p:txBody>
      </p:sp>
      <p:sp>
        <p:nvSpPr>
          <p:cNvPr id="75" name="文本框 74"/>
          <p:cNvSpPr txBox="1"/>
          <p:nvPr/>
        </p:nvSpPr>
        <p:spPr>
          <a:xfrm>
            <a:off x="665936" y="4480330"/>
            <a:ext cx="3204529" cy="548640"/>
          </a:xfrm>
          <a:prstGeom prst="rect">
            <a:avLst/>
          </a:prstGeom>
          <a:noFill/>
        </p:spPr>
        <p:txBody>
          <a:bodyPr wrap="square" rtlCol="0">
            <a:spAutoFit/>
          </a:bodyPr>
          <a:lstStyle/>
          <a:p>
            <a:r>
              <a:rPr lang="en-US" altLang="zh-CN" sz="2800" dirty="0">
                <a:solidFill>
                  <a:schemeClr val="tx1"/>
                </a:solidFill>
                <a:latin typeface="Century Gothic" panose="020B0502020202020204" pitchFamily="34" charset="0"/>
                <a:ea typeface="微软雅黑" panose="020B0503020204020204" charset="-122"/>
              </a:rPr>
              <a:t>单击此处添加标题</a:t>
            </a:r>
          </a:p>
        </p:txBody>
      </p:sp>
      <p:sp>
        <p:nvSpPr>
          <p:cNvPr id="76" name="矩形 75"/>
          <p:cNvSpPr/>
          <p:nvPr/>
        </p:nvSpPr>
        <p:spPr>
          <a:xfrm>
            <a:off x="680776" y="5030138"/>
            <a:ext cx="4891899" cy="640080"/>
          </a:xfrm>
          <a:prstGeom prst="rect">
            <a:avLst/>
          </a:prstGeom>
        </p:spPr>
        <p:txBody>
          <a:bodyPr wrap="square">
            <a:spAutoFit/>
          </a:bodyPr>
          <a:lstStyle/>
          <a:p>
            <a:r>
              <a:rPr lang="en-US" altLang="zh-CN" b="0" i="0" dirty="0">
                <a:solidFill>
                  <a:schemeClr val="tx1"/>
                </a:solidFill>
                <a:latin typeface="Century Gothic" panose="020B0502020202020204" pitchFamily="34" charset="0"/>
              </a:rPr>
              <a:t>请在此粘贴或者输入您的文字内容</a:t>
            </a:r>
          </a:p>
          <a:p>
            <a:r>
              <a:rPr lang="en-US" altLang="zh-CN" b="0" i="0" dirty="0">
                <a:solidFill>
                  <a:schemeClr val="tx1"/>
                </a:solidFill>
                <a:latin typeface="Century Gothic" panose="020B0502020202020204" pitchFamily="34" charset="0"/>
              </a:rPr>
              <a:t>请在此粘贴或者输入您的文字内容</a:t>
            </a:r>
          </a:p>
        </p:txBody>
      </p:sp>
      <p:cxnSp>
        <p:nvCxnSpPr>
          <p:cNvPr id="77" name="直接连接符 76"/>
          <p:cNvCxnSpPr/>
          <p:nvPr/>
        </p:nvCxnSpPr>
        <p:spPr>
          <a:xfrm>
            <a:off x="799431" y="3875869"/>
            <a:ext cx="3254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0" name="图表 9"/>
          <p:cNvGraphicFramePr/>
          <p:nvPr/>
        </p:nvGraphicFramePr>
        <p:xfrm>
          <a:off x="638213" y="1073177"/>
          <a:ext cx="4470118" cy="2594428"/>
        </p:xfrm>
        <a:graphic>
          <a:graphicData uri="http://schemas.openxmlformats.org/drawingml/2006/chart">
            <c:chart xmlns:c="http://schemas.openxmlformats.org/drawingml/2006/chart" xmlns:r="http://schemas.openxmlformats.org/officeDocument/2006/relationships" r:id="rId3"/>
          </a:graphicData>
        </a:graphic>
      </p:graphicFrame>
      <p:sp>
        <p:nvSpPr>
          <p:cNvPr id="42" name="Freeform 62"/>
          <p:cNvSpPr>
            <a:spLocks noChangeArrowheads="1"/>
          </p:cNvSpPr>
          <p:nvPr/>
        </p:nvSpPr>
        <p:spPr bwMode="auto">
          <a:xfrm>
            <a:off x="10130831" y="5108642"/>
            <a:ext cx="593050" cy="562722"/>
          </a:xfrm>
          <a:custGeom>
            <a:avLst/>
            <a:gdLst>
              <a:gd name="T0" fmla="*/ 134546 w 515"/>
              <a:gd name="T1" fmla="*/ 235777 h 488"/>
              <a:gd name="T2" fmla="*/ 134546 w 515"/>
              <a:gd name="T3" fmla="*/ 235777 h 488"/>
              <a:gd name="T4" fmla="*/ 144311 w 515"/>
              <a:gd name="T5" fmla="*/ 235777 h 488"/>
              <a:gd name="T6" fmla="*/ 144311 w 515"/>
              <a:gd name="T7" fmla="*/ 264570 h 488"/>
              <a:gd name="T8" fmla="*/ 273975 w 515"/>
              <a:gd name="T9" fmla="*/ 105393 h 488"/>
              <a:gd name="T10" fmla="*/ 125323 w 515"/>
              <a:gd name="T11" fmla="*/ 9235 h 488"/>
              <a:gd name="T12" fmla="*/ 4883 w 515"/>
              <a:gd name="T13" fmla="*/ 139619 h 488"/>
              <a:gd name="T14" fmla="*/ 134546 w 515"/>
              <a:gd name="T15" fmla="*/ 235777 h 488"/>
              <a:gd name="T16" fmla="*/ 216467 w 515"/>
              <a:gd name="T17" fmla="*/ 173301 h 488"/>
              <a:gd name="T18" fmla="*/ 216467 w 515"/>
              <a:gd name="T19" fmla="*/ 173301 h 488"/>
              <a:gd name="T20" fmla="*/ 192054 w 515"/>
              <a:gd name="T21" fmla="*/ 173301 h 488"/>
              <a:gd name="T22" fmla="*/ 192054 w 515"/>
              <a:gd name="T23" fmla="*/ 110283 h 488"/>
              <a:gd name="T24" fmla="*/ 192054 w 515"/>
              <a:gd name="T25" fmla="*/ 100504 h 488"/>
              <a:gd name="T26" fmla="*/ 187713 w 515"/>
              <a:gd name="T27" fmla="*/ 96158 h 488"/>
              <a:gd name="T28" fmla="*/ 182831 w 515"/>
              <a:gd name="T29" fmla="*/ 91268 h 488"/>
              <a:gd name="T30" fmla="*/ 177948 w 515"/>
              <a:gd name="T31" fmla="*/ 91268 h 488"/>
              <a:gd name="T32" fmla="*/ 158960 w 515"/>
              <a:gd name="T33" fmla="*/ 96158 h 488"/>
              <a:gd name="T34" fmla="*/ 154077 w 515"/>
              <a:gd name="T35" fmla="*/ 110283 h 488"/>
              <a:gd name="T36" fmla="*/ 154077 w 515"/>
              <a:gd name="T37" fmla="*/ 173301 h 488"/>
              <a:gd name="T38" fmla="*/ 130206 w 515"/>
              <a:gd name="T39" fmla="*/ 173301 h 488"/>
              <a:gd name="T40" fmla="*/ 130206 w 515"/>
              <a:gd name="T41" fmla="*/ 110283 h 488"/>
              <a:gd name="T42" fmla="*/ 130206 w 515"/>
              <a:gd name="T43" fmla="*/ 100504 h 488"/>
              <a:gd name="T44" fmla="*/ 125323 w 515"/>
              <a:gd name="T45" fmla="*/ 96158 h 488"/>
              <a:gd name="T46" fmla="*/ 120440 w 515"/>
              <a:gd name="T47" fmla="*/ 91268 h 488"/>
              <a:gd name="T48" fmla="*/ 115558 w 515"/>
              <a:gd name="T49" fmla="*/ 91268 h 488"/>
              <a:gd name="T50" fmla="*/ 100910 w 515"/>
              <a:gd name="T51" fmla="*/ 91268 h 488"/>
              <a:gd name="T52" fmla="*/ 96569 w 515"/>
              <a:gd name="T53" fmla="*/ 100504 h 488"/>
              <a:gd name="T54" fmla="*/ 91687 w 515"/>
              <a:gd name="T55" fmla="*/ 105393 h 488"/>
              <a:gd name="T56" fmla="*/ 91687 w 515"/>
              <a:gd name="T57" fmla="*/ 110283 h 488"/>
              <a:gd name="T58" fmla="*/ 91687 w 515"/>
              <a:gd name="T59" fmla="*/ 173301 h 488"/>
              <a:gd name="T60" fmla="*/ 67816 w 515"/>
              <a:gd name="T61" fmla="*/ 173301 h 488"/>
              <a:gd name="T62" fmla="*/ 67816 w 515"/>
              <a:gd name="T63" fmla="*/ 71711 h 488"/>
              <a:gd name="T64" fmla="*/ 91687 w 515"/>
              <a:gd name="T65" fmla="*/ 71711 h 488"/>
              <a:gd name="T66" fmla="*/ 91687 w 515"/>
              <a:gd name="T67" fmla="*/ 81490 h 488"/>
              <a:gd name="T68" fmla="*/ 120440 w 515"/>
              <a:gd name="T69" fmla="*/ 67365 h 488"/>
              <a:gd name="T70" fmla="*/ 139429 w 515"/>
              <a:gd name="T71" fmla="*/ 71711 h 488"/>
              <a:gd name="T72" fmla="*/ 149194 w 515"/>
              <a:gd name="T73" fmla="*/ 81490 h 488"/>
              <a:gd name="T74" fmla="*/ 158960 w 515"/>
              <a:gd name="T75" fmla="*/ 71711 h 488"/>
              <a:gd name="T76" fmla="*/ 177948 w 515"/>
              <a:gd name="T77" fmla="*/ 67365 h 488"/>
              <a:gd name="T78" fmla="*/ 192054 w 515"/>
              <a:gd name="T79" fmla="*/ 71711 h 488"/>
              <a:gd name="T80" fmla="*/ 206702 w 515"/>
              <a:gd name="T81" fmla="*/ 76600 h 488"/>
              <a:gd name="T82" fmla="*/ 211584 w 515"/>
              <a:gd name="T83" fmla="*/ 86379 h 488"/>
              <a:gd name="T84" fmla="*/ 216467 w 515"/>
              <a:gd name="T85" fmla="*/ 100504 h 488"/>
              <a:gd name="T86" fmla="*/ 216467 w 515"/>
              <a:gd name="T87" fmla="*/ 173301 h 4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5" h="488">
                <a:moveTo>
                  <a:pt x="248" y="434"/>
                </a:moveTo>
                <a:lnTo>
                  <a:pt x="248" y="434"/>
                </a:lnTo>
                <a:cubicBezTo>
                  <a:pt x="266" y="434"/>
                  <a:pt x="266" y="434"/>
                  <a:pt x="266" y="434"/>
                </a:cubicBezTo>
                <a:cubicBezTo>
                  <a:pt x="266" y="487"/>
                  <a:pt x="266" y="487"/>
                  <a:pt x="266" y="487"/>
                </a:cubicBezTo>
                <a:cubicBezTo>
                  <a:pt x="435" y="469"/>
                  <a:pt x="514" y="310"/>
                  <a:pt x="505" y="194"/>
                </a:cubicBezTo>
                <a:cubicBezTo>
                  <a:pt x="488" y="79"/>
                  <a:pt x="372" y="0"/>
                  <a:pt x="231" y="17"/>
                </a:cubicBezTo>
                <a:cubicBezTo>
                  <a:pt x="97" y="35"/>
                  <a:pt x="0" y="141"/>
                  <a:pt x="9" y="257"/>
                </a:cubicBezTo>
                <a:cubicBezTo>
                  <a:pt x="27" y="354"/>
                  <a:pt x="125" y="434"/>
                  <a:pt x="248" y="434"/>
                </a:cubicBezTo>
                <a:close/>
                <a:moveTo>
                  <a:pt x="399" y="319"/>
                </a:moveTo>
                <a:lnTo>
                  <a:pt x="399" y="319"/>
                </a:lnTo>
                <a:cubicBezTo>
                  <a:pt x="354" y="319"/>
                  <a:pt x="354" y="319"/>
                  <a:pt x="354" y="319"/>
                </a:cubicBezTo>
                <a:cubicBezTo>
                  <a:pt x="354" y="203"/>
                  <a:pt x="354" y="203"/>
                  <a:pt x="354" y="203"/>
                </a:cubicBezTo>
                <a:cubicBezTo>
                  <a:pt x="354" y="194"/>
                  <a:pt x="354" y="185"/>
                  <a:pt x="354" y="185"/>
                </a:cubicBezTo>
                <a:lnTo>
                  <a:pt x="346" y="177"/>
                </a:lnTo>
                <a:cubicBezTo>
                  <a:pt x="346" y="177"/>
                  <a:pt x="346" y="168"/>
                  <a:pt x="337" y="168"/>
                </a:cubicBezTo>
                <a:lnTo>
                  <a:pt x="328" y="168"/>
                </a:lnTo>
                <a:cubicBezTo>
                  <a:pt x="310" y="168"/>
                  <a:pt x="301" y="168"/>
                  <a:pt x="293" y="177"/>
                </a:cubicBezTo>
                <a:cubicBezTo>
                  <a:pt x="284" y="185"/>
                  <a:pt x="284" y="194"/>
                  <a:pt x="284" y="203"/>
                </a:cubicBezTo>
                <a:cubicBezTo>
                  <a:pt x="284" y="319"/>
                  <a:pt x="284" y="319"/>
                  <a:pt x="284" y="319"/>
                </a:cubicBezTo>
                <a:cubicBezTo>
                  <a:pt x="240" y="319"/>
                  <a:pt x="240" y="319"/>
                  <a:pt x="240" y="319"/>
                </a:cubicBezTo>
                <a:cubicBezTo>
                  <a:pt x="240" y="203"/>
                  <a:pt x="240" y="203"/>
                  <a:pt x="240" y="203"/>
                </a:cubicBezTo>
                <a:cubicBezTo>
                  <a:pt x="240" y="194"/>
                  <a:pt x="240" y="185"/>
                  <a:pt x="240" y="185"/>
                </a:cubicBezTo>
                <a:cubicBezTo>
                  <a:pt x="231" y="185"/>
                  <a:pt x="231" y="177"/>
                  <a:pt x="231" y="177"/>
                </a:cubicBezTo>
                <a:cubicBezTo>
                  <a:pt x="231" y="177"/>
                  <a:pt x="231" y="168"/>
                  <a:pt x="222" y="168"/>
                </a:cubicBezTo>
                <a:lnTo>
                  <a:pt x="213" y="168"/>
                </a:lnTo>
                <a:cubicBezTo>
                  <a:pt x="204" y="168"/>
                  <a:pt x="195" y="168"/>
                  <a:pt x="186" y="168"/>
                </a:cubicBezTo>
                <a:cubicBezTo>
                  <a:pt x="186" y="177"/>
                  <a:pt x="178" y="177"/>
                  <a:pt x="178" y="185"/>
                </a:cubicBezTo>
                <a:cubicBezTo>
                  <a:pt x="169" y="185"/>
                  <a:pt x="169" y="194"/>
                  <a:pt x="169" y="194"/>
                </a:cubicBezTo>
                <a:cubicBezTo>
                  <a:pt x="169" y="203"/>
                  <a:pt x="169" y="203"/>
                  <a:pt x="169" y="203"/>
                </a:cubicBezTo>
                <a:cubicBezTo>
                  <a:pt x="169" y="319"/>
                  <a:pt x="169" y="319"/>
                  <a:pt x="169" y="319"/>
                </a:cubicBezTo>
                <a:cubicBezTo>
                  <a:pt x="125" y="319"/>
                  <a:pt x="125" y="319"/>
                  <a:pt x="125" y="319"/>
                </a:cubicBezTo>
                <a:cubicBezTo>
                  <a:pt x="125" y="132"/>
                  <a:pt x="125" y="132"/>
                  <a:pt x="125" y="132"/>
                </a:cubicBezTo>
                <a:cubicBezTo>
                  <a:pt x="169" y="132"/>
                  <a:pt x="169" y="132"/>
                  <a:pt x="169" y="132"/>
                </a:cubicBezTo>
                <a:cubicBezTo>
                  <a:pt x="169" y="150"/>
                  <a:pt x="169" y="150"/>
                  <a:pt x="169" y="150"/>
                </a:cubicBezTo>
                <a:cubicBezTo>
                  <a:pt x="178" y="132"/>
                  <a:pt x="195" y="124"/>
                  <a:pt x="222" y="124"/>
                </a:cubicBezTo>
                <a:cubicBezTo>
                  <a:pt x="231" y="124"/>
                  <a:pt x="240" y="132"/>
                  <a:pt x="257" y="132"/>
                </a:cubicBezTo>
                <a:cubicBezTo>
                  <a:pt x="257" y="141"/>
                  <a:pt x="266" y="141"/>
                  <a:pt x="275" y="150"/>
                </a:cubicBezTo>
                <a:cubicBezTo>
                  <a:pt x="275" y="141"/>
                  <a:pt x="284" y="141"/>
                  <a:pt x="293" y="132"/>
                </a:cubicBezTo>
                <a:cubicBezTo>
                  <a:pt x="301" y="132"/>
                  <a:pt x="319" y="124"/>
                  <a:pt x="328" y="124"/>
                </a:cubicBezTo>
                <a:cubicBezTo>
                  <a:pt x="337" y="124"/>
                  <a:pt x="346" y="132"/>
                  <a:pt x="354" y="132"/>
                </a:cubicBezTo>
                <a:cubicBezTo>
                  <a:pt x="363" y="132"/>
                  <a:pt x="372" y="132"/>
                  <a:pt x="381" y="141"/>
                </a:cubicBezTo>
                <a:cubicBezTo>
                  <a:pt x="381" y="141"/>
                  <a:pt x="390" y="150"/>
                  <a:pt x="390" y="159"/>
                </a:cubicBezTo>
                <a:cubicBezTo>
                  <a:pt x="399" y="168"/>
                  <a:pt x="399" y="177"/>
                  <a:pt x="399" y="185"/>
                </a:cubicBezTo>
                <a:lnTo>
                  <a:pt x="399" y="319"/>
                </a:lnTo>
                <a:close/>
              </a:path>
            </a:pathLst>
          </a:custGeom>
          <a:gradFill>
            <a:gsLst>
              <a:gs pos="0">
                <a:srgbClr val="E30000"/>
              </a:gs>
              <a:gs pos="100000">
                <a:srgbClr val="760303"/>
              </a:gs>
            </a:gsLst>
            <a:lin ang="5400000" scaled="0"/>
          </a:gradFill>
          <a:ln>
            <a:noFill/>
          </a:ln>
          <a:effectLst/>
        </p:spPr>
        <p:txBody>
          <a:bodyPr wrap="none" lIns="34290" tIns="17145" rIns="34290" bIns="17145" anchor="ctr"/>
          <a:lstStyle/>
          <a:p>
            <a:pPr eaLnBrk="1" hangingPunct="1">
              <a:defRPr/>
            </a:pPr>
            <a:endParaRPr lang="zh-CN" altLang="en-US"/>
          </a:p>
        </p:txBody>
      </p:sp>
      <p:sp>
        <p:nvSpPr>
          <p:cNvPr id="46" name="Freeform 64"/>
          <p:cNvSpPr>
            <a:spLocks noChangeArrowheads="1"/>
          </p:cNvSpPr>
          <p:nvPr/>
        </p:nvSpPr>
        <p:spPr bwMode="auto">
          <a:xfrm>
            <a:off x="10161156" y="3243329"/>
            <a:ext cx="532400" cy="522288"/>
          </a:xfrm>
          <a:custGeom>
            <a:avLst/>
            <a:gdLst>
              <a:gd name="T0" fmla="*/ 67467 w 461"/>
              <a:gd name="T1" fmla="*/ 14666 h 453"/>
              <a:gd name="T2" fmla="*/ 67467 w 461"/>
              <a:gd name="T3" fmla="*/ 14666 h 453"/>
              <a:gd name="T4" fmla="*/ 0 w 461"/>
              <a:gd name="T5" fmla="*/ 120587 h 453"/>
              <a:gd name="T6" fmla="*/ 4897 w 461"/>
              <a:gd name="T7" fmla="*/ 149375 h 453"/>
              <a:gd name="T8" fmla="*/ 110994 w 461"/>
              <a:gd name="T9" fmla="*/ 53232 h 453"/>
              <a:gd name="T10" fmla="*/ 67467 w 461"/>
              <a:gd name="T11" fmla="*/ 14666 h 453"/>
              <a:gd name="T12" fmla="*/ 178461 w 461"/>
              <a:gd name="T13" fmla="*/ 9777 h 453"/>
              <a:gd name="T14" fmla="*/ 178461 w 461"/>
              <a:gd name="T15" fmla="*/ 9777 h 453"/>
              <a:gd name="T16" fmla="*/ 125685 w 461"/>
              <a:gd name="T17" fmla="*/ 0 h 453"/>
              <a:gd name="T18" fmla="*/ 87054 w 461"/>
              <a:gd name="T19" fmla="*/ 4889 h 453"/>
              <a:gd name="T20" fmla="*/ 178461 w 461"/>
              <a:gd name="T21" fmla="*/ 86366 h 453"/>
              <a:gd name="T22" fmla="*/ 178461 w 461"/>
              <a:gd name="T23" fmla="*/ 9777 h 453"/>
              <a:gd name="T24" fmla="*/ 197504 w 461"/>
              <a:gd name="T25" fmla="*/ 19555 h 453"/>
              <a:gd name="T26" fmla="*/ 197504 w 461"/>
              <a:gd name="T27" fmla="*/ 19555 h 453"/>
              <a:gd name="T28" fmla="*/ 197504 w 461"/>
              <a:gd name="T29" fmla="*/ 164041 h 453"/>
              <a:gd name="T30" fmla="*/ 241031 w 461"/>
              <a:gd name="T31" fmla="*/ 164041 h 453"/>
              <a:gd name="T32" fmla="*/ 250281 w 461"/>
              <a:gd name="T33" fmla="*/ 120587 h 453"/>
              <a:gd name="T34" fmla="*/ 197504 w 461"/>
              <a:gd name="T35" fmla="*/ 19555 h 453"/>
              <a:gd name="T36" fmla="*/ 9794 w 461"/>
              <a:gd name="T37" fmla="*/ 168387 h 453"/>
              <a:gd name="T38" fmla="*/ 9794 w 461"/>
              <a:gd name="T39" fmla="*/ 168387 h 453"/>
              <a:gd name="T40" fmla="*/ 57673 w 461"/>
              <a:gd name="T41" fmla="*/ 226507 h 453"/>
              <a:gd name="T42" fmla="*/ 57673 w 461"/>
              <a:gd name="T43" fmla="*/ 125475 h 453"/>
              <a:gd name="T44" fmla="*/ 28837 w 461"/>
              <a:gd name="T45" fmla="*/ 154264 h 453"/>
              <a:gd name="T46" fmla="*/ 9794 w 461"/>
              <a:gd name="T47" fmla="*/ 168387 h 453"/>
              <a:gd name="T48" fmla="*/ 72364 w 461"/>
              <a:gd name="T49" fmla="*/ 235742 h 453"/>
              <a:gd name="T50" fmla="*/ 72364 w 461"/>
              <a:gd name="T51" fmla="*/ 235742 h 453"/>
              <a:gd name="T52" fmla="*/ 115891 w 461"/>
              <a:gd name="T53" fmla="*/ 245519 h 453"/>
              <a:gd name="T54" fmla="*/ 134934 w 461"/>
              <a:gd name="T55" fmla="*/ 245519 h 453"/>
              <a:gd name="T56" fmla="*/ 236135 w 461"/>
              <a:gd name="T57" fmla="*/ 183053 h 453"/>
              <a:gd name="T58" fmla="*/ 72364 w 461"/>
              <a:gd name="T59" fmla="*/ 183053 h 453"/>
              <a:gd name="T60" fmla="*/ 72364 w 461"/>
              <a:gd name="T61" fmla="*/ 235742 h 4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61" h="453">
                <a:moveTo>
                  <a:pt x="124" y="27"/>
                </a:moveTo>
                <a:lnTo>
                  <a:pt x="124" y="27"/>
                </a:lnTo>
                <a:cubicBezTo>
                  <a:pt x="53" y="62"/>
                  <a:pt x="0" y="142"/>
                  <a:pt x="0" y="222"/>
                </a:cubicBezTo>
                <a:cubicBezTo>
                  <a:pt x="0" y="240"/>
                  <a:pt x="0" y="257"/>
                  <a:pt x="9" y="275"/>
                </a:cubicBezTo>
                <a:cubicBezTo>
                  <a:pt x="204" y="98"/>
                  <a:pt x="204" y="98"/>
                  <a:pt x="204" y="98"/>
                </a:cubicBezTo>
                <a:cubicBezTo>
                  <a:pt x="186" y="71"/>
                  <a:pt x="124" y="27"/>
                  <a:pt x="124" y="27"/>
                </a:cubicBezTo>
                <a:close/>
                <a:moveTo>
                  <a:pt x="328" y="18"/>
                </a:moveTo>
                <a:lnTo>
                  <a:pt x="328" y="18"/>
                </a:lnTo>
                <a:cubicBezTo>
                  <a:pt x="293" y="0"/>
                  <a:pt x="266" y="0"/>
                  <a:pt x="231" y="0"/>
                </a:cubicBezTo>
                <a:cubicBezTo>
                  <a:pt x="204" y="0"/>
                  <a:pt x="186" y="0"/>
                  <a:pt x="160" y="9"/>
                </a:cubicBezTo>
                <a:cubicBezTo>
                  <a:pt x="328" y="159"/>
                  <a:pt x="328" y="159"/>
                  <a:pt x="328" y="159"/>
                </a:cubicBezTo>
                <a:lnTo>
                  <a:pt x="328" y="18"/>
                </a:lnTo>
                <a:close/>
                <a:moveTo>
                  <a:pt x="363" y="36"/>
                </a:moveTo>
                <a:lnTo>
                  <a:pt x="363" y="36"/>
                </a:lnTo>
                <a:cubicBezTo>
                  <a:pt x="363" y="302"/>
                  <a:pt x="363" y="302"/>
                  <a:pt x="363" y="302"/>
                </a:cubicBezTo>
                <a:cubicBezTo>
                  <a:pt x="443" y="302"/>
                  <a:pt x="443" y="302"/>
                  <a:pt x="443" y="302"/>
                </a:cubicBezTo>
                <a:cubicBezTo>
                  <a:pt x="452" y="275"/>
                  <a:pt x="460" y="248"/>
                  <a:pt x="460" y="222"/>
                </a:cubicBezTo>
                <a:cubicBezTo>
                  <a:pt x="460" y="151"/>
                  <a:pt x="416" y="80"/>
                  <a:pt x="363" y="36"/>
                </a:cubicBezTo>
                <a:close/>
                <a:moveTo>
                  <a:pt x="18" y="310"/>
                </a:moveTo>
                <a:lnTo>
                  <a:pt x="18" y="310"/>
                </a:lnTo>
                <a:cubicBezTo>
                  <a:pt x="35" y="355"/>
                  <a:pt x="62" y="390"/>
                  <a:pt x="106" y="417"/>
                </a:cubicBezTo>
                <a:cubicBezTo>
                  <a:pt x="106" y="231"/>
                  <a:pt x="106" y="231"/>
                  <a:pt x="106" y="231"/>
                </a:cubicBezTo>
                <a:cubicBezTo>
                  <a:pt x="53" y="284"/>
                  <a:pt x="53" y="284"/>
                  <a:pt x="53" y="284"/>
                </a:cubicBezTo>
                <a:cubicBezTo>
                  <a:pt x="35" y="293"/>
                  <a:pt x="18" y="310"/>
                  <a:pt x="18" y="310"/>
                </a:cubicBezTo>
                <a:close/>
                <a:moveTo>
                  <a:pt x="133" y="434"/>
                </a:moveTo>
                <a:lnTo>
                  <a:pt x="133" y="434"/>
                </a:lnTo>
                <a:cubicBezTo>
                  <a:pt x="160" y="443"/>
                  <a:pt x="186" y="452"/>
                  <a:pt x="213" y="452"/>
                </a:cubicBezTo>
                <a:cubicBezTo>
                  <a:pt x="248" y="452"/>
                  <a:pt x="248" y="452"/>
                  <a:pt x="248" y="452"/>
                </a:cubicBezTo>
                <a:cubicBezTo>
                  <a:pt x="328" y="443"/>
                  <a:pt x="390" y="399"/>
                  <a:pt x="434" y="337"/>
                </a:cubicBezTo>
                <a:cubicBezTo>
                  <a:pt x="133" y="337"/>
                  <a:pt x="133" y="337"/>
                  <a:pt x="133" y="337"/>
                </a:cubicBezTo>
                <a:lnTo>
                  <a:pt x="133" y="434"/>
                </a:lnTo>
                <a:close/>
              </a:path>
            </a:pathLst>
          </a:custGeom>
          <a:gradFill>
            <a:gsLst>
              <a:gs pos="0">
                <a:srgbClr val="E30000"/>
              </a:gs>
              <a:gs pos="100000">
                <a:srgbClr val="760303"/>
              </a:gs>
            </a:gsLst>
            <a:lin ang="5400000" scaled="0"/>
          </a:gradFill>
          <a:ln>
            <a:noFill/>
          </a:ln>
          <a:effectLst/>
        </p:spPr>
        <p:txBody>
          <a:bodyPr wrap="none" lIns="34290" tIns="17145" rIns="34290" bIns="17145" anchor="ctr"/>
          <a:lstStyle/>
          <a:p>
            <a:pPr eaLnBrk="1" hangingPunct="1">
              <a:defRPr/>
            </a:pPr>
            <a:endParaRPr lang="zh-CN" altLang="en-US"/>
          </a:p>
        </p:txBody>
      </p:sp>
      <p:sp>
        <p:nvSpPr>
          <p:cNvPr id="48" name="Freeform 87"/>
          <p:cNvSpPr>
            <a:spLocks noChangeArrowheads="1"/>
          </p:cNvSpPr>
          <p:nvPr/>
        </p:nvSpPr>
        <p:spPr bwMode="auto">
          <a:xfrm>
            <a:off x="10201590" y="1385311"/>
            <a:ext cx="491966" cy="502072"/>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gradFill>
            <a:gsLst>
              <a:gs pos="0">
                <a:srgbClr val="E30000"/>
              </a:gs>
              <a:gs pos="100000">
                <a:srgbClr val="760303"/>
              </a:gs>
            </a:gsLst>
            <a:lin ang="5400000" scaled="0"/>
          </a:gradFill>
          <a:ln>
            <a:noFill/>
          </a:ln>
          <a:effectLst/>
        </p:spPr>
        <p:txBody>
          <a:bodyPr wrap="none" lIns="34290" tIns="17145" rIns="34290" bIns="17145" anchor="ctr"/>
          <a:lstStyle/>
          <a:p>
            <a:pPr eaLnBrk="1" hangingPunct="1">
              <a:defRPr/>
            </a:pPr>
            <a:endParaRPr lang="zh-CN" altLang="en-US"/>
          </a:p>
        </p:txBody>
      </p:sp>
      <p:sp>
        <p:nvSpPr>
          <p:cNvPr id="49" name="椭圆 48"/>
          <p:cNvSpPr/>
          <p:nvPr/>
        </p:nvSpPr>
        <p:spPr>
          <a:xfrm>
            <a:off x="5464552" y="1385311"/>
            <a:ext cx="4238324" cy="4238324"/>
          </a:xfrm>
          <a:prstGeom prst="ellipse">
            <a:avLst/>
          </a:prstGeom>
          <a:noFill/>
          <a:ln w="0">
            <a:solidFill>
              <a:srgbClr val="FFFFFF">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4"/>
                                        </p:tgtEl>
                                        <p:attrNameLst>
                                          <p:attrName>ppt_y</p:attrName>
                                        </p:attrNameLst>
                                      </p:cBhvr>
                                      <p:tavLst>
                                        <p:tav tm="0">
                                          <p:val>
                                            <p:strVal val="#ppt_y"/>
                                          </p:val>
                                        </p:tav>
                                        <p:tav tm="100000">
                                          <p:val>
                                            <p:strVal val="#ppt_y"/>
                                          </p:val>
                                        </p:tav>
                                      </p:tavLst>
                                    </p:anim>
                                    <p:anim calcmode="lin" valueType="num">
                                      <p:cBhvr>
                                        <p:cTn id="21"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4"/>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75"/>
                                        </p:tgtEl>
                                        <p:attrNameLst>
                                          <p:attrName>ppt_y</p:attrName>
                                        </p:attrNameLst>
                                      </p:cBhvr>
                                      <p:tavLst>
                                        <p:tav tm="0">
                                          <p:val>
                                            <p:strVal val="#ppt_y"/>
                                          </p:val>
                                        </p:tav>
                                        <p:tav tm="100000">
                                          <p:val>
                                            <p:strVal val="#ppt_y"/>
                                          </p:val>
                                        </p:tav>
                                      </p:tavLst>
                                    </p:anim>
                                    <p:anim calcmode="lin" valueType="num">
                                      <p:cBhvr>
                                        <p:cTn id="28"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75"/>
                                        </p:tgtEl>
                                      </p:cBhvr>
                                    </p:animEffect>
                                  </p:childTnLst>
                                </p:cTn>
                              </p:par>
                            </p:childTnLst>
                          </p:cTn>
                        </p:par>
                        <p:par>
                          <p:cTn id="31" fill="hold">
                            <p:stCondLst>
                              <p:cond delay="2849"/>
                            </p:stCondLst>
                            <p:childTnLst>
                              <p:par>
                                <p:cTn id="32" presetID="47" presetClass="entr" presetSubtype="0"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childTnLst>
                          </p:cTn>
                        </p:par>
                        <p:par>
                          <p:cTn id="37" fill="hold">
                            <p:stCondLst>
                              <p:cond delay="3849"/>
                            </p:stCondLst>
                            <p:childTnLst>
                              <p:par>
                                <p:cTn id="38" presetID="53" presetClass="entr" presetSubtype="16"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53" presetClass="entr" presetSubtype="16"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500" fill="hold"/>
                                        <p:tgtEl>
                                          <p:spTgt spid="46"/>
                                        </p:tgtEl>
                                        <p:attrNameLst>
                                          <p:attrName>ppt_w</p:attrName>
                                        </p:attrNameLst>
                                      </p:cBhvr>
                                      <p:tavLst>
                                        <p:tav tm="0">
                                          <p:val>
                                            <p:fltVal val="0"/>
                                          </p:val>
                                        </p:tav>
                                        <p:tav tm="100000">
                                          <p:val>
                                            <p:strVal val="#ppt_w"/>
                                          </p:val>
                                        </p:tav>
                                      </p:tavLst>
                                    </p:anim>
                                    <p:anim calcmode="lin" valueType="num">
                                      <p:cBhvr>
                                        <p:cTn id="56" dur="500" fill="hold"/>
                                        <p:tgtEl>
                                          <p:spTgt spid="46"/>
                                        </p:tgtEl>
                                        <p:attrNameLst>
                                          <p:attrName>ppt_h</p:attrName>
                                        </p:attrNameLst>
                                      </p:cBhvr>
                                      <p:tavLst>
                                        <p:tav tm="0">
                                          <p:val>
                                            <p:fltVal val="0"/>
                                          </p:val>
                                        </p:tav>
                                        <p:tav tm="100000">
                                          <p:val>
                                            <p:strVal val="#ppt_h"/>
                                          </p:val>
                                        </p:tav>
                                      </p:tavLst>
                                    </p:anim>
                                    <p:animEffect transition="in" filter="fade">
                                      <p:cBhvr>
                                        <p:cTn id="57" dur="500"/>
                                        <p:tgtEl>
                                          <p:spTgt spid="4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500" fill="hold"/>
                                        <p:tgtEl>
                                          <p:spTgt spid="48"/>
                                        </p:tgtEl>
                                        <p:attrNameLst>
                                          <p:attrName>ppt_w</p:attrName>
                                        </p:attrNameLst>
                                      </p:cBhvr>
                                      <p:tavLst>
                                        <p:tav tm="0">
                                          <p:val>
                                            <p:fltVal val="0"/>
                                          </p:val>
                                        </p:tav>
                                        <p:tav tm="100000">
                                          <p:val>
                                            <p:strVal val="#ppt_w"/>
                                          </p:val>
                                        </p:tav>
                                      </p:tavLst>
                                    </p:anim>
                                    <p:anim calcmode="lin" valueType="num">
                                      <p:cBhvr>
                                        <p:cTn id="61" dur="500" fill="hold"/>
                                        <p:tgtEl>
                                          <p:spTgt spid="48"/>
                                        </p:tgtEl>
                                        <p:attrNameLst>
                                          <p:attrName>ppt_h</p:attrName>
                                        </p:attrNameLst>
                                      </p:cBhvr>
                                      <p:tavLst>
                                        <p:tav tm="0">
                                          <p:val>
                                            <p:fltVal val="0"/>
                                          </p:val>
                                        </p:tav>
                                        <p:tav tm="100000">
                                          <p:val>
                                            <p:strVal val="#ppt_h"/>
                                          </p:val>
                                        </p:tav>
                                      </p:tavLst>
                                    </p:anim>
                                    <p:animEffect transition="in" filter="fade">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4" grpId="0"/>
      <p:bldP spid="75" grpId="0"/>
      <p:bldP spid="76" grpId="0"/>
      <p:bldP spid="42" grpId="0" animBg="1"/>
      <p:bldP spid="46"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C:\Users\Administrator\Desktop\39c58PICmKF_1024.jpg39c58PICmKF_1024"/>
          <p:cNvPicPr>
            <a:picLocks noChangeAspect="1"/>
          </p:cNvPicPr>
          <p:nvPr/>
        </p:nvPicPr>
        <p:blipFill rotWithShape="1">
          <a:blip r:embed="rId2"/>
          <a:srcRect/>
          <a:stretch>
            <a:fillRect/>
          </a:stretch>
        </p:blipFill>
        <p:spPr>
          <a:xfrm flipH="1">
            <a:off x="0" y="-12700"/>
            <a:ext cx="3918585" cy="6541770"/>
          </a:xfrm>
          <a:prstGeom prst="rect">
            <a:avLst/>
          </a:prstGeom>
        </p:spPr>
      </p:pic>
      <p:graphicFrame>
        <p:nvGraphicFramePr>
          <p:cNvPr id="26" name="图表 25"/>
          <p:cNvGraphicFramePr/>
          <p:nvPr/>
        </p:nvGraphicFramePr>
        <p:xfrm>
          <a:off x="5207000" y="3367314"/>
          <a:ext cx="5976084" cy="2724886"/>
        </p:xfrm>
        <a:graphic>
          <a:graphicData uri="http://schemas.openxmlformats.org/drawingml/2006/chart">
            <c:chart xmlns:c="http://schemas.openxmlformats.org/drawingml/2006/chart" xmlns:r="http://schemas.openxmlformats.org/officeDocument/2006/relationships" r:id="rId3"/>
          </a:graphicData>
        </a:graphic>
      </p:graphicFrame>
      <p:sp>
        <p:nvSpPr>
          <p:cNvPr id="68" name="文本框 67"/>
          <p:cNvSpPr txBox="1"/>
          <p:nvPr/>
        </p:nvSpPr>
        <p:spPr>
          <a:xfrm>
            <a:off x="5181600" y="1596656"/>
            <a:ext cx="3204529" cy="523220"/>
          </a:xfrm>
          <a:prstGeom prst="rect">
            <a:avLst/>
          </a:prstGeom>
          <a:noFill/>
        </p:spPr>
        <p:txBody>
          <a:bodyPr wrap="square" rtlCol="0">
            <a:spAutoFit/>
          </a:bodyPr>
          <a:lstStyle/>
          <a:p>
            <a:r>
              <a:rPr lang="en-US" altLang="zh-CN" sz="2800" dirty="0">
                <a:solidFill>
                  <a:schemeClr val="tx1"/>
                </a:solidFill>
                <a:latin typeface="Century Gothic" panose="020B0502020202020204" pitchFamily="34" charset="0"/>
                <a:ea typeface="微软雅黑" panose="020B0503020204020204" charset="-122"/>
              </a:rPr>
              <a:t>BASIC SITUATION</a:t>
            </a:r>
          </a:p>
        </p:txBody>
      </p:sp>
      <p:sp>
        <p:nvSpPr>
          <p:cNvPr id="70" name="矩形 69"/>
          <p:cNvSpPr/>
          <p:nvPr/>
        </p:nvSpPr>
        <p:spPr>
          <a:xfrm>
            <a:off x="5181600" y="2202803"/>
            <a:ext cx="5842000" cy="914400"/>
          </a:xfrm>
          <a:prstGeom prst="rect">
            <a:avLst/>
          </a:prstGeom>
        </p:spPr>
        <p:txBody>
          <a:bodyPr wrap="square">
            <a:spAutoFit/>
          </a:bodyPr>
          <a:lstStyle/>
          <a:p>
            <a:r>
              <a:rPr lang="en-US" altLang="zh-CN" b="0" i="0" dirty="0">
                <a:solidFill>
                  <a:schemeClr val="tx1"/>
                </a:solidFill>
                <a:latin typeface="Century Gothic" panose="020B0502020202020204" pitchFamily="34" charset="0"/>
              </a:rPr>
              <a:t>您的内容打在这里，或者通过复制您的文本后，在此框中选择粘贴，并选择只保留文字。您的内容打在这里，或者通过复制您的文本后，在此框中</a:t>
            </a:r>
          </a:p>
        </p:txBody>
      </p:sp>
      <p:sp>
        <p:nvSpPr>
          <p:cNvPr id="57" name="文本框 56"/>
          <p:cNvSpPr txBox="1"/>
          <p:nvPr/>
        </p:nvSpPr>
        <p:spPr>
          <a:xfrm>
            <a:off x="519529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67" name="文本框 66"/>
          <p:cNvSpPr txBox="1"/>
          <p:nvPr/>
        </p:nvSpPr>
        <p:spPr>
          <a:xfrm>
            <a:off x="5207000" y="1166038"/>
            <a:ext cx="1712668" cy="548640"/>
          </a:xfrm>
          <a:prstGeom prst="rect">
            <a:avLst/>
          </a:prstGeom>
          <a:noFill/>
        </p:spPr>
        <p:txBody>
          <a:bodyPr wrap="square" rtlCol="0">
            <a:spAutoFit/>
          </a:bodyPr>
          <a:lstStyle/>
          <a:p>
            <a:r>
              <a:rPr lang="zh-CN" altLang="en-US" sz="2800" dirty="0">
                <a:solidFill>
                  <a:schemeClr val="tx1"/>
                </a:solidFill>
                <a:latin typeface="Century Gothic" panose="020B0502020202020204" pitchFamily="34" charset="0"/>
                <a:ea typeface="微软雅黑" panose="020B0503020204020204" charset="-122"/>
              </a:rPr>
              <a:t>添加标题</a:t>
            </a:r>
          </a:p>
        </p:txBody>
      </p:sp>
      <p:cxnSp>
        <p:nvCxnSpPr>
          <p:cNvPr id="71" name="直接连接符 70"/>
          <p:cNvCxnSpPr/>
          <p:nvPr/>
        </p:nvCxnSpPr>
        <p:spPr>
          <a:xfrm>
            <a:off x="5315095" y="992195"/>
            <a:ext cx="3254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1000"/>
                                        <p:tgtEl>
                                          <p:spTgt spid="68"/>
                                        </p:tgtEl>
                                      </p:cBhvr>
                                    </p:animEffect>
                                    <p:anim calcmode="lin" valueType="num">
                                      <p:cBhvr>
                                        <p:cTn id="14" dur="1000" fill="hold"/>
                                        <p:tgtEl>
                                          <p:spTgt spid="68"/>
                                        </p:tgtEl>
                                        <p:attrNameLst>
                                          <p:attrName>ppt_x</p:attrName>
                                        </p:attrNameLst>
                                      </p:cBhvr>
                                      <p:tavLst>
                                        <p:tav tm="0">
                                          <p:val>
                                            <p:strVal val="#ppt_x"/>
                                          </p:val>
                                        </p:tav>
                                        <p:tav tm="100000">
                                          <p:val>
                                            <p:strVal val="#ppt_x"/>
                                          </p:val>
                                        </p:tav>
                                      </p:tavLst>
                                    </p:anim>
                                    <p:anim calcmode="lin" valueType="num">
                                      <p:cBhvr>
                                        <p:cTn id="15" dur="1000" fill="hold"/>
                                        <p:tgtEl>
                                          <p:spTgt spid="68"/>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1000"/>
                                        <p:tgtEl>
                                          <p:spTgt spid="70"/>
                                        </p:tgtEl>
                                      </p:cBhvr>
                                    </p:animEffect>
                                    <p:anim calcmode="lin" valueType="num">
                                      <p:cBhvr>
                                        <p:cTn id="19" dur="1000" fill="hold"/>
                                        <p:tgtEl>
                                          <p:spTgt spid="70"/>
                                        </p:tgtEl>
                                        <p:attrNameLst>
                                          <p:attrName>ppt_x</p:attrName>
                                        </p:attrNameLst>
                                      </p:cBhvr>
                                      <p:tavLst>
                                        <p:tav tm="0">
                                          <p:val>
                                            <p:strVal val="#ppt_x"/>
                                          </p:val>
                                        </p:tav>
                                        <p:tav tm="100000">
                                          <p:val>
                                            <p:strVal val="#ppt_x"/>
                                          </p:val>
                                        </p:tav>
                                      </p:tavLst>
                                    </p:anim>
                                    <p:anim calcmode="lin" valueType="num">
                                      <p:cBhvr>
                                        <p:cTn id="20" dur="1000" fill="hold"/>
                                        <p:tgtEl>
                                          <p:spTgt spid="70"/>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1000"/>
                                        <p:tgtEl>
                                          <p:spTgt spid="57"/>
                                        </p:tgtEl>
                                      </p:cBhvr>
                                    </p:animEffect>
                                    <p:anim calcmode="lin" valueType="num">
                                      <p:cBhvr>
                                        <p:cTn id="24" dur="1000" fill="hold"/>
                                        <p:tgtEl>
                                          <p:spTgt spid="57"/>
                                        </p:tgtEl>
                                        <p:attrNameLst>
                                          <p:attrName>ppt_x</p:attrName>
                                        </p:attrNameLst>
                                      </p:cBhvr>
                                      <p:tavLst>
                                        <p:tav tm="0">
                                          <p:val>
                                            <p:strVal val="#ppt_x"/>
                                          </p:val>
                                        </p:tav>
                                        <p:tav tm="100000">
                                          <p:val>
                                            <p:strVal val="#ppt_x"/>
                                          </p:val>
                                        </p:tav>
                                      </p:tavLst>
                                    </p:anim>
                                    <p:anim calcmode="lin" valueType="num">
                                      <p:cBhvr>
                                        <p:cTn id="25" dur="1000" fill="hold"/>
                                        <p:tgtEl>
                                          <p:spTgt spid="5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1000"/>
                                        <p:tgtEl>
                                          <p:spTgt spid="67"/>
                                        </p:tgtEl>
                                      </p:cBhvr>
                                    </p:animEffect>
                                    <p:anim calcmode="lin" valueType="num">
                                      <p:cBhvr>
                                        <p:cTn id="29" dur="1000" fill="hold"/>
                                        <p:tgtEl>
                                          <p:spTgt spid="67"/>
                                        </p:tgtEl>
                                        <p:attrNameLst>
                                          <p:attrName>ppt_x</p:attrName>
                                        </p:attrNameLst>
                                      </p:cBhvr>
                                      <p:tavLst>
                                        <p:tav tm="0">
                                          <p:val>
                                            <p:strVal val="#ppt_x"/>
                                          </p:val>
                                        </p:tav>
                                        <p:tav tm="100000">
                                          <p:val>
                                            <p:strVal val="#ppt_x"/>
                                          </p:val>
                                        </p:tav>
                                      </p:tavLst>
                                    </p:anim>
                                    <p:anim calcmode="lin" valueType="num">
                                      <p:cBhvr>
                                        <p:cTn id="30" dur="1000" fill="hold"/>
                                        <p:tgtEl>
                                          <p:spTgt spid="67"/>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1000"/>
                                        <p:tgtEl>
                                          <p:spTgt spid="71"/>
                                        </p:tgtEl>
                                      </p:cBhvr>
                                    </p:animEffect>
                                    <p:anim calcmode="lin" valueType="num">
                                      <p:cBhvr>
                                        <p:cTn id="34" dur="1000" fill="hold"/>
                                        <p:tgtEl>
                                          <p:spTgt spid="71"/>
                                        </p:tgtEl>
                                        <p:attrNameLst>
                                          <p:attrName>ppt_x</p:attrName>
                                        </p:attrNameLst>
                                      </p:cBhvr>
                                      <p:tavLst>
                                        <p:tav tm="0">
                                          <p:val>
                                            <p:strVal val="#ppt_x"/>
                                          </p:val>
                                        </p:tav>
                                        <p:tav tm="100000">
                                          <p:val>
                                            <p:strVal val="#ppt_x"/>
                                          </p:val>
                                        </p:tav>
                                      </p:tavLst>
                                    </p:anim>
                                    <p:anim calcmode="lin" valueType="num">
                                      <p:cBhvr>
                                        <p:cTn id="35" dur="1000" fill="hold"/>
                                        <p:tgtEl>
                                          <p:spTgt spid="71"/>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0" grpId="0"/>
      <p:bldP spid="57"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cstate="screen"/>
          <a:stretch>
            <a:fillRect/>
          </a:stretch>
        </p:blipFill>
        <p:spPr>
          <a:xfrm>
            <a:off x="0" y="-12700"/>
            <a:ext cx="1981200" cy="1287780"/>
          </a:xfrm>
          <a:prstGeom prst="rect">
            <a:avLst/>
          </a:prstGeom>
        </p:spPr>
      </p:pic>
      <p:pic>
        <p:nvPicPr>
          <p:cNvPr id="4" name="图片 3" descr="C:\Users\Administrator\Desktop\001aa04b652e0cf95a3c03.jpg001aa04b652e0cf95a3c03"/>
          <p:cNvPicPr>
            <a:picLocks noChangeAspect="1"/>
          </p:cNvPicPr>
          <p:nvPr/>
        </p:nvPicPr>
        <p:blipFill rotWithShape="1">
          <a:blip r:embed="rId3"/>
          <a:srcRect/>
          <a:stretch>
            <a:fillRect/>
          </a:stretch>
        </p:blipFill>
        <p:spPr>
          <a:xfrm>
            <a:off x="4274185" y="33020"/>
            <a:ext cx="3642995" cy="6831965"/>
          </a:xfrm>
          <a:prstGeom prst="rect">
            <a:avLst/>
          </a:prstGeom>
        </p:spPr>
      </p:pic>
      <p:sp>
        <p:nvSpPr>
          <p:cNvPr id="46" name="Freeform 166"/>
          <p:cNvSpPr>
            <a:spLocks noChangeArrowheads="1"/>
          </p:cNvSpPr>
          <p:nvPr/>
        </p:nvSpPr>
        <p:spPr bwMode="auto">
          <a:xfrm>
            <a:off x="9808253" y="4669912"/>
            <a:ext cx="382588" cy="382587"/>
          </a:xfrm>
          <a:custGeom>
            <a:avLst/>
            <a:gdLst>
              <a:gd name="T0" fmla="*/ 16226 w 634"/>
              <a:gd name="T1" fmla="*/ 37139 h 634"/>
              <a:gd name="T2" fmla="*/ 16226 w 634"/>
              <a:gd name="T3" fmla="*/ 37139 h 634"/>
              <a:gd name="T4" fmla="*/ 37140 w 634"/>
              <a:gd name="T5" fmla="*/ 15865 h 634"/>
              <a:gd name="T6" fmla="*/ 53367 w 634"/>
              <a:gd name="T7" fmla="*/ 15865 h 634"/>
              <a:gd name="T8" fmla="*/ 53367 w 634"/>
              <a:gd name="T9" fmla="*/ 0 h 634"/>
              <a:gd name="T10" fmla="*/ 37140 w 634"/>
              <a:gd name="T11" fmla="*/ 0 h 634"/>
              <a:gd name="T12" fmla="*/ 0 w 634"/>
              <a:gd name="T13" fmla="*/ 37139 h 634"/>
              <a:gd name="T14" fmla="*/ 0 w 634"/>
              <a:gd name="T15" fmla="*/ 53004 h 634"/>
              <a:gd name="T16" fmla="*/ 16226 w 634"/>
              <a:gd name="T17" fmla="*/ 53004 h 634"/>
              <a:gd name="T18" fmla="*/ 16226 w 634"/>
              <a:gd name="T19" fmla="*/ 37139 h 634"/>
              <a:gd name="T20" fmla="*/ 164787 w 634"/>
              <a:gd name="T21" fmla="*/ 106008 h 634"/>
              <a:gd name="T22" fmla="*/ 164787 w 634"/>
              <a:gd name="T23" fmla="*/ 106008 h 634"/>
              <a:gd name="T24" fmla="*/ 122238 w 634"/>
              <a:gd name="T25" fmla="*/ 106008 h 634"/>
              <a:gd name="T26" fmla="*/ 122238 w 634"/>
              <a:gd name="T27" fmla="*/ 58412 h 634"/>
              <a:gd name="T28" fmla="*/ 116830 w 634"/>
              <a:gd name="T29" fmla="*/ 53004 h 634"/>
              <a:gd name="T30" fmla="*/ 106373 w 634"/>
              <a:gd name="T31" fmla="*/ 58412 h 634"/>
              <a:gd name="T32" fmla="*/ 106373 w 634"/>
              <a:gd name="T33" fmla="*/ 116825 h 634"/>
              <a:gd name="T34" fmla="*/ 116830 w 634"/>
              <a:gd name="T35" fmla="*/ 121873 h 634"/>
              <a:gd name="T36" fmla="*/ 164787 w 634"/>
              <a:gd name="T37" fmla="*/ 121873 h 634"/>
              <a:gd name="T38" fmla="*/ 169836 w 634"/>
              <a:gd name="T39" fmla="*/ 116825 h 634"/>
              <a:gd name="T40" fmla="*/ 164787 w 634"/>
              <a:gd name="T41" fmla="*/ 106008 h 634"/>
              <a:gd name="T42" fmla="*/ 212385 w 634"/>
              <a:gd name="T43" fmla="*/ 116825 h 634"/>
              <a:gd name="T44" fmla="*/ 212385 w 634"/>
              <a:gd name="T45" fmla="*/ 116825 h 634"/>
              <a:gd name="T46" fmla="*/ 116830 w 634"/>
              <a:gd name="T47" fmla="*/ 15865 h 634"/>
              <a:gd name="T48" fmla="*/ 16226 w 634"/>
              <a:gd name="T49" fmla="*/ 116825 h 634"/>
              <a:gd name="T50" fmla="*/ 69232 w 634"/>
              <a:gd name="T51" fmla="*/ 201559 h 634"/>
              <a:gd name="T52" fmla="*/ 42549 w 634"/>
              <a:gd name="T53" fmla="*/ 228241 h 634"/>
              <a:gd name="T54" fmla="*/ 63824 w 634"/>
              <a:gd name="T55" fmla="*/ 228241 h 634"/>
              <a:gd name="T56" fmla="*/ 85098 w 634"/>
              <a:gd name="T57" fmla="*/ 206968 h 634"/>
              <a:gd name="T58" fmla="*/ 116830 w 634"/>
              <a:gd name="T59" fmla="*/ 212376 h 634"/>
              <a:gd name="T60" fmla="*/ 143513 w 634"/>
              <a:gd name="T61" fmla="*/ 206968 h 634"/>
              <a:gd name="T62" fmla="*/ 164787 w 634"/>
              <a:gd name="T63" fmla="*/ 228241 h 634"/>
              <a:gd name="T64" fmla="*/ 186062 w 634"/>
              <a:gd name="T65" fmla="*/ 228241 h 634"/>
              <a:gd name="T66" fmla="*/ 164787 w 634"/>
              <a:gd name="T67" fmla="*/ 201559 h 634"/>
              <a:gd name="T68" fmla="*/ 212385 w 634"/>
              <a:gd name="T69" fmla="*/ 116825 h 634"/>
              <a:gd name="T70" fmla="*/ 116830 w 634"/>
              <a:gd name="T71" fmla="*/ 201559 h 634"/>
              <a:gd name="T72" fmla="*/ 116830 w 634"/>
              <a:gd name="T73" fmla="*/ 201559 h 634"/>
              <a:gd name="T74" fmla="*/ 32092 w 634"/>
              <a:gd name="T75" fmla="*/ 116825 h 634"/>
              <a:gd name="T76" fmla="*/ 116830 w 634"/>
              <a:gd name="T77" fmla="*/ 31730 h 634"/>
              <a:gd name="T78" fmla="*/ 201928 w 634"/>
              <a:gd name="T79" fmla="*/ 116825 h 634"/>
              <a:gd name="T80" fmla="*/ 116830 w 634"/>
              <a:gd name="T81" fmla="*/ 201559 h 634"/>
              <a:gd name="T82" fmla="*/ 191110 w 634"/>
              <a:gd name="T83" fmla="*/ 0 h 634"/>
              <a:gd name="T84" fmla="*/ 191110 w 634"/>
              <a:gd name="T85" fmla="*/ 0 h 634"/>
              <a:gd name="T86" fmla="*/ 180653 w 634"/>
              <a:gd name="T87" fmla="*/ 0 h 634"/>
              <a:gd name="T88" fmla="*/ 180653 w 634"/>
              <a:gd name="T89" fmla="*/ 15865 h 634"/>
              <a:gd name="T90" fmla="*/ 191110 w 634"/>
              <a:gd name="T91" fmla="*/ 15865 h 634"/>
              <a:gd name="T92" fmla="*/ 212385 w 634"/>
              <a:gd name="T93" fmla="*/ 37139 h 634"/>
              <a:gd name="T94" fmla="*/ 212385 w 634"/>
              <a:gd name="T95" fmla="*/ 53004 h 634"/>
              <a:gd name="T96" fmla="*/ 228250 w 634"/>
              <a:gd name="T97" fmla="*/ 53004 h 634"/>
              <a:gd name="T98" fmla="*/ 228250 w 634"/>
              <a:gd name="T99" fmla="*/ 37139 h 634"/>
              <a:gd name="T100" fmla="*/ 191110 w 634"/>
              <a:gd name="T101" fmla="*/ 0 h 6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4" h="634">
                <a:moveTo>
                  <a:pt x="45" y="103"/>
                </a:moveTo>
                <a:lnTo>
                  <a:pt x="45" y="103"/>
                </a:lnTo>
                <a:cubicBezTo>
                  <a:pt x="45" y="74"/>
                  <a:pt x="74" y="44"/>
                  <a:pt x="103" y="44"/>
                </a:cubicBezTo>
                <a:cubicBezTo>
                  <a:pt x="148" y="44"/>
                  <a:pt x="148" y="44"/>
                  <a:pt x="148" y="44"/>
                </a:cubicBezTo>
                <a:cubicBezTo>
                  <a:pt x="148" y="0"/>
                  <a:pt x="148" y="0"/>
                  <a:pt x="148" y="0"/>
                </a:cubicBezTo>
                <a:cubicBezTo>
                  <a:pt x="103" y="0"/>
                  <a:pt x="103" y="0"/>
                  <a:pt x="103" y="0"/>
                </a:cubicBezTo>
                <a:cubicBezTo>
                  <a:pt x="45" y="0"/>
                  <a:pt x="0" y="44"/>
                  <a:pt x="0" y="103"/>
                </a:cubicBezTo>
                <a:cubicBezTo>
                  <a:pt x="0" y="147"/>
                  <a:pt x="0" y="147"/>
                  <a:pt x="0" y="147"/>
                </a:cubicBezTo>
                <a:cubicBezTo>
                  <a:pt x="30" y="147"/>
                  <a:pt x="45" y="147"/>
                  <a:pt x="45" y="147"/>
                </a:cubicBezTo>
                <a:lnTo>
                  <a:pt x="45" y="103"/>
                </a:lnTo>
                <a:close/>
                <a:moveTo>
                  <a:pt x="457" y="294"/>
                </a:moveTo>
                <a:lnTo>
                  <a:pt x="457" y="294"/>
                </a:lnTo>
                <a:cubicBezTo>
                  <a:pt x="339" y="294"/>
                  <a:pt x="339" y="294"/>
                  <a:pt x="339" y="294"/>
                </a:cubicBezTo>
                <a:cubicBezTo>
                  <a:pt x="339" y="162"/>
                  <a:pt x="339" y="162"/>
                  <a:pt x="339" y="162"/>
                </a:cubicBezTo>
                <a:cubicBezTo>
                  <a:pt x="339" y="147"/>
                  <a:pt x="324" y="147"/>
                  <a:pt x="324" y="147"/>
                </a:cubicBezTo>
                <a:cubicBezTo>
                  <a:pt x="310" y="147"/>
                  <a:pt x="295" y="147"/>
                  <a:pt x="295" y="162"/>
                </a:cubicBezTo>
                <a:cubicBezTo>
                  <a:pt x="295" y="324"/>
                  <a:pt x="295" y="324"/>
                  <a:pt x="295" y="324"/>
                </a:cubicBezTo>
                <a:cubicBezTo>
                  <a:pt x="295" y="324"/>
                  <a:pt x="310" y="338"/>
                  <a:pt x="324" y="338"/>
                </a:cubicBezTo>
                <a:cubicBezTo>
                  <a:pt x="457" y="338"/>
                  <a:pt x="457" y="338"/>
                  <a:pt x="457" y="338"/>
                </a:cubicBezTo>
                <a:cubicBezTo>
                  <a:pt x="471" y="338"/>
                  <a:pt x="471" y="324"/>
                  <a:pt x="471" y="324"/>
                </a:cubicBezTo>
                <a:cubicBezTo>
                  <a:pt x="471" y="309"/>
                  <a:pt x="471" y="294"/>
                  <a:pt x="457" y="294"/>
                </a:cubicBezTo>
                <a:close/>
                <a:moveTo>
                  <a:pt x="589" y="324"/>
                </a:moveTo>
                <a:lnTo>
                  <a:pt x="589" y="324"/>
                </a:lnTo>
                <a:cubicBezTo>
                  <a:pt x="589" y="162"/>
                  <a:pt x="471" y="44"/>
                  <a:pt x="324" y="44"/>
                </a:cubicBezTo>
                <a:cubicBezTo>
                  <a:pt x="162" y="44"/>
                  <a:pt x="45" y="162"/>
                  <a:pt x="45" y="324"/>
                </a:cubicBezTo>
                <a:cubicBezTo>
                  <a:pt x="45" y="427"/>
                  <a:pt x="103" y="515"/>
                  <a:pt x="192" y="559"/>
                </a:cubicBezTo>
                <a:cubicBezTo>
                  <a:pt x="118" y="633"/>
                  <a:pt x="118" y="633"/>
                  <a:pt x="118" y="633"/>
                </a:cubicBezTo>
                <a:cubicBezTo>
                  <a:pt x="177" y="633"/>
                  <a:pt x="177" y="633"/>
                  <a:pt x="177" y="633"/>
                </a:cubicBezTo>
                <a:cubicBezTo>
                  <a:pt x="236" y="574"/>
                  <a:pt x="236" y="574"/>
                  <a:pt x="236" y="574"/>
                </a:cubicBezTo>
                <a:cubicBezTo>
                  <a:pt x="265" y="589"/>
                  <a:pt x="295" y="589"/>
                  <a:pt x="324" y="589"/>
                </a:cubicBezTo>
                <a:cubicBezTo>
                  <a:pt x="354" y="589"/>
                  <a:pt x="383" y="589"/>
                  <a:pt x="398" y="574"/>
                </a:cubicBezTo>
                <a:cubicBezTo>
                  <a:pt x="457" y="633"/>
                  <a:pt x="457" y="633"/>
                  <a:pt x="457" y="633"/>
                </a:cubicBezTo>
                <a:cubicBezTo>
                  <a:pt x="516" y="633"/>
                  <a:pt x="516" y="633"/>
                  <a:pt x="516" y="633"/>
                </a:cubicBezTo>
                <a:cubicBezTo>
                  <a:pt x="457" y="559"/>
                  <a:pt x="457" y="559"/>
                  <a:pt x="457" y="559"/>
                </a:cubicBezTo>
                <a:cubicBezTo>
                  <a:pt x="530" y="515"/>
                  <a:pt x="589" y="427"/>
                  <a:pt x="589" y="324"/>
                </a:cubicBezTo>
                <a:close/>
                <a:moveTo>
                  <a:pt x="324" y="559"/>
                </a:moveTo>
                <a:lnTo>
                  <a:pt x="324" y="559"/>
                </a:lnTo>
                <a:cubicBezTo>
                  <a:pt x="192" y="559"/>
                  <a:pt x="89" y="456"/>
                  <a:pt x="89" y="324"/>
                </a:cubicBezTo>
                <a:cubicBezTo>
                  <a:pt x="89" y="192"/>
                  <a:pt x="192" y="88"/>
                  <a:pt x="324" y="88"/>
                </a:cubicBezTo>
                <a:cubicBezTo>
                  <a:pt x="457" y="88"/>
                  <a:pt x="560" y="192"/>
                  <a:pt x="560" y="324"/>
                </a:cubicBezTo>
                <a:cubicBezTo>
                  <a:pt x="560" y="456"/>
                  <a:pt x="457" y="559"/>
                  <a:pt x="324" y="559"/>
                </a:cubicBezTo>
                <a:close/>
                <a:moveTo>
                  <a:pt x="530" y="0"/>
                </a:moveTo>
                <a:lnTo>
                  <a:pt x="530" y="0"/>
                </a:lnTo>
                <a:cubicBezTo>
                  <a:pt x="501" y="0"/>
                  <a:pt x="501" y="0"/>
                  <a:pt x="501" y="0"/>
                </a:cubicBezTo>
                <a:cubicBezTo>
                  <a:pt x="501" y="44"/>
                  <a:pt x="501" y="44"/>
                  <a:pt x="501" y="44"/>
                </a:cubicBezTo>
                <a:cubicBezTo>
                  <a:pt x="530" y="44"/>
                  <a:pt x="530" y="44"/>
                  <a:pt x="530" y="44"/>
                </a:cubicBezTo>
                <a:cubicBezTo>
                  <a:pt x="575" y="44"/>
                  <a:pt x="589" y="74"/>
                  <a:pt x="589" y="103"/>
                </a:cubicBezTo>
                <a:cubicBezTo>
                  <a:pt x="589" y="147"/>
                  <a:pt x="589" y="147"/>
                  <a:pt x="589" y="147"/>
                </a:cubicBezTo>
                <a:cubicBezTo>
                  <a:pt x="604" y="147"/>
                  <a:pt x="604" y="147"/>
                  <a:pt x="633" y="147"/>
                </a:cubicBezTo>
                <a:cubicBezTo>
                  <a:pt x="633" y="103"/>
                  <a:pt x="633" y="103"/>
                  <a:pt x="633" y="103"/>
                </a:cubicBezTo>
                <a:cubicBezTo>
                  <a:pt x="633" y="44"/>
                  <a:pt x="589" y="0"/>
                  <a:pt x="530" y="0"/>
                </a:cubicBezTo>
                <a:close/>
              </a:path>
            </a:pathLst>
          </a:custGeom>
          <a:gradFill>
            <a:gsLst>
              <a:gs pos="0">
                <a:srgbClr val="E30000"/>
              </a:gs>
              <a:gs pos="100000">
                <a:srgbClr val="760303"/>
              </a:gs>
            </a:gsLst>
            <a:lin ang="5400000" scaled="0"/>
          </a:gradFill>
          <a:ln>
            <a:noFill/>
          </a:ln>
          <a:effectLst/>
        </p:spPr>
        <p:txBody>
          <a:bodyPr wrap="none" lIns="91431" tIns="45716" rIns="91431" bIns="45716" anchor="ctr"/>
          <a:lstStyle/>
          <a:p>
            <a:pPr eaLnBrk="1" hangingPunct="1">
              <a:defRPr/>
            </a:pPr>
            <a:endParaRPr lang="zh-CN" altLang="en-US">
              <a:gradFill>
                <a:gsLst>
                  <a:gs pos="0">
                    <a:srgbClr val="E30000"/>
                  </a:gs>
                  <a:gs pos="100000">
                    <a:srgbClr val="760303"/>
                  </a:gs>
                </a:gsLst>
                <a:lin ang="5400000" scaled="0"/>
              </a:gradFill>
            </a:endParaRPr>
          </a:p>
        </p:txBody>
      </p:sp>
      <p:sp>
        <p:nvSpPr>
          <p:cNvPr id="48" name="Freeform 177"/>
          <p:cNvSpPr>
            <a:spLocks noChangeArrowheads="1"/>
          </p:cNvSpPr>
          <p:nvPr/>
        </p:nvSpPr>
        <p:spPr bwMode="auto">
          <a:xfrm>
            <a:off x="9762691" y="3072251"/>
            <a:ext cx="390526" cy="390525"/>
          </a:xfrm>
          <a:custGeom>
            <a:avLst/>
            <a:gdLst>
              <a:gd name="T0" fmla="*/ 227601 w 649"/>
              <a:gd name="T1" fmla="*/ 10786 h 649"/>
              <a:gd name="T2" fmla="*/ 227601 w 649"/>
              <a:gd name="T3" fmla="*/ 10786 h 649"/>
              <a:gd name="T4" fmla="*/ 190566 w 649"/>
              <a:gd name="T5" fmla="*/ 10786 h 649"/>
              <a:gd name="T6" fmla="*/ 148138 w 649"/>
              <a:gd name="T7" fmla="*/ 58606 h 649"/>
              <a:gd name="T8" fmla="*/ 63642 w 649"/>
              <a:gd name="T9" fmla="*/ 26606 h 649"/>
              <a:gd name="T10" fmla="*/ 37035 w 649"/>
              <a:gd name="T11" fmla="*/ 32000 h 649"/>
              <a:gd name="T12" fmla="*/ 37035 w 649"/>
              <a:gd name="T13" fmla="*/ 63640 h 649"/>
              <a:gd name="T14" fmla="*/ 95283 w 649"/>
              <a:gd name="T15" fmla="*/ 111459 h 649"/>
              <a:gd name="T16" fmla="*/ 58249 w 649"/>
              <a:gd name="T17" fmla="*/ 148492 h 649"/>
              <a:gd name="T18" fmla="*/ 21214 w 649"/>
              <a:gd name="T19" fmla="*/ 137706 h 649"/>
              <a:gd name="T20" fmla="*/ 10427 w 649"/>
              <a:gd name="T21" fmla="*/ 143099 h 649"/>
              <a:gd name="T22" fmla="*/ 5393 w 649"/>
              <a:gd name="T23" fmla="*/ 158919 h 649"/>
              <a:gd name="T24" fmla="*/ 47462 w 649"/>
              <a:gd name="T25" fmla="*/ 190559 h 649"/>
              <a:gd name="T26" fmla="*/ 79463 w 649"/>
              <a:gd name="T27" fmla="*/ 227952 h 649"/>
              <a:gd name="T28" fmla="*/ 95283 w 649"/>
              <a:gd name="T29" fmla="*/ 222559 h 649"/>
              <a:gd name="T30" fmla="*/ 95283 w 649"/>
              <a:gd name="T31" fmla="*/ 211772 h 649"/>
              <a:gd name="T32" fmla="*/ 89890 w 649"/>
              <a:gd name="T33" fmla="*/ 180132 h 649"/>
              <a:gd name="T34" fmla="*/ 126924 w 649"/>
              <a:gd name="T35" fmla="*/ 143099 h 649"/>
              <a:gd name="T36" fmla="*/ 174746 w 649"/>
              <a:gd name="T37" fmla="*/ 201345 h 649"/>
              <a:gd name="T38" fmla="*/ 206387 w 649"/>
              <a:gd name="T39" fmla="*/ 201345 h 649"/>
              <a:gd name="T40" fmla="*/ 211780 w 649"/>
              <a:gd name="T41" fmla="*/ 174739 h 649"/>
              <a:gd name="T42" fmla="*/ 179780 w 649"/>
              <a:gd name="T43" fmla="*/ 90246 h 649"/>
              <a:gd name="T44" fmla="*/ 222208 w 649"/>
              <a:gd name="T45" fmla="*/ 42426 h 649"/>
              <a:gd name="T46" fmla="*/ 227601 w 649"/>
              <a:gd name="T47" fmla="*/ 10786 h 649"/>
              <a:gd name="T48" fmla="*/ 216814 w 649"/>
              <a:gd name="T49" fmla="*/ 37393 h 649"/>
              <a:gd name="T50" fmla="*/ 216814 w 649"/>
              <a:gd name="T51" fmla="*/ 37393 h 649"/>
              <a:gd name="T52" fmla="*/ 163959 w 649"/>
              <a:gd name="T53" fmla="*/ 90246 h 649"/>
              <a:gd name="T54" fmla="*/ 195960 w 649"/>
              <a:gd name="T55" fmla="*/ 174739 h 649"/>
              <a:gd name="T56" fmla="*/ 195960 w 649"/>
              <a:gd name="T57" fmla="*/ 190559 h 649"/>
              <a:gd name="T58" fmla="*/ 179780 w 649"/>
              <a:gd name="T59" fmla="*/ 190559 h 649"/>
              <a:gd name="T60" fmla="*/ 132318 w 649"/>
              <a:gd name="T61" fmla="*/ 121886 h 649"/>
              <a:gd name="T62" fmla="*/ 74069 w 649"/>
              <a:gd name="T63" fmla="*/ 174739 h 649"/>
              <a:gd name="T64" fmla="*/ 84856 w 649"/>
              <a:gd name="T65" fmla="*/ 211772 h 649"/>
              <a:gd name="T66" fmla="*/ 58249 w 649"/>
              <a:gd name="T67" fmla="*/ 180132 h 649"/>
              <a:gd name="T68" fmla="*/ 21214 w 649"/>
              <a:gd name="T69" fmla="*/ 153526 h 649"/>
              <a:gd name="T70" fmla="*/ 58249 w 649"/>
              <a:gd name="T71" fmla="*/ 164312 h 649"/>
              <a:gd name="T72" fmla="*/ 116497 w 649"/>
              <a:gd name="T73" fmla="*/ 106066 h 649"/>
              <a:gd name="T74" fmla="*/ 47462 w 649"/>
              <a:gd name="T75" fmla="*/ 52853 h 649"/>
              <a:gd name="T76" fmla="*/ 47462 w 649"/>
              <a:gd name="T77" fmla="*/ 42426 h 649"/>
              <a:gd name="T78" fmla="*/ 63642 w 649"/>
              <a:gd name="T79" fmla="*/ 42426 h 649"/>
              <a:gd name="T80" fmla="*/ 148138 w 649"/>
              <a:gd name="T81" fmla="*/ 74066 h 649"/>
              <a:gd name="T82" fmla="*/ 200994 w 649"/>
              <a:gd name="T83" fmla="*/ 21213 h 649"/>
              <a:gd name="T84" fmla="*/ 216814 w 649"/>
              <a:gd name="T85" fmla="*/ 21213 h 649"/>
              <a:gd name="T86" fmla="*/ 216814 w 649"/>
              <a:gd name="T87" fmla="*/ 37393 h 6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49" h="649">
                <a:moveTo>
                  <a:pt x="633" y="30"/>
                </a:moveTo>
                <a:lnTo>
                  <a:pt x="633" y="30"/>
                </a:lnTo>
                <a:cubicBezTo>
                  <a:pt x="603" y="0"/>
                  <a:pt x="559" y="15"/>
                  <a:pt x="530" y="30"/>
                </a:cubicBezTo>
                <a:cubicBezTo>
                  <a:pt x="412" y="163"/>
                  <a:pt x="412" y="163"/>
                  <a:pt x="412" y="163"/>
                </a:cubicBezTo>
                <a:cubicBezTo>
                  <a:pt x="177" y="74"/>
                  <a:pt x="177" y="74"/>
                  <a:pt x="177" y="74"/>
                </a:cubicBezTo>
                <a:cubicBezTo>
                  <a:pt x="162" y="74"/>
                  <a:pt x="132" y="59"/>
                  <a:pt x="103" y="89"/>
                </a:cubicBezTo>
                <a:cubicBezTo>
                  <a:pt x="88" y="104"/>
                  <a:pt x="59" y="133"/>
                  <a:pt x="103" y="177"/>
                </a:cubicBezTo>
                <a:cubicBezTo>
                  <a:pt x="265" y="310"/>
                  <a:pt x="265" y="310"/>
                  <a:pt x="265" y="310"/>
                </a:cubicBezTo>
                <a:cubicBezTo>
                  <a:pt x="162" y="413"/>
                  <a:pt x="162" y="413"/>
                  <a:pt x="162" y="413"/>
                </a:cubicBezTo>
                <a:cubicBezTo>
                  <a:pt x="59" y="383"/>
                  <a:pt x="59" y="383"/>
                  <a:pt x="59" y="383"/>
                </a:cubicBezTo>
                <a:cubicBezTo>
                  <a:pt x="44" y="383"/>
                  <a:pt x="44" y="383"/>
                  <a:pt x="29" y="398"/>
                </a:cubicBezTo>
                <a:cubicBezTo>
                  <a:pt x="29" y="398"/>
                  <a:pt x="0" y="413"/>
                  <a:pt x="15" y="442"/>
                </a:cubicBezTo>
                <a:cubicBezTo>
                  <a:pt x="132" y="530"/>
                  <a:pt x="132" y="530"/>
                  <a:pt x="132" y="530"/>
                </a:cubicBezTo>
                <a:cubicBezTo>
                  <a:pt x="221" y="634"/>
                  <a:pt x="221" y="634"/>
                  <a:pt x="221" y="634"/>
                </a:cubicBezTo>
                <a:cubicBezTo>
                  <a:pt x="236" y="648"/>
                  <a:pt x="250" y="648"/>
                  <a:pt x="265" y="619"/>
                </a:cubicBezTo>
                <a:cubicBezTo>
                  <a:pt x="280" y="619"/>
                  <a:pt x="280" y="604"/>
                  <a:pt x="265" y="589"/>
                </a:cubicBezTo>
                <a:cubicBezTo>
                  <a:pt x="250" y="501"/>
                  <a:pt x="250" y="501"/>
                  <a:pt x="250" y="501"/>
                </a:cubicBezTo>
                <a:cubicBezTo>
                  <a:pt x="353" y="398"/>
                  <a:pt x="353" y="398"/>
                  <a:pt x="353" y="398"/>
                </a:cubicBezTo>
                <a:cubicBezTo>
                  <a:pt x="486" y="560"/>
                  <a:pt x="486" y="560"/>
                  <a:pt x="486" y="560"/>
                </a:cubicBezTo>
                <a:cubicBezTo>
                  <a:pt x="530" y="589"/>
                  <a:pt x="559" y="560"/>
                  <a:pt x="574" y="560"/>
                </a:cubicBezTo>
                <a:cubicBezTo>
                  <a:pt x="589" y="530"/>
                  <a:pt x="589" y="501"/>
                  <a:pt x="589" y="486"/>
                </a:cubicBezTo>
                <a:cubicBezTo>
                  <a:pt x="500" y="251"/>
                  <a:pt x="500" y="251"/>
                  <a:pt x="500" y="251"/>
                </a:cubicBezTo>
                <a:cubicBezTo>
                  <a:pt x="618" y="118"/>
                  <a:pt x="618" y="118"/>
                  <a:pt x="618" y="118"/>
                </a:cubicBezTo>
                <a:cubicBezTo>
                  <a:pt x="648" y="104"/>
                  <a:pt x="648" y="59"/>
                  <a:pt x="633" y="30"/>
                </a:cubicBezTo>
                <a:close/>
                <a:moveTo>
                  <a:pt x="603" y="104"/>
                </a:moveTo>
                <a:lnTo>
                  <a:pt x="603" y="104"/>
                </a:lnTo>
                <a:cubicBezTo>
                  <a:pt x="456" y="251"/>
                  <a:pt x="456" y="251"/>
                  <a:pt x="456" y="251"/>
                </a:cubicBezTo>
                <a:cubicBezTo>
                  <a:pt x="545" y="486"/>
                  <a:pt x="545" y="486"/>
                  <a:pt x="545" y="486"/>
                </a:cubicBezTo>
                <a:cubicBezTo>
                  <a:pt x="545" y="501"/>
                  <a:pt x="545" y="516"/>
                  <a:pt x="545" y="530"/>
                </a:cubicBezTo>
                <a:cubicBezTo>
                  <a:pt x="530" y="545"/>
                  <a:pt x="515" y="530"/>
                  <a:pt x="500" y="530"/>
                </a:cubicBezTo>
                <a:cubicBezTo>
                  <a:pt x="368" y="339"/>
                  <a:pt x="368" y="339"/>
                  <a:pt x="368" y="339"/>
                </a:cubicBezTo>
                <a:cubicBezTo>
                  <a:pt x="206" y="486"/>
                  <a:pt x="206" y="486"/>
                  <a:pt x="206" y="486"/>
                </a:cubicBezTo>
                <a:cubicBezTo>
                  <a:pt x="236" y="589"/>
                  <a:pt x="236" y="589"/>
                  <a:pt x="236" y="589"/>
                </a:cubicBezTo>
                <a:cubicBezTo>
                  <a:pt x="221" y="589"/>
                  <a:pt x="162" y="501"/>
                  <a:pt x="162" y="501"/>
                </a:cubicBezTo>
                <a:cubicBezTo>
                  <a:pt x="162" y="501"/>
                  <a:pt x="73" y="427"/>
                  <a:pt x="59" y="427"/>
                </a:cubicBezTo>
                <a:cubicBezTo>
                  <a:pt x="162" y="457"/>
                  <a:pt x="162" y="457"/>
                  <a:pt x="162" y="457"/>
                </a:cubicBezTo>
                <a:cubicBezTo>
                  <a:pt x="324" y="295"/>
                  <a:pt x="324" y="295"/>
                  <a:pt x="324" y="295"/>
                </a:cubicBezTo>
                <a:cubicBezTo>
                  <a:pt x="132" y="147"/>
                  <a:pt x="132" y="147"/>
                  <a:pt x="132" y="147"/>
                </a:cubicBezTo>
                <a:cubicBezTo>
                  <a:pt x="132" y="147"/>
                  <a:pt x="118" y="133"/>
                  <a:pt x="132" y="118"/>
                </a:cubicBezTo>
                <a:cubicBezTo>
                  <a:pt x="147" y="118"/>
                  <a:pt x="162" y="118"/>
                  <a:pt x="177" y="118"/>
                </a:cubicBezTo>
                <a:cubicBezTo>
                  <a:pt x="412" y="206"/>
                  <a:pt x="412" y="206"/>
                  <a:pt x="412" y="206"/>
                </a:cubicBezTo>
                <a:cubicBezTo>
                  <a:pt x="559" y="59"/>
                  <a:pt x="559" y="59"/>
                  <a:pt x="559" y="59"/>
                </a:cubicBezTo>
                <a:cubicBezTo>
                  <a:pt x="574" y="45"/>
                  <a:pt x="589" y="45"/>
                  <a:pt x="603" y="59"/>
                </a:cubicBezTo>
                <a:cubicBezTo>
                  <a:pt x="603" y="74"/>
                  <a:pt x="618" y="89"/>
                  <a:pt x="603" y="104"/>
                </a:cubicBezTo>
                <a:close/>
              </a:path>
            </a:pathLst>
          </a:custGeom>
          <a:gradFill>
            <a:gsLst>
              <a:gs pos="0">
                <a:srgbClr val="E30000"/>
              </a:gs>
              <a:gs pos="100000">
                <a:srgbClr val="760303"/>
              </a:gs>
            </a:gsLst>
            <a:lin ang="5400000" scaled="0"/>
          </a:gradFill>
          <a:ln>
            <a:noFill/>
          </a:ln>
          <a:effectLst/>
        </p:spPr>
        <p:txBody>
          <a:bodyPr wrap="none" lIns="91431" tIns="45716" rIns="91431" bIns="45716" anchor="ctr"/>
          <a:lstStyle/>
          <a:p>
            <a:pPr eaLnBrk="1" hangingPunct="1">
              <a:defRPr/>
            </a:pPr>
            <a:endParaRPr lang="zh-CN" altLang="en-US">
              <a:gradFill>
                <a:gsLst>
                  <a:gs pos="0">
                    <a:srgbClr val="E30000"/>
                  </a:gs>
                  <a:gs pos="100000">
                    <a:srgbClr val="760303"/>
                  </a:gs>
                </a:gsLst>
                <a:lin ang="5400000" scaled="0"/>
              </a:gradFill>
            </a:endParaRPr>
          </a:p>
        </p:txBody>
      </p:sp>
      <p:sp>
        <p:nvSpPr>
          <p:cNvPr id="49" name="Freeform 184"/>
          <p:cNvSpPr>
            <a:spLocks noChangeArrowheads="1"/>
          </p:cNvSpPr>
          <p:nvPr/>
        </p:nvSpPr>
        <p:spPr bwMode="auto">
          <a:xfrm>
            <a:off x="9762670" y="1575716"/>
            <a:ext cx="382588" cy="284161"/>
          </a:xfrm>
          <a:custGeom>
            <a:avLst/>
            <a:gdLst>
              <a:gd name="T0" fmla="*/ 121878 w 634"/>
              <a:gd name="T1" fmla="*/ 100723 h 472"/>
              <a:gd name="T2" fmla="*/ 121878 w 634"/>
              <a:gd name="T3" fmla="*/ 100723 h 472"/>
              <a:gd name="T4" fmla="*/ 37140 w 634"/>
              <a:gd name="T5" fmla="*/ 100723 h 472"/>
              <a:gd name="T6" fmla="*/ 26323 w 634"/>
              <a:gd name="T7" fmla="*/ 105760 h 472"/>
              <a:gd name="T8" fmla="*/ 37140 w 634"/>
              <a:gd name="T9" fmla="*/ 111156 h 472"/>
              <a:gd name="T10" fmla="*/ 121878 w 634"/>
              <a:gd name="T11" fmla="*/ 111156 h 472"/>
              <a:gd name="T12" fmla="*/ 127287 w 634"/>
              <a:gd name="T13" fmla="*/ 105760 h 472"/>
              <a:gd name="T14" fmla="*/ 121878 w 634"/>
              <a:gd name="T15" fmla="*/ 100723 h 472"/>
              <a:gd name="T16" fmla="*/ 121878 w 634"/>
              <a:gd name="T17" fmla="*/ 126984 h 472"/>
              <a:gd name="T18" fmla="*/ 121878 w 634"/>
              <a:gd name="T19" fmla="*/ 126984 h 472"/>
              <a:gd name="T20" fmla="*/ 37140 w 634"/>
              <a:gd name="T21" fmla="*/ 126984 h 472"/>
              <a:gd name="T22" fmla="*/ 26323 w 634"/>
              <a:gd name="T23" fmla="*/ 132379 h 472"/>
              <a:gd name="T24" fmla="*/ 37140 w 634"/>
              <a:gd name="T25" fmla="*/ 142811 h 472"/>
              <a:gd name="T26" fmla="*/ 121878 w 634"/>
              <a:gd name="T27" fmla="*/ 142811 h 472"/>
              <a:gd name="T28" fmla="*/ 127287 w 634"/>
              <a:gd name="T29" fmla="*/ 132379 h 472"/>
              <a:gd name="T30" fmla="*/ 121878 w 634"/>
              <a:gd name="T31" fmla="*/ 126984 h 472"/>
              <a:gd name="T32" fmla="*/ 196158 w 634"/>
              <a:gd name="T33" fmla="*/ 0 h 472"/>
              <a:gd name="T34" fmla="*/ 196158 w 634"/>
              <a:gd name="T35" fmla="*/ 0 h 472"/>
              <a:gd name="T36" fmla="*/ 26323 w 634"/>
              <a:gd name="T37" fmla="*/ 0 h 472"/>
              <a:gd name="T38" fmla="*/ 0 w 634"/>
              <a:gd name="T39" fmla="*/ 26260 h 472"/>
              <a:gd name="T40" fmla="*/ 0 w 634"/>
              <a:gd name="T41" fmla="*/ 142811 h 472"/>
              <a:gd name="T42" fmla="*/ 26323 w 634"/>
              <a:gd name="T43" fmla="*/ 169431 h 472"/>
              <a:gd name="T44" fmla="*/ 196158 w 634"/>
              <a:gd name="T45" fmla="*/ 169431 h 472"/>
              <a:gd name="T46" fmla="*/ 228250 w 634"/>
              <a:gd name="T47" fmla="*/ 142811 h 472"/>
              <a:gd name="T48" fmla="*/ 228250 w 634"/>
              <a:gd name="T49" fmla="*/ 26260 h 472"/>
              <a:gd name="T50" fmla="*/ 196158 w 634"/>
              <a:gd name="T51" fmla="*/ 0 h 472"/>
              <a:gd name="T52" fmla="*/ 212024 w 634"/>
              <a:gd name="T53" fmla="*/ 142811 h 472"/>
              <a:gd name="T54" fmla="*/ 212024 w 634"/>
              <a:gd name="T55" fmla="*/ 142811 h 472"/>
              <a:gd name="T56" fmla="*/ 196158 w 634"/>
              <a:gd name="T57" fmla="*/ 153603 h 472"/>
              <a:gd name="T58" fmla="*/ 26323 w 634"/>
              <a:gd name="T59" fmla="*/ 153603 h 472"/>
              <a:gd name="T60" fmla="*/ 15866 w 634"/>
              <a:gd name="T61" fmla="*/ 142811 h 472"/>
              <a:gd name="T62" fmla="*/ 15866 w 634"/>
              <a:gd name="T63" fmla="*/ 26260 h 472"/>
              <a:gd name="T64" fmla="*/ 26323 w 634"/>
              <a:gd name="T65" fmla="*/ 15828 h 472"/>
              <a:gd name="T66" fmla="*/ 196158 w 634"/>
              <a:gd name="T67" fmla="*/ 15828 h 472"/>
              <a:gd name="T68" fmla="*/ 212024 w 634"/>
              <a:gd name="T69" fmla="*/ 26260 h 472"/>
              <a:gd name="T70" fmla="*/ 212024 w 634"/>
              <a:gd name="T71" fmla="*/ 142811 h 472"/>
              <a:gd name="T72" fmla="*/ 185701 w 634"/>
              <a:gd name="T73" fmla="*/ 26260 h 472"/>
              <a:gd name="T74" fmla="*/ 185701 w 634"/>
              <a:gd name="T75" fmla="*/ 26260 h 472"/>
              <a:gd name="T76" fmla="*/ 153609 w 634"/>
              <a:gd name="T77" fmla="*/ 26260 h 472"/>
              <a:gd name="T78" fmla="*/ 143152 w 634"/>
              <a:gd name="T79" fmla="*/ 42448 h 472"/>
              <a:gd name="T80" fmla="*/ 143152 w 634"/>
              <a:gd name="T81" fmla="*/ 68708 h 472"/>
              <a:gd name="T82" fmla="*/ 153609 w 634"/>
              <a:gd name="T83" fmla="*/ 84536 h 472"/>
              <a:gd name="T84" fmla="*/ 185701 w 634"/>
              <a:gd name="T85" fmla="*/ 84536 h 472"/>
              <a:gd name="T86" fmla="*/ 196158 w 634"/>
              <a:gd name="T87" fmla="*/ 68708 h 472"/>
              <a:gd name="T88" fmla="*/ 196158 w 634"/>
              <a:gd name="T89" fmla="*/ 42448 h 472"/>
              <a:gd name="T90" fmla="*/ 185701 w 634"/>
              <a:gd name="T91" fmla="*/ 26260 h 472"/>
              <a:gd name="T92" fmla="*/ 185701 w 634"/>
              <a:gd name="T93" fmla="*/ 63672 h 472"/>
              <a:gd name="T94" fmla="*/ 185701 w 634"/>
              <a:gd name="T95" fmla="*/ 63672 h 472"/>
              <a:gd name="T96" fmla="*/ 174884 w 634"/>
              <a:gd name="T97" fmla="*/ 68708 h 472"/>
              <a:gd name="T98" fmla="*/ 164427 w 634"/>
              <a:gd name="T99" fmla="*/ 68708 h 472"/>
              <a:gd name="T100" fmla="*/ 153609 w 634"/>
              <a:gd name="T101" fmla="*/ 63672 h 472"/>
              <a:gd name="T102" fmla="*/ 153609 w 634"/>
              <a:gd name="T103" fmla="*/ 47484 h 472"/>
              <a:gd name="T104" fmla="*/ 164427 w 634"/>
              <a:gd name="T105" fmla="*/ 42448 h 472"/>
              <a:gd name="T106" fmla="*/ 174884 w 634"/>
              <a:gd name="T107" fmla="*/ 42448 h 472"/>
              <a:gd name="T108" fmla="*/ 185701 w 634"/>
              <a:gd name="T109" fmla="*/ 47484 h 472"/>
              <a:gd name="T110" fmla="*/ 185701 w 634"/>
              <a:gd name="T111" fmla="*/ 63672 h 4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4" h="472">
                <a:moveTo>
                  <a:pt x="338" y="280"/>
                </a:moveTo>
                <a:lnTo>
                  <a:pt x="338" y="280"/>
                </a:lnTo>
                <a:cubicBezTo>
                  <a:pt x="103" y="280"/>
                  <a:pt x="103" y="280"/>
                  <a:pt x="103" y="280"/>
                </a:cubicBezTo>
                <a:cubicBezTo>
                  <a:pt x="88" y="280"/>
                  <a:pt x="73" y="280"/>
                  <a:pt x="73" y="294"/>
                </a:cubicBezTo>
                <a:cubicBezTo>
                  <a:pt x="73" y="309"/>
                  <a:pt x="88" y="309"/>
                  <a:pt x="103" y="309"/>
                </a:cubicBezTo>
                <a:cubicBezTo>
                  <a:pt x="338" y="309"/>
                  <a:pt x="338" y="309"/>
                  <a:pt x="338" y="309"/>
                </a:cubicBezTo>
                <a:cubicBezTo>
                  <a:pt x="338" y="309"/>
                  <a:pt x="353" y="309"/>
                  <a:pt x="353" y="294"/>
                </a:cubicBezTo>
                <a:cubicBezTo>
                  <a:pt x="353" y="280"/>
                  <a:pt x="338" y="280"/>
                  <a:pt x="338" y="280"/>
                </a:cubicBezTo>
                <a:close/>
                <a:moveTo>
                  <a:pt x="338" y="353"/>
                </a:moveTo>
                <a:lnTo>
                  <a:pt x="338" y="353"/>
                </a:lnTo>
                <a:cubicBezTo>
                  <a:pt x="103" y="353"/>
                  <a:pt x="103" y="353"/>
                  <a:pt x="103" y="353"/>
                </a:cubicBezTo>
                <a:cubicBezTo>
                  <a:pt x="88" y="353"/>
                  <a:pt x="73" y="368"/>
                  <a:pt x="73" y="368"/>
                </a:cubicBezTo>
                <a:cubicBezTo>
                  <a:pt x="73" y="383"/>
                  <a:pt x="88" y="397"/>
                  <a:pt x="103" y="397"/>
                </a:cubicBezTo>
                <a:cubicBezTo>
                  <a:pt x="338" y="397"/>
                  <a:pt x="338" y="397"/>
                  <a:pt x="338" y="397"/>
                </a:cubicBezTo>
                <a:cubicBezTo>
                  <a:pt x="338" y="397"/>
                  <a:pt x="353" y="383"/>
                  <a:pt x="353" y="368"/>
                </a:cubicBezTo>
                <a:lnTo>
                  <a:pt x="338" y="353"/>
                </a:lnTo>
                <a:close/>
                <a:moveTo>
                  <a:pt x="544" y="0"/>
                </a:moveTo>
                <a:lnTo>
                  <a:pt x="544" y="0"/>
                </a:lnTo>
                <a:cubicBezTo>
                  <a:pt x="73" y="0"/>
                  <a:pt x="73" y="0"/>
                  <a:pt x="73" y="0"/>
                </a:cubicBezTo>
                <a:cubicBezTo>
                  <a:pt x="29" y="0"/>
                  <a:pt x="0" y="30"/>
                  <a:pt x="0" y="73"/>
                </a:cubicBezTo>
                <a:cubicBezTo>
                  <a:pt x="0" y="397"/>
                  <a:pt x="0" y="397"/>
                  <a:pt x="0" y="397"/>
                </a:cubicBezTo>
                <a:cubicBezTo>
                  <a:pt x="0" y="442"/>
                  <a:pt x="29" y="471"/>
                  <a:pt x="73" y="471"/>
                </a:cubicBezTo>
                <a:cubicBezTo>
                  <a:pt x="544" y="471"/>
                  <a:pt x="544" y="471"/>
                  <a:pt x="544" y="471"/>
                </a:cubicBezTo>
                <a:cubicBezTo>
                  <a:pt x="588" y="471"/>
                  <a:pt x="633" y="442"/>
                  <a:pt x="633" y="397"/>
                </a:cubicBezTo>
                <a:cubicBezTo>
                  <a:pt x="633" y="73"/>
                  <a:pt x="633" y="73"/>
                  <a:pt x="633" y="73"/>
                </a:cubicBezTo>
                <a:cubicBezTo>
                  <a:pt x="633" y="30"/>
                  <a:pt x="588" y="0"/>
                  <a:pt x="544" y="0"/>
                </a:cubicBezTo>
                <a:close/>
                <a:moveTo>
                  <a:pt x="588" y="397"/>
                </a:moveTo>
                <a:lnTo>
                  <a:pt x="588" y="397"/>
                </a:lnTo>
                <a:cubicBezTo>
                  <a:pt x="588" y="412"/>
                  <a:pt x="574" y="427"/>
                  <a:pt x="544" y="427"/>
                </a:cubicBezTo>
                <a:cubicBezTo>
                  <a:pt x="73" y="427"/>
                  <a:pt x="73" y="427"/>
                  <a:pt x="73" y="427"/>
                </a:cubicBezTo>
                <a:cubicBezTo>
                  <a:pt x="59" y="427"/>
                  <a:pt x="44" y="412"/>
                  <a:pt x="44" y="397"/>
                </a:cubicBezTo>
                <a:cubicBezTo>
                  <a:pt x="44" y="73"/>
                  <a:pt x="44" y="73"/>
                  <a:pt x="44" y="73"/>
                </a:cubicBezTo>
                <a:cubicBezTo>
                  <a:pt x="44" y="59"/>
                  <a:pt x="59" y="44"/>
                  <a:pt x="73" y="44"/>
                </a:cubicBezTo>
                <a:cubicBezTo>
                  <a:pt x="544" y="44"/>
                  <a:pt x="544" y="44"/>
                  <a:pt x="544" y="44"/>
                </a:cubicBezTo>
                <a:cubicBezTo>
                  <a:pt x="574" y="44"/>
                  <a:pt x="588" y="59"/>
                  <a:pt x="588" y="73"/>
                </a:cubicBezTo>
                <a:lnTo>
                  <a:pt x="588" y="397"/>
                </a:lnTo>
                <a:close/>
                <a:moveTo>
                  <a:pt x="515" y="73"/>
                </a:moveTo>
                <a:lnTo>
                  <a:pt x="515" y="73"/>
                </a:lnTo>
                <a:cubicBezTo>
                  <a:pt x="426" y="73"/>
                  <a:pt x="426" y="73"/>
                  <a:pt x="426" y="73"/>
                </a:cubicBezTo>
                <a:cubicBezTo>
                  <a:pt x="412" y="73"/>
                  <a:pt x="397" y="103"/>
                  <a:pt x="397" y="118"/>
                </a:cubicBezTo>
                <a:cubicBezTo>
                  <a:pt x="397" y="191"/>
                  <a:pt x="397" y="191"/>
                  <a:pt x="397" y="191"/>
                </a:cubicBezTo>
                <a:cubicBezTo>
                  <a:pt x="397" y="221"/>
                  <a:pt x="412" y="235"/>
                  <a:pt x="426" y="235"/>
                </a:cubicBezTo>
                <a:cubicBezTo>
                  <a:pt x="515" y="235"/>
                  <a:pt x="515" y="235"/>
                  <a:pt x="515" y="235"/>
                </a:cubicBezTo>
                <a:cubicBezTo>
                  <a:pt x="530" y="235"/>
                  <a:pt x="544" y="221"/>
                  <a:pt x="544" y="191"/>
                </a:cubicBezTo>
                <a:cubicBezTo>
                  <a:pt x="544" y="118"/>
                  <a:pt x="544" y="118"/>
                  <a:pt x="544" y="118"/>
                </a:cubicBezTo>
                <a:cubicBezTo>
                  <a:pt x="544" y="103"/>
                  <a:pt x="530" y="73"/>
                  <a:pt x="515" y="73"/>
                </a:cubicBezTo>
                <a:close/>
                <a:moveTo>
                  <a:pt x="515" y="177"/>
                </a:moveTo>
                <a:lnTo>
                  <a:pt x="515" y="177"/>
                </a:lnTo>
                <a:cubicBezTo>
                  <a:pt x="515" y="191"/>
                  <a:pt x="500" y="191"/>
                  <a:pt x="485" y="191"/>
                </a:cubicBezTo>
                <a:cubicBezTo>
                  <a:pt x="456" y="191"/>
                  <a:pt x="456" y="191"/>
                  <a:pt x="456" y="191"/>
                </a:cubicBezTo>
                <a:cubicBezTo>
                  <a:pt x="442" y="191"/>
                  <a:pt x="426" y="191"/>
                  <a:pt x="426" y="177"/>
                </a:cubicBezTo>
                <a:cubicBezTo>
                  <a:pt x="426" y="132"/>
                  <a:pt x="426" y="132"/>
                  <a:pt x="426" y="132"/>
                </a:cubicBezTo>
                <a:cubicBezTo>
                  <a:pt x="426" y="132"/>
                  <a:pt x="442" y="118"/>
                  <a:pt x="456" y="118"/>
                </a:cubicBezTo>
                <a:cubicBezTo>
                  <a:pt x="485" y="118"/>
                  <a:pt x="485" y="118"/>
                  <a:pt x="485" y="118"/>
                </a:cubicBezTo>
                <a:cubicBezTo>
                  <a:pt x="500" y="118"/>
                  <a:pt x="515" y="132"/>
                  <a:pt x="515" y="132"/>
                </a:cubicBezTo>
                <a:lnTo>
                  <a:pt x="515" y="177"/>
                </a:lnTo>
                <a:close/>
              </a:path>
            </a:pathLst>
          </a:custGeom>
          <a:gradFill>
            <a:gsLst>
              <a:gs pos="0">
                <a:srgbClr val="E30000"/>
              </a:gs>
              <a:gs pos="100000">
                <a:srgbClr val="760303"/>
              </a:gs>
            </a:gsLst>
            <a:lin ang="5400000" scaled="0"/>
          </a:gradFill>
          <a:ln>
            <a:noFill/>
          </a:ln>
          <a:effectLst/>
        </p:spPr>
        <p:txBody>
          <a:bodyPr wrap="none" lIns="91431" tIns="45716" rIns="91431" bIns="45716" anchor="ctr"/>
          <a:lstStyle/>
          <a:p>
            <a:pPr eaLnBrk="1" hangingPunct="1">
              <a:defRPr/>
            </a:pPr>
            <a:endParaRPr lang="zh-CN" altLang="en-US">
              <a:gradFill>
                <a:gsLst>
                  <a:gs pos="0">
                    <a:srgbClr val="E30000"/>
                  </a:gs>
                  <a:gs pos="100000">
                    <a:srgbClr val="760303"/>
                  </a:gs>
                </a:gsLst>
                <a:lin ang="5400000" scaled="0"/>
              </a:gradFill>
            </a:endParaRPr>
          </a:p>
        </p:txBody>
      </p:sp>
      <p:sp>
        <p:nvSpPr>
          <p:cNvPr id="50" name="Freeform 190"/>
          <p:cNvSpPr>
            <a:spLocks noChangeArrowheads="1"/>
          </p:cNvSpPr>
          <p:nvPr/>
        </p:nvSpPr>
        <p:spPr bwMode="auto">
          <a:xfrm>
            <a:off x="1881297" y="4679436"/>
            <a:ext cx="382588" cy="373063"/>
          </a:xfrm>
          <a:custGeom>
            <a:avLst/>
            <a:gdLst>
              <a:gd name="T0" fmla="*/ 148561 w 634"/>
              <a:gd name="T1" fmla="*/ 116677 h 619"/>
              <a:gd name="T2" fmla="*/ 148561 w 634"/>
              <a:gd name="T3" fmla="*/ 116677 h 619"/>
              <a:gd name="T4" fmla="*/ 79329 w 634"/>
              <a:gd name="T5" fmla="*/ 116677 h 619"/>
              <a:gd name="T6" fmla="*/ 68872 w 634"/>
              <a:gd name="T7" fmla="*/ 127481 h 619"/>
              <a:gd name="T8" fmla="*/ 79329 w 634"/>
              <a:gd name="T9" fmla="*/ 132522 h 619"/>
              <a:gd name="T10" fmla="*/ 148561 w 634"/>
              <a:gd name="T11" fmla="*/ 132522 h 619"/>
              <a:gd name="T12" fmla="*/ 153609 w 634"/>
              <a:gd name="T13" fmla="*/ 127481 h 619"/>
              <a:gd name="T14" fmla="*/ 148561 w 634"/>
              <a:gd name="T15" fmla="*/ 116677 h 619"/>
              <a:gd name="T16" fmla="*/ 164427 w 634"/>
              <a:gd name="T17" fmla="*/ 74184 h 619"/>
              <a:gd name="T18" fmla="*/ 164427 w 634"/>
              <a:gd name="T19" fmla="*/ 74184 h 619"/>
              <a:gd name="T20" fmla="*/ 63463 w 634"/>
              <a:gd name="T21" fmla="*/ 74184 h 619"/>
              <a:gd name="T22" fmla="*/ 58415 w 634"/>
              <a:gd name="T23" fmla="*/ 84987 h 619"/>
              <a:gd name="T24" fmla="*/ 63463 w 634"/>
              <a:gd name="T25" fmla="*/ 90389 h 619"/>
              <a:gd name="T26" fmla="*/ 164427 w 634"/>
              <a:gd name="T27" fmla="*/ 90389 h 619"/>
              <a:gd name="T28" fmla="*/ 169836 w 634"/>
              <a:gd name="T29" fmla="*/ 84987 h 619"/>
              <a:gd name="T30" fmla="*/ 164427 w 634"/>
              <a:gd name="T31" fmla="*/ 74184 h 619"/>
              <a:gd name="T32" fmla="*/ 111421 w 634"/>
              <a:gd name="T33" fmla="*/ 0 h 619"/>
              <a:gd name="T34" fmla="*/ 111421 w 634"/>
              <a:gd name="T35" fmla="*/ 0 h 619"/>
              <a:gd name="T36" fmla="*/ 0 w 634"/>
              <a:gd name="T37" fmla="*/ 95430 h 619"/>
              <a:gd name="T38" fmla="*/ 42188 w 634"/>
              <a:gd name="T39" fmla="*/ 175016 h 619"/>
              <a:gd name="T40" fmla="*/ 42188 w 634"/>
              <a:gd name="T41" fmla="*/ 222551 h 619"/>
              <a:gd name="T42" fmla="*/ 90146 w 634"/>
              <a:gd name="T43" fmla="*/ 196263 h 619"/>
              <a:gd name="T44" fmla="*/ 111421 w 634"/>
              <a:gd name="T45" fmla="*/ 196263 h 619"/>
              <a:gd name="T46" fmla="*/ 228250 w 634"/>
              <a:gd name="T47" fmla="*/ 95430 h 619"/>
              <a:gd name="T48" fmla="*/ 111421 w 634"/>
              <a:gd name="T49" fmla="*/ 0 h 619"/>
              <a:gd name="T50" fmla="*/ 111421 w 634"/>
              <a:gd name="T51" fmla="*/ 180417 h 619"/>
              <a:gd name="T52" fmla="*/ 111421 w 634"/>
              <a:gd name="T53" fmla="*/ 180417 h 619"/>
              <a:gd name="T54" fmla="*/ 90146 w 634"/>
              <a:gd name="T55" fmla="*/ 180417 h 619"/>
              <a:gd name="T56" fmla="*/ 58415 w 634"/>
              <a:gd name="T57" fmla="*/ 201664 h 619"/>
              <a:gd name="T58" fmla="*/ 58415 w 634"/>
              <a:gd name="T59" fmla="*/ 164572 h 619"/>
              <a:gd name="T60" fmla="*/ 15866 w 634"/>
              <a:gd name="T61" fmla="*/ 95430 h 619"/>
              <a:gd name="T62" fmla="*/ 111421 w 634"/>
              <a:gd name="T63" fmla="*/ 10803 h 619"/>
              <a:gd name="T64" fmla="*/ 212024 w 634"/>
              <a:gd name="T65" fmla="*/ 95430 h 619"/>
              <a:gd name="T66" fmla="*/ 111421 w 634"/>
              <a:gd name="T67" fmla="*/ 180417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4" h="619">
                <a:moveTo>
                  <a:pt x="412" y="324"/>
                </a:moveTo>
                <a:lnTo>
                  <a:pt x="412" y="324"/>
                </a:lnTo>
                <a:cubicBezTo>
                  <a:pt x="220" y="324"/>
                  <a:pt x="220" y="324"/>
                  <a:pt x="220" y="324"/>
                </a:cubicBezTo>
                <a:cubicBezTo>
                  <a:pt x="206" y="324"/>
                  <a:pt x="191" y="339"/>
                  <a:pt x="191" y="354"/>
                </a:cubicBezTo>
                <a:cubicBezTo>
                  <a:pt x="191" y="354"/>
                  <a:pt x="206" y="368"/>
                  <a:pt x="220" y="368"/>
                </a:cubicBezTo>
                <a:cubicBezTo>
                  <a:pt x="412" y="368"/>
                  <a:pt x="412" y="368"/>
                  <a:pt x="412" y="368"/>
                </a:cubicBezTo>
                <a:cubicBezTo>
                  <a:pt x="426" y="368"/>
                  <a:pt x="426" y="354"/>
                  <a:pt x="426" y="354"/>
                </a:cubicBezTo>
                <a:cubicBezTo>
                  <a:pt x="426" y="339"/>
                  <a:pt x="426" y="324"/>
                  <a:pt x="412" y="324"/>
                </a:cubicBezTo>
                <a:close/>
                <a:moveTo>
                  <a:pt x="456" y="206"/>
                </a:moveTo>
                <a:lnTo>
                  <a:pt x="456" y="206"/>
                </a:lnTo>
                <a:cubicBezTo>
                  <a:pt x="176" y="206"/>
                  <a:pt x="176" y="206"/>
                  <a:pt x="176" y="206"/>
                </a:cubicBezTo>
                <a:cubicBezTo>
                  <a:pt x="162" y="206"/>
                  <a:pt x="162" y="221"/>
                  <a:pt x="162" y="236"/>
                </a:cubicBezTo>
                <a:cubicBezTo>
                  <a:pt x="162" y="236"/>
                  <a:pt x="162" y="251"/>
                  <a:pt x="176" y="251"/>
                </a:cubicBezTo>
                <a:cubicBezTo>
                  <a:pt x="456" y="251"/>
                  <a:pt x="456" y="251"/>
                  <a:pt x="456" y="251"/>
                </a:cubicBezTo>
                <a:lnTo>
                  <a:pt x="471" y="236"/>
                </a:lnTo>
                <a:cubicBezTo>
                  <a:pt x="471" y="221"/>
                  <a:pt x="456" y="206"/>
                  <a:pt x="456" y="206"/>
                </a:cubicBezTo>
                <a:close/>
                <a:moveTo>
                  <a:pt x="309" y="0"/>
                </a:moveTo>
                <a:lnTo>
                  <a:pt x="309" y="0"/>
                </a:lnTo>
                <a:cubicBezTo>
                  <a:pt x="147" y="0"/>
                  <a:pt x="0" y="118"/>
                  <a:pt x="0" y="265"/>
                </a:cubicBezTo>
                <a:cubicBezTo>
                  <a:pt x="0" y="354"/>
                  <a:pt x="44" y="427"/>
                  <a:pt x="117" y="486"/>
                </a:cubicBezTo>
                <a:cubicBezTo>
                  <a:pt x="117" y="618"/>
                  <a:pt x="117" y="618"/>
                  <a:pt x="117" y="618"/>
                </a:cubicBezTo>
                <a:cubicBezTo>
                  <a:pt x="250" y="545"/>
                  <a:pt x="250" y="545"/>
                  <a:pt x="250" y="545"/>
                </a:cubicBezTo>
                <a:cubicBezTo>
                  <a:pt x="279" y="545"/>
                  <a:pt x="294" y="545"/>
                  <a:pt x="309" y="545"/>
                </a:cubicBezTo>
                <a:cubicBezTo>
                  <a:pt x="485" y="545"/>
                  <a:pt x="633" y="427"/>
                  <a:pt x="633" y="265"/>
                </a:cubicBezTo>
                <a:cubicBezTo>
                  <a:pt x="633" y="118"/>
                  <a:pt x="485" y="0"/>
                  <a:pt x="309" y="0"/>
                </a:cubicBezTo>
                <a:close/>
                <a:moveTo>
                  <a:pt x="309" y="501"/>
                </a:moveTo>
                <a:lnTo>
                  <a:pt x="309" y="501"/>
                </a:lnTo>
                <a:cubicBezTo>
                  <a:pt x="294" y="501"/>
                  <a:pt x="265" y="501"/>
                  <a:pt x="250" y="501"/>
                </a:cubicBezTo>
                <a:cubicBezTo>
                  <a:pt x="162" y="560"/>
                  <a:pt x="162" y="560"/>
                  <a:pt x="162" y="560"/>
                </a:cubicBezTo>
                <a:cubicBezTo>
                  <a:pt x="162" y="457"/>
                  <a:pt x="162" y="457"/>
                  <a:pt x="162" y="457"/>
                </a:cubicBezTo>
                <a:cubicBezTo>
                  <a:pt x="88" y="427"/>
                  <a:pt x="44" y="354"/>
                  <a:pt x="44" y="265"/>
                </a:cubicBezTo>
                <a:cubicBezTo>
                  <a:pt x="44" y="133"/>
                  <a:pt x="162" y="30"/>
                  <a:pt x="309" y="30"/>
                </a:cubicBezTo>
                <a:cubicBezTo>
                  <a:pt x="471" y="30"/>
                  <a:pt x="588" y="133"/>
                  <a:pt x="588" y="265"/>
                </a:cubicBezTo>
                <a:cubicBezTo>
                  <a:pt x="588" y="398"/>
                  <a:pt x="471" y="501"/>
                  <a:pt x="309" y="501"/>
                </a:cubicBezTo>
                <a:close/>
              </a:path>
            </a:pathLst>
          </a:custGeom>
          <a:gradFill>
            <a:gsLst>
              <a:gs pos="0">
                <a:srgbClr val="E30000"/>
              </a:gs>
              <a:gs pos="100000">
                <a:srgbClr val="760303"/>
              </a:gs>
            </a:gsLst>
            <a:lin ang="5400000" scaled="0"/>
          </a:gradFill>
          <a:ln>
            <a:noFill/>
          </a:ln>
          <a:effectLst/>
        </p:spPr>
        <p:txBody>
          <a:bodyPr wrap="none" lIns="91431" tIns="45716" rIns="91431" bIns="45716" anchor="ctr"/>
          <a:lstStyle/>
          <a:p>
            <a:pPr eaLnBrk="1" hangingPunct="1">
              <a:defRPr/>
            </a:pPr>
            <a:endParaRPr lang="zh-CN" altLang="en-US">
              <a:gradFill>
                <a:gsLst>
                  <a:gs pos="0">
                    <a:srgbClr val="E30000"/>
                  </a:gs>
                  <a:gs pos="100000">
                    <a:srgbClr val="760303"/>
                  </a:gs>
                </a:gsLst>
                <a:lin ang="5400000" scaled="0"/>
              </a:gradFill>
            </a:endParaRPr>
          </a:p>
        </p:txBody>
      </p:sp>
      <p:sp>
        <p:nvSpPr>
          <p:cNvPr id="52" name="Freeform 198"/>
          <p:cNvSpPr>
            <a:spLocks noChangeArrowheads="1"/>
          </p:cNvSpPr>
          <p:nvPr/>
        </p:nvSpPr>
        <p:spPr bwMode="auto">
          <a:xfrm>
            <a:off x="1972124" y="3095429"/>
            <a:ext cx="303212" cy="382587"/>
          </a:xfrm>
          <a:custGeom>
            <a:avLst/>
            <a:gdLst>
              <a:gd name="T0" fmla="*/ 127658 w 501"/>
              <a:gd name="T1" fmla="*/ 201559 h 634"/>
              <a:gd name="T2" fmla="*/ 133083 w 501"/>
              <a:gd name="T3" fmla="*/ 106008 h 634"/>
              <a:gd name="T4" fmla="*/ 116809 w 501"/>
              <a:gd name="T5" fmla="*/ 106008 h 634"/>
              <a:gd name="T6" fmla="*/ 127658 w 501"/>
              <a:gd name="T7" fmla="*/ 201559 h 634"/>
              <a:gd name="T8" fmla="*/ 53161 w 501"/>
              <a:gd name="T9" fmla="*/ 201559 h 634"/>
              <a:gd name="T10" fmla="*/ 63648 w 501"/>
              <a:gd name="T11" fmla="*/ 106008 h 634"/>
              <a:gd name="T12" fmla="*/ 47736 w 501"/>
              <a:gd name="T13" fmla="*/ 106008 h 634"/>
              <a:gd name="T14" fmla="*/ 53161 w 501"/>
              <a:gd name="T15" fmla="*/ 201559 h 634"/>
              <a:gd name="T16" fmla="*/ 90410 w 501"/>
              <a:gd name="T17" fmla="*/ 201559 h 634"/>
              <a:gd name="T18" fmla="*/ 95834 w 501"/>
              <a:gd name="T19" fmla="*/ 106008 h 634"/>
              <a:gd name="T20" fmla="*/ 84985 w 501"/>
              <a:gd name="T21" fmla="*/ 106008 h 634"/>
              <a:gd name="T22" fmla="*/ 90410 w 501"/>
              <a:gd name="T23" fmla="*/ 201559 h 634"/>
              <a:gd name="T24" fmla="*/ 170332 w 501"/>
              <a:gd name="T25" fmla="*/ 31730 h 634"/>
              <a:gd name="T26" fmla="*/ 127658 w 501"/>
              <a:gd name="T27" fmla="*/ 15865 h 634"/>
              <a:gd name="T28" fmla="*/ 69073 w 501"/>
              <a:gd name="T29" fmla="*/ 0 h 634"/>
              <a:gd name="T30" fmla="*/ 53161 w 501"/>
              <a:gd name="T31" fmla="*/ 31730 h 634"/>
              <a:gd name="T32" fmla="*/ 0 w 501"/>
              <a:gd name="T33" fmla="*/ 42187 h 634"/>
              <a:gd name="T34" fmla="*/ 10488 w 501"/>
              <a:gd name="T35" fmla="*/ 74278 h 634"/>
              <a:gd name="T36" fmla="*/ 42673 w 501"/>
              <a:gd name="T37" fmla="*/ 228241 h 634"/>
              <a:gd name="T38" fmla="*/ 170332 w 501"/>
              <a:gd name="T39" fmla="*/ 201559 h 634"/>
              <a:gd name="T40" fmla="*/ 180819 w 501"/>
              <a:gd name="T41" fmla="*/ 58412 h 634"/>
              <a:gd name="T42" fmla="*/ 170332 w 501"/>
              <a:gd name="T43" fmla="*/ 31730 h 634"/>
              <a:gd name="T44" fmla="*/ 69073 w 501"/>
              <a:gd name="T45" fmla="*/ 21274 h 634"/>
              <a:gd name="T46" fmla="*/ 106322 w 501"/>
              <a:gd name="T47" fmla="*/ 15865 h 634"/>
              <a:gd name="T48" fmla="*/ 111746 w 501"/>
              <a:gd name="T49" fmla="*/ 31730 h 634"/>
              <a:gd name="T50" fmla="*/ 69073 w 501"/>
              <a:gd name="T51" fmla="*/ 21274 h 634"/>
              <a:gd name="T52" fmla="*/ 154420 w 501"/>
              <a:gd name="T53" fmla="*/ 201559 h 634"/>
              <a:gd name="T54" fmla="*/ 42673 w 501"/>
              <a:gd name="T55" fmla="*/ 212376 h 634"/>
              <a:gd name="T56" fmla="*/ 26400 w 501"/>
              <a:gd name="T57" fmla="*/ 74278 h 634"/>
              <a:gd name="T58" fmla="*/ 154420 w 501"/>
              <a:gd name="T59" fmla="*/ 201559 h 634"/>
              <a:gd name="T60" fmla="*/ 159483 w 501"/>
              <a:gd name="T61" fmla="*/ 58412 h 634"/>
              <a:gd name="T62" fmla="*/ 10488 w 501"/>
              <a:gd name="T63" fmla="*/ 53004 h 634"/>
              <a:gd name="T64" fmla="*/ 159483 w 501"/>
              <a:gd name="T65" fmla="*/ 42187 h 634"/>
              <a:gd name="T66" fmla="*/ 159483 w 501"/>
              <a:gd name="T67" fmla="*/ 58412 h 6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01" h="634">
                <a:moveTo>
                  <a:pt x="353" y="559"/>
                </a:moveTo>
                <a:lnTo>
                  <a:pt x="353" y="559"/>
                </a:lnTo>
                <a:cubicBezTo>
                  <a:pt x="353" y="559"/>
                  <a:pt x="368" y="545"/>
                  <a:pt x="368" y="530"/>
                </a:cubicBezTo>
                <a:cubicBezTo>
                  <a:pt x="368" y="294"/>
                  <a:pt x="368" y="294"/>
                  <a:pt x="368" y="294"/>
                </a:cubicBezTo>
                <a:lnTo>
                  <a:pt x="353" y="279"/>
                </a:lnTo>
                <a:cubicBezTo>
                  <a:pt x="339" y="279"/>
                  <a:pt x="323" y="294"/>
                  <a:pt x="323" y="294"/>
                </a:cubicBezTo>
                <a:cubicBezTo>
                  <a:pt x="323" y="530"/>
                  <a:pt x="323" y="530"/>
                  <a:pt x="323" y="530"/>
                </a:cubicBezTo>
                <a:cubicBezTo>
                  <a:pt x="323" y="545"/>
                  <a:pt x="339" y="559"/>
                  <a:pt x="353" y="559"/>
                </a:cubicBezTo>
                <a:close/>
                <a:moveTo>
                  <a:pt x="147" y="559"/>
                </a:moveTo>
                <a:lnTo>
                  <a:pt x="147" y="559"/>
                </a:lnTo>
                <a:cubicBezTo>
                  <a:pt x="162" y="559"/>
                  <a:pt x="176" y="545"/>
                  <a:pt x="176" y="530"/>
                </a:cubicBezTo>
                <a:cubicBezTo>
                  <a:pt x="176" y="294"/>
                  <a:pt x="176" y="294"/>
                  <a:pt x="176" y="294"/>
                </a:cubicBezTo>
                <a:cubicBezTo>
                  <a:pt x="176" y="294"/>
                  <a:pt x="162" y="279"/>
                  <a:pt x="147" y="279"/>
                </a:cubicBezTo>
                <a:lnTo>
                  <a:pt x="132" y="294"/>
                </a:lnTo>
                <a:cubicBezTo>
                  <a:pt x="132" y="530"/>
                  <a:pt x="132" y="530"/>
                  <a:pt x="132" y="530"/>
                </a:cubicBezTo>
                <a:cubicBezTo>
                  <a:pt x="132" y="545"/>
                  <a:pt x="147" y="559"/>
                  <a:pt x="147" y="559"/>
                </a:cubicBezTo>
                <a:close/>
                <a:moveTo>
                  <a:pt x="250" y="559"/>
                </a:moveTo>
                <a:lnTo>
                  <a:pt x="250" y="559"/>
                </a:lnTo>
                <a:cubicBezTo>
                  <a:pt x="265" y="559"/>
                  <a:pt x="265" y="545"/>
                  <a:pt x="265" y="530"/>
                </a:cubicBezTo>
                <a:cubicBezTo>
                  <a:pt x="265" y="294"/>
                  <a:pt x="265" y="294"/>
                  <a:pt x="265" y="294"/>
                </a:cubicBezTo>
                <a:cubicBezTo>
                  <a:pt x="265" y="294"/>
                  <a:pt x="265" y="279"/>
                  <a:pt x="250" y="279"/>
                </a:cubicBezTo>
                <a:cubicBezTo>
                  <a:pt x="235" y="279"/>
                  <a:pt x="235" y="294"/>
                  <a:pt x="235" y="294"/>
                </a:cubicBezTo>
                <a:cubicBezTo>
                  <a:pt x="235" y="530"/>
                  <a:pt x="235" y="530"/>
                  <a:pt x="235" y="530"/>
                </a:cubicBezTo>
                <a:cubicBezTo>
                  <a:pt x="235" y="545"/>
                  <a:pt x="235" y="559"/>
                  <a:pt x="250" y="559"/>
                </a:cubicBezTo>
                <a:close/>
                <a:moveTo>
                  <a:pt x="471" y="88"/>
                </a:moveTo>
                <a:lnTo>
                  <a:pt x="471" y="88"/>
                </a:lnTo>
                <a:cubicBezTo>
                  <a:pt x="353" y="88"/>
                  <a:pt x="353" y="88"/>
                  <a:pt x="353" y="88"/>
                </a:cubicBezTo>
                <a:cubicBezTo>
                  <a:pt x="353" y="44"/>
                  <a:pt x="353" y="44"/>
                  <a:pt x="353" y="44"/>
                </a:cubicBezTo>
                <a:cubicBezTo>
                  <a:pt x="353" y="29"/>
                  <a:pt x="323" y="0"/>
                  <a:pt x="309" y="0"/>
                </a:cubicBezTo>
                <a:cubicBezTo>
                  <a:pt x="191" y="0"/>
                  <a:pt x="191" y="0"/>
                  <a:pt x="191" y="0"/>
                </a:cubicBezTo>
                <a:cubicBezTo>
                  <a:pt x="176" y="0"/>
                  <a:pt x="147" y="29"/>
                  <a:pt x="147" y="44"/>
                </a:cubicBezTo>
                <a:cubicBezTo>
                  <a:pt x="147" y="88"/>
                  <a:pt x="147" y="88"/>
                  <a:pt x="147" y="88"/>
                </a:cubicBezTo>
                <a:cubicBezTo>
                  <a:pt x="29" y="88"/>
                  <a:pt x="29" y="88"/>
                  <a:pt x="29" y="88"/>
                </a:cubicBezTo>
                <a:cubicBezTo>
                  <a:pt x="14" y="88"/>
                  <a:pt x="0" y="103"/>
                  <a:pt x="0" y="117"/>
                </a:cubicBezTo>
                <a:cubicBezTo>
                  <a:pt x="0" y="162"/>
                  <a:pt x="0" y="162"/>
                  <a:pt x="0" y="162"/>
                </a:cubicBezTo>
                <a:cubicBezTo>
                  <a:pt x="0" y="176"/>
                  <a:pt x="14" y="206"/>
                  <a:pt x="29" y="206"/>
                </a:cubicBezTo>
                <a:cubicBezTo>
                  <a:pt x="29" y="559"/>
                  <a:pt x="29" y="559"/>
                  <a:pt x="29" y="559"/>
                </a:cubicBezTo>
                <a:cubicBezTo>
                  <a:pt x="29" y="604"/>
                  <a:pt x="73" y="633"/>
                  <a:pt x="118" y="633"/>
                </a:cubicBezTo>
                <a:cubicBezTo>
                  <a:pt x="382" y="633"/>
                  <a:pt x="382" y="633"/>
                  <a:pt x="382" y="633"/>
                </a:cubicBezTo>
                <a:cubicBezTo>
                  <a:pt x="427" y="633"/>
                  <a:pt x="471" y="604"/>
                  <a:pt x="471" y="559"/>
                </a:cubicBezTo>
                <a:cubicBezTo>
                  <a:pt x="471" y="206"/>
                  <a:pt x="471" y="206"/>
                  <a:pt x="471" y="206"/>
                </a:cubicBezTo>
                <a:cubicBezTo>
                  <a:pt x="486" y="206"/>
                  <a:pt x="500" y="176"/>
                  <a:pt x="500" y="162"/>
                </a:cubicBezTo>
                <a:cubicBezTo>
                  <a:pt x="500" y="117"/>
                  <a:pt x="500" y="117"/>
                  <a:pt x="500" y="117"/>
                </a:cubicBezTo>
                <a:cubicBezTo>
                  <a:pt x="500" y="103"/>
                  <a:pt x="486" y="88"/>
                  <a:pt x="471" y="88"/>
                </a:cubicBezTo>
                <a:close/>
                <a:moveTo>
                  <a:pt x="191" y="59"/>
                </a:moveTo>
                <a:lnTo>
                  <a:pt x="191" y="59"/>
                </a:lnTo>
                <a:lnTo>
                  <a:pt x="206" y="44"/>
                </a:lnTo>
                <a:cubicBezTo>
                  <a:pt x="294" y="44"/>
                  <a:pt x="294" y="44"/>
                  <a:pt x="294" y="44"/>
                </a:cubicBezTo>
                <a:lnTo>
                  <a:pt x="309" y="59"/>
                </a:lnTo>
                <a:cubicBezTo>
                  <a:pt x="309" y="88"/>
                  <a:pt x="309" y="88"/>
                  <a:pt x="309" y="88"/>
                </a:cubicBezTo>
                <a:cubicBezTo>
                  <a:pt x="294" y="88"/>
                  <a:pt x="191" y="88"/>
                  <a:pt x="191" y="88"/>
                </a:cubicBezTo>
                <a:lnTo>
                  <a:pt x="191" y="59"/>
                </a:lnTo>
                <a:close/>
                <a:moveTo>
                  <a:pt x="427" y="559"/>
                </a:moveTo>
                <a:lnTo>
                  <a:pt x="427" y="559"/>
                </a:lnTo>
                <a:cubicBezTo>
                  <a:pt x="427" y="574"/>
                  <a:pt x="412" y="589"/>
                  <a:pt x="382" y="589"/>
                </a:cubicBezTo>
                <a:cubicBezTo>
                  <a:pt x="118" y="589"/>
                  <a:pt x="118" y="589"/>
                  <a:pt x="118" y="589"/>
                </a:cubicBezTo>
                <a:cubicBezTo>
                  <a:pt x="88" y="589"/>
                  <a:pt x="73" y="574"/>
                  <a:pt x="73" y="559"/>
                </a:cubicBezTo>
                <a:cubicBezTo>
                  <a:pt x="73" y="206"/>
                  <a:pt x="73" y="206"/>
                  <a:pt x="73" y="206"/>
                </a:cubicBezTo>
                <a:cubicBezTo>
                  <a:pt x="103" y="206"/>
                  <a:pt x="412" y="206"/>
                  <a:pt x="427" y="206"/>
                </a:cubicBezTo>
                <a:lnTo>
                  <a:pt x="427" y="559"/>
                </a:lnTo>
                <a:close/>
                <a:moveTo>
                  <a:pt x="441" y="162"/>
                </a:moveTo>
                <a:lnTo>
                  <a:pt x="441" y="162"/>
                </a:lnTo>
                <a:cubicBezTo>
                  <a:pt x="59" y="162"/>
                  <a:pt x="59" y="162"/>
                  <a:pt x="59" y="162"/>
                </a:cubicBezTo>
                <a:cubicBezTo>
                  <a:pt x="44" y="162"/>
                  <a:pt x="29" y="147"/>
                  <a:pt x="29" y="147"/>
                </a:cubicBezTo>
                <a:cubicBezTo>
                  <a:pt x="29" y="132"/>
                  <a:pt x="44" y="117"/>
                  <a:pt x="59" y="117"/>
                </a:cubicBezTo>
                <a:cubicBezTo>
                  <a:pt x="441" y="117"/>
                  <a:pt x="441" y="117"/>
                  <a:pt x="441" y="117"/>
                </a:cubicBezTo>
                <a:cubicBezTo>
                  <a:pt x="456" y="117"/>
                  <a:pt x="471" y="132"/>
                  <a:pt x="471" y="147"/>
                </a:cubicBezTo>
                <a:cubicBezTo>
                  <a:pt x="471" y="147"/>
                  <a:pt x="456" y="162"/>
                  <a:pt x="441" y="162"/>
                </a:cubicBezTo>
                <a:close/>
              </a:path>
            </a:pathLst>
          </a:custGeom>
          <a:gradFill>
            <a:gsLst>
              <a:gs pos="0">
                <a:srgbClr val="E30000"/>
              </a:gs>
              <a:gs pos="100000">
                <a:srgbClr val="760303"/>
              </a:gs>
            </a:gsLst>
            <a:lin ang="5400000" scaled="0"/>
          </a:gradFill>
          <a:ln>
            <a:noFill/>
          </a:ln>
          <a:effectLst/>
        </p:spPr>
        <p:txBody>
          <a:bodyPr wrap="none" lIns="91431" tIns="45716" rIns="91431" bIns="45716" anchor="ctr"/>
          <a:lstStyle/>
          <a:p>
            <a:pPr eaLnBrk="1" hangingPunct="1">
              <a:defRPr/>
            </a:pPr>
            <a:endParaRPr lang="zh-CN" altLang="en-US">
              <a:gradFill>
                <a:gsLst>
                  <a:gs pos="0">
                    <a:srgbClr val="E30000"/>
                  </a:gs>
                  <a:gs pos="100000">
                    <a:srgbClr val="760303"/>
                  </a:gs>
                </a:gsLst>
                <a:lin ang="5400000" scaled="0"/>
              </a:gradFill>
            </a:endParaRPr>
          </a:p>
        </p:txBody>
      </p:sp>
      <p:sp>
        <p:nvSpPr>
          <p:cNvPr id="53" name="Freeform 218"/>
          <p:cNvSpPr>
            <a:spLocks noChangeArrowheads="1"/>
          </p:cNvSpPr>
          <p:nvPr/>
        </p:nvSpPr>
        <p:spPr bwMode="auto">
          <a:xfrm>
            <a:off x="1972124" y="1531424"/>
            <a:ext cx="265113" cy="371475"/>
          </a:xfrm>
          <a:custGeom>
            <a:avLst/>
            <a:gdLst>
              <a:gd name="T0" fmla="*/ 121225 w 443"/>
              <a:gd name="T1" fmla="*/ 110802 h 619"/>
              <a:gd name="T2" fmla="*/ 121225 w 443"/>
              <a:gd name="T3" fmla="*/ 110802 h 619"/>
              <a:gd name="T4" fmla="*/ 36832 w 443"/>
              <a:gd name="T5" fmla="*/ 110802 h 619"/>
              <a:gd name="T6" fmla="*/ 31826 w 443"/>
              <a:gd name="T7" fmla="*/ 116180 h 619"/>
              <a:gd name="T8" fmla="*/ 36832 w 443"/>
              <a:gd name="T9" fmla="*/ 126938 h 619"/>
              <a:gd name="T10" fmla="*/ 121225 w 443"/>
              <a:gd name="T11" fmla="*/ 126938 h 619"/>
              <a:gd name="T12" fmla="*/ 126231 w 443"/>
              <a:gd name="T13" fmla="*/ 116180 h 619"/>
              <a:gd name="T14" fmla="*/ 121225 w 443"/>
              <a:gd name="T15" fmla="*/ 110802 h 619"/>
              <a:gd name="T16" fmla="*/ 121225 w 443"/>
              <a:gd name="T17" fmla="*/ 153114 h 619"/>
              <a:gd name="T18" fmla="*/ 121225 w 443"/>
              <a:gd name="T19" fmla="*/ 153114 h 619"/>
              <a:gd name="T20" fmla="*/ 36832 w 443"/>
              <a:gd name="T21" fmla="*/ 153114 h 619"/>
              <a:gd name="T22" fmla="*/ 31826 w 443"/>
              <a:gd name="T23" fmla="*/ 158493 h 619"/>
              <a:gd name="T24" fmla="*/ 36832 w 443"/>
              <a:gd name="T25" fmla="*/ 168892 h 619"/>
              <a:gd name="T26" fmla="*/ 121225 w 443"/>
              <a:gd name="T27" fmla="*/ 168892 h 619"/>
              <a:gd name="T28" fmla="*/ 126231 w 443"/>
              <a:gd name="T29" fmla="*/ 158493 h 619"/>
              <a:gd name="T30" fmla="*/ 121225 w 443"/>
              <a:gd name="T31" fmla="*/ 153114 h 619"/>
              <a:gd name="T32" fmla="*/ 121225 w 443"/>
              <a:gd name="T33" fmla="*/ 68848 h 619"/>
              <a:gd name="T34" fmla="*/ 121225 w 443"/>
              <a:gd name="T35" fmla="*/ 68848 h 619"/>
              <a:gd name="T36" fmla="*/ 36832 w 443"/>
              <a:gd name="T37" fmla="*/ 68848 h 619"/>
              <a:gd name="T38" fmla="*/ 31826 w 443"/>
              <a:gd name="T39" fmla="*/ 73868 h 619"/>
              <a:gd name="T40" fmla="*/ 36832 w 443"/>
              <a:gd name="T41" fmla="*/ 84625 h 619"/>
              <a:gd name="T42" fmla="*/ 121225 w 443"/>
              <a:gd name="T43" fmla="*/ 84625 h 619"/>
              <a:gd name="T44" fmla="*/ 126231 w 443"/>
              <a:gd name="T45" fmla="*/ 73868 h 619"/>
              <a:gd name="T46" fmla="*/ 121225 w 443"/>
              <a:gd name="T47" fmla="*/ 68848 h 619"/>
              <a:gd name="T48" fmla="*/ 126231 w 443"/>
              <a:gd name="T49" fmla="*/ 10399 h 619"/>
              <a:gd name="T50" fmla="*/ 126231 w 443"/>
              <a:gd name="T51" fmla="*/ 10399 h 619"/>
              <a:gd name="T52" fmla="*/ 126231 w 443"/>
              <a:gd name="T53" fmla="*/ 0 h 619"/>
              <a:gd name="T54" fmla="*/ 115861 w 443"/>
              <a:gd name="T55" fmla="*/ 0 h 619"/>
              <a:gd name="T56" fmla="*/ 115861 w 443"/>
              <a:gd name="T57" fmla="*/ 10399 h 619"/>
              <a:gd name="T58" fmla="*/ 84393 w 443"/>
              <a:gd name="T59" fmla="*/ 10399 h 619"/>
              <a:gd name="T60" fmla="*/ 84393 w 443"/>
              <a:gd name="T61" fmla="*/ 0 h 619"/>
              <a:gd name="T62" fmla="*/ 73665 w 443"/>
              <a:gd name="T63" fmla="*/ 0 h 619"/>
              <a:gd name="T64" fmla="*/ 73665 w 443"/>
              <a:gd name="T65" fmla="*/ 10399 h 619"/>
              <a:gd name="T66" fmla="*/ 42196 w 443"/>
              <a:gd name="T67" fmla="*/ 10399 h 619"/>
              <a:gd name="T68" fmla="*/ 42196 w 443"/>
              <a:gd name="T69" fmla="*/ 0 h 619"/>
              <a:gd name="T70" fmla="*/ 31826 w 443"/>
              <a:gd name="T71" fmla="*/ 0 h 619"/>
              <a:gd name="T72" fmla="*/ 31826 w 443"/>
              <a:gd name="T73" fmla="*/ 10399 h 619"/>
              <a:gd name="T74" fmla="*/ 0 w 443"/>
              <a:gd name="T75" fmla="*/ 42313 h 619"/>
              <a:gd name="T76" fmla="*/ 0 w 443"/>
              <a:gd name="T77" fmla="*/ 195427 h 619"/>
              <a:gd name="T78" fmla="*/ 31826 w 443"/>
              <a:gd name="T79" fmla="*/ 221603 h 619"/>
              <a:gd name="T80" fmla="*/ 126231 w 443"/>
              <a:gd name="T81" fmla="*/ 221603 h 619"/>
              <a:gd name="T82" fmla="*/ 158057 w 443"/>
              <a:gd name="T83" fmla="*/ 195427 h 619"/>
              <a:gd name="T84" fmla="*/ 158057 w 443"/>
              <a:gd name="T85" fmla="*/ 42313 h 619"/>
              <a:gd name="T86" fmla="*/ 126231 w 443"/>
              <a:gd name="T87" fmla="*/ 10399 h 619"/>
              <a:gd name="T88" fmla="*/ 142323 w 443"/>
              <a:gd name="T89" fmla="*/ 195427 h 619"/>
              <a:gd name="T90" fmla="*/ 142323 w 443"/>
              <a:gd name="T91" fmla="*/ 195427 h 619"/>
              <a:gd name="T92" fmla="*/ 126231 w 443"/>
              <a:gd name="T93" fmla="*/ 211205 h 619"/>
              <a:gd name="T94" fmla="*/ 31826 w 443"/>
              <a:gd name="T95" fmla="*/ 211205 h 619"/>
              <a:gd name="T96" fmla="*/ 15734 w 443"/>
              <a:gd name="T97" fmla="*/ 195427 h 619"/>
              <a:gd name="T98" fmla="*/ 15734 w 443"/>
              <a:gd name="T99" fmla="*/ 42313 h 619"/>
              <a:gd name="T100" fmla="*/ 31826 w 443"/>
              <a:gd name="T101" fmla="*/ 26535 h 619"/>
              <a:gd name="T102" fmla="*/ 126231 w 443"/>
              <a:gd name="T103" fmla="*/ 26535 h 619"/>
              <a:gd name="T104" fmla="*/ 142323 w 443"/>
              <a:gd name="T105" fmla="*/ 42313 h 619"/>
              <a:gd name="T106" fmla="*/ 142323 w 443"/>
              <a:gd name="T107" fmla="*/ 195427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3" h="619">
                <a:moveTo>
                  <a:pt x="339" y="309"/>
                </a:moveTo>
                <a:lnTo>
                  <a:pt x="339" y="309"/>
                </a:lnTo>
                <a:cubicBezTo>
                  <a:pt x="103" y="309"/>
                  <a:pt x="103" y="309"/>
                  <a:pt x="103" y="309"/>
                </a:cubicBezTo>
                <a:cubicBezTo>
                  <a:pt x="89" y="309"/>
                  <a:pt x="89" y="324"/>
                  <a:pt x="89" y="324"/>
                </a:cubicBezTo>
                <a:cubicBezTo>
                  <a:pt x="89" y="339"/>
                  <a:pt x="89" y="354"/>
                  <a:pt x="103" y="354"/>
                </a:cubicBezTo>
                <a:cubicBezTo>
                  <a:pt x="339" y="354"/>
                  <a:pt x="339" y="354"/>
                  <a:pt x="339" y="354"/>
                </a:cubicBezTo>
                <a:cubicBezTo>
                  <a:pt x="353" y="354"/>
                  <a:pt x="353" y="339"/>
                  <a:pt x="353" y="324"/>
                </a:cubicBezTo>
                <a:cubicBezTo>
                  <a:pt x="353" y="324"/>
                  <a:pt x="353" y="309"/>
                  <a:pt x="339" y="309"/>
                </a:cubicBezTo>
                <a:close/>
                <a:moveTo>
                  <a:pt x="339" y="427"/>
                </a:moveTo>
                <a:lnTo>
                  <a:pt x="339" y="427"/>
                </a:lnTo>
                <a:cubicBezTo>
                  <a:pt x="103" y="427"/>
                  <a:pt x="103" y="427"/>
                  <a:pt x="103" y="427"/>
                </a:cubicBezTo>
                <a:cubicBezTo>
                  <a:pt x="89" y="427"/>
                  <a:pt x="89" y="442"/>
                  <a:pt x="89" y="442"/>
                </a:cubicBezTo>
                <a:cubicBezTo>
                  <a:pt x="89" y="457"/>
                  <a:pt x="89" y="471"/>
                  <a:pt x="103" y="471"/>
                </a:cubicBezTo>
                <a:cubicBezTo>
                  <a:pt x="339" y="471"/>
                  <a:pt x="339" y="471"/>
                  <a:pt x="339" y="471"/>
                </a:cubicBezTo>
                <a:cubicBezTo>
                  <a:pt x="353" y="471"/>
                  <a:pt x="353" y="457"/>
                  <a:pt x="353" y="442"/>
                </a:cubicBezTo>
                <a:cubicBezTo>
                  <a:pt x="353" y="442"/>
                  <a:pt x="353" y="427"/>
                  <a:pt x="339" y="427"/>
                </a:cubicBezTo>
                <a:close/>
                <a:moveTo>
                  <a:pt x="339" y="192"/>
                </a:moveTo>
                <a:lnTo>
                  <a:pt x="339" y="192"/>
                </a:lnTo>
                <a:cubicBezTo>
                  <a:pt x="103" y="192"/>
                  <a:pt x="103" y="192"/>
                  <a:pt x="103" y="192"/>
                </a:cubicBezTo>
                <a:cubicBezTo>
                  <a:pt x="89" y="192"/>
                  <a:pt x="89" y="206"/>
                  <a:pt x="89" y="206"/>
                </a:cubicBezTo>
                <a:cubicBezTo>
                  <a:pt x="89" y="221"/>
                  <a:pt x="89" y="236"/>
                  <a:pt x="103" y="236"/>
                </a:cubicBezTo>
                <a:cubicBezTo>
                  <a:pt x="339" y="236"/>
                  <a:pt x="339" y="236"/>
                  <a:pt x="339" y="236"/>
                </a:cubicBezTo>
                <a:cubicBezTo>
                  <a:pt x="353" y="236"/>
                  <a:pt x="353" y="221"/>
                  <a:pt x="353" y="206"/>
                </a:cubicBezTo>
                <a:cubicBezTo>
                  <a:pt x="353" y="206"/>
                  <a:pt x="353" y="192"/>
                  <a:pt x="339" y="192"/>
                </a:cubicBezTo>
                <a:close/>
                <a:moveTo>
                  <a:pt x="353" y="29"/>
                </a:moveTo>
                <a:lnTo>
                  <a:pt x="353" y="29"/>
                </a:lnTo>
                <a:cubicBezTo>
                  <a:pt x="353" y="0"/>
                  <a:pt x="353" y="0"/>
                  <a:pt x="353" y="0"/>
                </a:cubicBezTo>
                <a:cubicBezTo>
                  <a:pt x="324" y="0"/>
                  <a:pt x="324" y="0"/>
                  <a:pt x="324" y="0"/>
                </a:cubicBezTo>
                <a:cubicBezTo>
                  <a:pt x="324" y="29"/>
                  <a:pt x="324" y="29"/>
                  <a:pt x="324" y="29"/>
                </a:cubicBezTo>
                <a:cubicBezTo>
                  <a:pt x="236" y="29"/>
                  <a:pt x="236" y="29"/>
                  <a:pt x="236" y="29"/>
                </a:cubicBezTo>
                <a:cubicBezTo>
                  <a:pt x="236" y="0"/>
                  <a:pt x="236" y="0"/>
                  <a:pt x="236" y="0"/>
                </a:cubicBezTo>
                <a:cubicBezTo>
                  <a:pt x="206" y="0"/>
                  <a:pt x="206" y="0"/>
                  <a:pt x="206" y="0"/>
                </a:cubicBezTo>
                <a:cubicBezTo>
                  <a:pt x="206" y="29"/>
                  <a:pt x="206" y="29"/>
                  <a:pt x="206" y="29"/>
                </a:cubicBezTo>
                <a:cubicBezTo>
                  <a:pt x="118" y="29"/>
                  <a:pt x="118" y="29"/>
                  <a:pt x="118" y="29"/>
                </a:cubicBezTo>
                <a:cubicBezTo>
                  <a:pt x="118" y="0"/>
                  <a:pt x="118" y="0"/>
                  <a:pt x="118" y="0"/>
                </a:cubicBezTo>
                <a:cubicBezTo>
                  <a:pt x="89" y="0"/>
                  <a:pt x="89" y="0"/>
                  <a:pt x="89" y="0"/>
                </a:cubicBezTo>
                <a:cubicBezTo>
                  <a:pt x="89" y="29"/>
                  <a:pt x="89" y="29"/>
                  <a:pt x="89" y="29"/>
                </a:cubicBezTo>
                <a:cubicBezTo>
                  <a:pt x="44" y="29"/>
                  <a:pt x="0" y="74"/>
                  <a:pt x="0" y="118"/>
                </a:cubicBezTo>
                <a:cubicBezTo>
                  <a:pt x="0" y="545"/>
                  <a:pt x="0" y="545"/>
                  <a:pt x="0" y="545"/>
                </a:cubicBezTo>
                <a:cubicBezTo>
                  <a:pt x="0" y="589"/>
                  <a:pt x="44" y="618"/>
                  <a:pt x="89" y="618"/>
                </a:cubicBezTo>
                <a:cubicBezTo>
                  <a:pt x="353" y="618"/>
                  <a:pt x="353" y="618"/>
                  <a:pt x="353" y="618"/>
                </a:cubicBezTo>
                <a:cubicBezTo>
                  <a:pt x="398" y="618"/>
                  <a:pt x="442" y="589"/>
                  <a:pt x="442" y="545"/>
                </a:cubicBezTo>
                <a:cubicBezTo>
                  <a:pt x="442" y="118"/>
                  <a:pt x="442" y="118"/>
                  <a:pt x="442" y="118"/>
                </a:cubicBezTo>
                <a:cubicBezTo>
                  <a:pt x="442" y="74"/>
                  <a:pt x="398" y="29"/>
                  <a:pt x="353" y="29"/>
                </a:cubicBezTo>
                <a:close/>
                <a:moveTo>
                  <a:pt x="398" y="545"/>
                </a:moveTo>
                <a:lnTo>
                  <a:pt x="398" y="545"/>
                </a:lnTo>
                <a:cubicBezTo>
                  <a:pt x="398" y="559"/>
                  <a:pt x="383" y="589"/>
                  <a:pt x="353" y="589"/>
                </a:cubicBezTo>
                <a:cubicBezTo>
                  <a:pt x="89" y="589"/>
                  <a:pt x="89" y="589"/>
                  <a:pt x="89" y="589"/>
                </a:cubicBezTo>
                <a:cubicBezTo>
                  <a:pt x="59" y="589"/>
                  <a:pt x="44" y="559"/>
                  <a:pt x="44" y="545"/>
                </a:cubicBezTo>
                <a:cubicBezTo>
                  <a:pt x="44" y="118"/>
                  <a:pt x="44" y="118"/>
                  <a:pt x="44" y="118"/>
                </a:cubicBezTo>
                <a:cubicBezTo>
                  <a:pt x="44" y="88"/>
                  <a:pt x="59" y="74"/>
                  <a:pt x="89" y="74"/>
                </a:cubicBezTo>
                <a:cubicBezTo>
                  <a:pt x="353" y="74"/>
                  <a:pt x="353" y="74"/>
                  <a:pt x="353" y="74"/>
                </a:cubicBezTo>
                <a:cubicBezTo>
                  <a:pt x="383" y="74"/>
                  <a:pt x="398" y="88"/>
                  <a:pt x="398" y="118"/>
                </a:cubicBezTo>
                <a:lnTo>
                  <a:pt x="398" y="545"/>
                </a:lnTo>
                <a:close/>
              </a:path>
            </a:pathLst>
          </a:custGeom>
          <a:gradFill>
            <a:gsLst>
              <a:gs pos="0">
                <a:srgbClr val="E30000"/>
              </a:gs>
              <a:gs pos="100000">
                <a:srgbClr val="760303"/>
              </a:gs>
            </a:gsLst>
            <a:lin ang="5400000" scaled="0"/>
          </a:gradFill>
          <a:ln>
            <a:noFill/>
          </a:ln>
          <a:effectLst/>
        </p:spPr>
        <p:txBody>
          <a:bodyPr wrap="none" lIns="91431" tIns="45716" rIns="91431" bIns="45716" anchor="ctr"/>
          <a:lstStyle/>
          <a:p>
            <a:pPr eaLnBrk="1" hangingPunct="1">
              <a:defRPr/>
            </a:pPr>
            <a:endParaRPr lang="zh-CN" altLang="en-US">
              <a:gradFill>
                <a:gsLst>
                  <a:gs pos="0">
                    <a:srgbClr val="E30000"/>
                  </a:gs>
                  <a:gs pos="100000">
                    <a:srgbClr val="760303"/>
                  </a:gs>
                </a:gsLst>
                <a:lin ang="5400000" scaled="0"/>
              </a:gradFill>
            </a:endParaRPr>
          </a:p>
        </p:txBody>
      </p:sp>
      <p:sp>
        <p:nvSpPr>
          <p:cNvPr id="55" name="文本框 54"/>
          <p:cNvSpPr txBox="1"/>
          <p:nvPr/>
        </p:nvSpPr>
        <p:spPr>
          <a:xfrm>
            <a:off x="1178155" y="2001704"/>
            <a:ext cx="1943660" cy="352425"/>
          </a:xfrm>
          <a:prstGeom prst="rect">
            <a:avLst/>
          </a:prstGeom>
          <a:noFill/>
        </p:spPr>
        <p:txBody>
          <a:bodyPr wrap="square" rtlCol="0">
            <a:spAutoFit/>
          </a:bodyPr>
          <a:lstStyle/>
          <a:p>
            <a:pPr algn="ctr"/>
            <a:r>
              <a:rPr lang="en-US" altLang="zh-CN" sz="1600" b="1" dirty="0">
                <a:solidFill>
                  <a:schemeClr val="tx1"/>
                </a:solidFill>
                <a:latin typeface="Century Gothic" panose="020B0502020202020204" pitchFamily="34" charset="0"/>
                <a:ea typeface="微软雅黑" panose="020B0503020204020204" charset="-122"/>
              </a:rPr>
              <a:t>添加标题</a:t>
            </a:r>
          </a:p>
        </p:txBody>
      </p:sp>
      <p:sp>
        <p:nvSpPr>
          <p:cNvPr id="56" name="矩形 55"/>
          <p:cNvSpPr/>
          <p:nvPr/>
        </p:nvSpPr>
        <p:spPr>
          <a:xfrm>
            <a:off x="568598" y="2267118"/>
            <a:ext cx="3115343" cy="822960"/>
          </a:xfrm>
          <a:prstGeom prst="rect">
            <a:avLst/>
          </a:prstGeom>
        </p:spPr>
        <p:txBody>
          <a:bodyPr wrap="square">
            <a:spAutoFit/>
          </a:bodyPr>
          <a:lstStyle/>
          <a:p>
            <a:pPr algn="ctr"/>
            <a:r>
              <a:rPr lang="en-US" altLang="zh-CN" sz="1200" b="0" i="0" dirty="0">
                <a:solidFill>
                  <a:schemeClr val="tx1"/>
                </a:solidFill>
                <a:effectLst/>
                <a:latin typeface="Century Gothic" panose="020B0502020202020204" pitchFamily="34" charset="0"/>
              </a:rPr>
              <a:t>您的内容打在这里，或者通过复制您的文本后，在此框中选择粘贴，并选择只保留文字。您的内容打在这里，或者通过复制您的文本后，在此框中</a:t>
            </a:r>
          </a:p>
        </p:txBody>
      </p:sp>
      <p:sp>
        <p:nvSpPr>
          <p:cNvPr id="5" name="文本框 4"/>
          <p:cNvSpPr txBox="1"/>
          <p:nvPr/>
        </p:nvSpPr>
        <p:spPr>
          <a:xfrm>
            <a:off x="1047785" y="3587269"/>
            <a:ext cx="2204399" cy="352425"/>
          </a:xfrm>
          <a:prstGeom prst="rect">
            <a:avLst/>
          </a:prstGeom>
          <a:noFill/>
        </p:spPr>
        <p:txBody>
          <a:bodyPr wrap="square" rtlCol="0">
            <a:spAutoFit/>
          </a:bodyPr>
          <a:lstStyle/>
          <a:p>
            <a:pPr algn="ctr"/>
            <a:r>
              <a:rPr lang="en-US" altLang="zh-CN" sz="1600" b="1" dirty="0">
                <a:solidFill>
                  <a:schemeClr val="tx1"/>
                </a:solidFill>
                <a:latin typeface="Century Gothic" panose="020B0502020202020204" pitchFamily="34" charset="0"/>
                <a:ea typeface="微软雅黑" panose="020B0503020204020204" charset="-122"/>
              </a:rPr>
              <a:t>添加标题</a:t>
            </a:r>
          </a:p>
        </p:txBody>
      </p:sp>
      <p:sp>
        <p:nvSpPr>
          <p:cNvPr id="58" name="矩形 57"/>
          <p:cNvSpPr/>
          <p:nvPr/>
        </p:nvSpPr>
        <p:spPr>
          <a:xfrm>
            <a:off x="566058" y="3838436"/>
            <a:ext cx="3115343" cy="822960"/>
          </a:xfrm>
          <a:prstGeom prst="rect">
            <a:avLst/>
          </a:prstGeom>
        </p:spPr>
        <p:txBody>
          <a:bodyPr wrap="square">
            <a:spAutoFit/>
          </a:bodyPr>
          <a:lstStyle/>
          <a:p>
            <a:pPr algn="ctr"/>
            <a:r>
              <a:rPr lang="en-US" altLang="zh-CN" sz="1200" b="0" i="0" dirty="0">
                <a:solidFill>
                  <a:srgbClr val="404040"/>
                </a:solidFill>
                <a:effectLst/>
                <a:latin typeface="Century Gothic" panose="020B0502020202020204" pitchFamily="34" charset="0"/>
              </a:rPr>
              <a:t>您的内容打在这里，或者通过复制您的文本后，在此框中选择粘贴，并选择只保留文字。您的内容打在这里，或者通过复制您的文本后，在此框中</a:t>
            </a:r>
          </a:p>
        </p:txBody>
      </p:sp>
      <p:sp>
        <p:nvSpPr>
          <p:cNvPr id="59" name="文本框 58"/>
          <p:cNvSpPr txBox="1"/>
          <p:nvPr/>
        </p:nvSpPr>
        <p:spPr>
          <a:xfrm>
            <a:off x="980430" y="5147456"/>
            <a:ext cx="2339110" cy="352425"/>
          </a:xfrm>
          <a:prstGeom prst="rect">
            <a:avLst/>
          </a:prstGeom>
          <a:noFill/>
        </p:spPr>
        <p:txBody>
          <a:bodyPr wrap="square" rtlCol="0">
            <a:spAutoFit/>
          </a:bodyPr>
          <a:lstStyle/>
          <a:p>
            <a:pPr algn="ctr"/>
            <a:r>
              <a:rPr lang="en-US" altLang="zh-CN" sz="1600" b="1" dirty="0">
                <a:solidFill>
                  <a:schemeClr val="tx1"/>
                </a:solidFill>
                <a:latin typeface="Century Gothic" panose="020B0502020202020204" pitchFamily="34" charset="0"/>
                <a:ea typeface="微软雅黑" panose="020B0503020204020204" charset="-122"/>
              </a:rPr>
              <a:t>添加标题</a:t>
            </a:r>
          </a:p>
        </p:txBody>
      </p:sp>
      <p:sp>
        <p:nvSpPr>
          <p:cNvPr id="60" name="矩形 59"/>
          <p:cNvSpPr/>
          <p:nvPr/>
        </p:nvSpPr>
        <p:spPr>
          <a:xfrm>
            <a:off x="568598" y="5412870"/>
            <a:ext cx="3115343" cy="822960"/>
          </a:xfrm>
          <a:prstGeom prst="rect">
            <a:avLst/>
          </a:prstGeom>
        </p:spPr>
        <p:txBody>
          <a:bodyPr wrap="square">
            <a:spAutoFit/>
          </a:bodyPr>
          <a:lstStyle/>
          <a:p>
            <a:pPr algn="ctr"/>
            <a:r>
              <a:rPr lang="en-US" altLang="zh-CN" sz="1200" b="0" i="0" dirty="0">
                <a:solidFill>
                  <a:schemeClr val="tx1"/>
                </a:solidFill>
                <a:effectLst/>
                <a:latin typeface="Century Gothic" panose="020B0502020202020204" pitchFamily="34" charset="0"/>
              </a:rPr>
              <a:t>您的内容打在这里，或者通过复制您的文本后，在此框中选择粘贴，并选择只保留文字。您的内容打在这里，或者通过复制您的文本后，在此框中</a:t>
            </a:r>
          </a:p>
        </p:txBody>
      </p:sp>
      <p:sp>
        <p:nvSpPr>
          <p:cNvPr id="61" name="文本框 60"/>
          <p:cNvSpPr txBox="1"/>
          <p:nvPr/>
        </p:nvSpPr>
        <p:spPr>
          <a:xfrm>
            <a:off x="9170774" y="1977292"/>
            <a:ext cx="1496857" cy="352425"/>
          </a:xfrm>
          <a:prstGeom prst="rect">
            <a:avLst/>
          </a:prstGeom>
          <a:noFill/>
        </p:spPr>
        <p:txBody>
          <a:bodyPr wrap="square" rtlCol="0">
            <a:spAutoFit/>
          </a:bodyPr>
          <a:lstStyle/>
          <a:p>
            <a:pPr algn="ctr"/>
            <a:r>
              <a:rPr lang="en-US" altLang="zh-CN" sz="1600" b="1" dirty="0">
                <a:solidFill>
                  <a:schemeClr val="tx1"/>
                </a:solidFill>
                <a:latin typeface="Century Gothic" panose="020B0502020202020204" pitchFamily="34" charset="0"/>
                <a:ea typeface="微软雅黑" panose="020B0503020204020204" charset="-122"/>
              </a:rPr>
              <a:t>添加标题</a:t>
            </a:r>
          </a:p>
        </p:txBody>
      </p:sp>
      <p:sp>
        <p:nvSpPr>
          <p:cNvPr id="62" name="矩形 61"/>
          <p:cNvSpPr/>
          <p:nvPr/>
        </p:nvSpPr>
        <p:spPr>
          <a:xfrm>
            <a:off x="8494276" y="2249973"/>
            <a:ext cx="3115343" cy="822960"/>
          </a:xfrm>
          <a:prstGeom prst="rect">
            <a:avLst/>
          </a:prstGeom>
        </p:spPr>
        <p:txBody>
          <a:bodyPr wrap="square">
            <a:spAutoFit/>
          </a:bodyPr>
          <a:lstStyle/>
          <a:p>
            <a:pPr algn="ctr"/>
            <a:r>
              <a:rPr lang="en-US" altLang="zh-CN" sz="1200" b="0" i="0" dirty="0">
                <a:solidFill>
                  <a:schemeClr val="tx1"/>
                </a:solidFill>
                <a:effectLst/>
                <a:latin typeface="Century Gothic" panose="020B0502020202020204" pitchFamily="34" charset="0"/>
              </a:rPr>
              <a:t>您的内容打在这里，或者通过复制您的文本后，在此框中选择粘贴，并选择只保留文字。您的内容打在这里，或者通过复制您的文本后，在此框中</a:t>
            </a:r>
          </a:p>
        </p:txBody>
      </p:sp>
      <p:sp>
        <p:nvSpPr>
          <p:cNvPr id="63" name="文本框 62"/>
          <p:cNvSpPr txBox="1"/>
          <p:nvPr/>
        </p:nvSpPr>
        <p:spPr>
          <a:xfrm>
            <a:off x="9021283" y="3586992"/>
            <a:ext cx="1943660" cy="352425"/>
          </a:xfrm>
          <a:prstGeom prst="rect">
            <a:avLst/>
          </a:prstGeom>
          <a:noFill/>
        </p:spPr>
        <p:txBody>
          <a:bodyPr wrap="square" rtlCol="0">
            <a:spAutoFit/>
          </a:bodyPr>
          <a:lstStyle/>
          <a:p>
            <a:pPr algn="ctr"/>
            <a:r>
              <a:rPr lang="en-US" altLang="zh-CN" sz="1600" b="1" dirty="0">
                <a:solidFill>
                  <a:schemeClr val="tx1"/>
                </a:solidFill>
                <a:latin typeface="Century Gothic" panose="020B0502020202020204" pitchFamily="34" charset="0"/>
                <a:ea typeface="微软雅黑" panose="020B0503020204020204" charset="-122"/>
              </a:rPr>
              <a:t>添加标题</a:t>
            </a:r>
          </a:p>
        </p:txBody>
      </p:sp>
      <p:sp>
        <p:nvSpPr>
          <p:cNvPr id="69" name="矩形 68"/>
          <p:cNvSpPr/>
          <p:nvPr/>
        </p:nvSpPr>
        <p:spPr>
          <a:xfrm>
            <a:off x="8494276" y="3852406"/>
            <a:ext cx="3115343" cy="822960"/>
          </a:xfrm>
          <a:prstGeom prst="rect">
            <a:avLst/>
          </a:prstGeom>
        </p:spPr>
        <p:txBody>
          <a:bodyPr wrap="square">
            <a:spAutoFit/>
          </a:bodyPr>
          <a:lstStyle/>
          <a:p>
            <a:pPr algn="ctr"/>
            <a:r>
              <a:rPr lang="en-US" altLang="zh-CN" sz="1200" b="0" i="0" dirty="0">
                <a:solidFill>
                  <a:schemeClr val="tx1"/>
                </a:solidFill>
                <a:effectLst/>
                <a:latin typeface="Century Gothic" panose="020B0502020202020204" pitchFamily="34" charset="0"/>
              </a:rPr>
              <a:t>您的内容打在这里，或者通过复制您的文本后，在此框中选择粘贴，并选择只保留文字。您的内容打在这里，或者通过复制您的文本后，在此框中</a:t>
            </a:r>
          </a:p>
        </p:txBody>
      </p:sp>
      <p:sp>
        <p:nvSpPr>
          <p:cNvPr id="78" name="文本框 77"/>
          <p:cNvSpPr txBox="1"/>
          <p:nvPr/>
        </p:nvSpPr>
        <p:spPr>
          <a:xfrm>
            <a:off x="9027633" y="5147456"/>
            <a:ext cx="1943660" cy="352425"/>
          </a:xfrm>
          <a:prstGeom prst="rect">
            <a:avLst/>
          </a:prstGeom>
          <a:noFill/>
        </p:spPr>
        <p:txBody>
          <a:bodyPr wrap="square" rtlCol="0">
            <a:spAutoFit/>
          </a:bodyPr>
          <a:lstStyle/>
          <a:p>
            <a:pPr algn="ctr"/>
            <a:r>
              <a:rPr lang="en-US" altLang="zh-CN" sz="1600" b="1" dirty="0">
                <a:solidFill>
                  <a:schemeClr val="tx1"/>
                </a:solidFill>
                <a:latin typeface="Century Gothic" panose="020B0502020202020204" pitchFamily="34" charset="0"/>
                <a:ea typeface="微软雅黑" panose="020B0503020204020204" charset="-122"/>
              </a:rPr>
              <a:t>添加标题</a:t>
            </a:r>
          </a:p>
        </p:txBody>
      </p:sp>
      <p:sp>
        <p:nvSpPr>
          <p:cNvPr id="79" name="矩形 78"/>
          <p:cNvSpPr/>
          <p:nvPr/>
        </p:nvSpPr>
        <p:spPr>
          <a:xfrm>
            <a:off x="8491736" y="5398900"/>
            <a:ext cx="3115343" cy="822960"/>
          </a:xfrm>
          <a:prstGeom prst="rect">
            <a:avLst/>
          </a:prstGeom>
        </p:spPr>
        <p:txBody>
          <a:bodyPr wrap="square">
            <a:spAutoFit/>
          </a:bodyPr>
          <a:lstStyle/>
          <a:p>
            <a:pPr algn="ctr"/>
            <a:r>
              <a:rPr lang="en-US" altLang="zh-CN" sz="1200" b="0" i="0" dirty="0">
                <a:solidFill>
                  <a:schemeClr val="tx1"/>
                </a:solidFill>
                <a:effectLst/>
                <a:latin typeface="Century Gothic" panose="020B0502020202020204" pitchFamily="34" charset="0"/>
              </a:rPr>
              <a:t>您的内容打在这里，或者通过复制您的文本后，在此框中选择粘贴，并选择只保留文字。您的内容打在这里，或者通过复制您的文本后，在此框中</a:t>
            </a:r>
          </a:p>
        </p:txBody>
      </p:sp>
      <p:sp>
        <p:nvSpPr>
          <p:cNvPr id="8" name="矩形 7"/>
          <p:cNvSpPr/>
          <p:nvPr/>
        </p:nvSpPr>
        <p:spPr>
          <a:xfrm>
            <a:off x="4275092" y="-635"/>
            <a:ext cx="3643085" cy="6865587"/>
          </a:xfrm>
          <a:prstGeom prst="rect">
            <a:avLst/>
          </a:prstGeom>
          <a:gradFill>
            <a:gsLst>
              <a:gs pos="57000">
                <a:srgbClr val="E30000">
                  <a:alpha val="45000"/>
                </a:srgbClr>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a:spLocks noChangeAspect="1"/>
          </p:cNvSpPr>
          <p:nvPr/>
        </p:nvSpPr>
        <p:spPr>
          <a:xfrm rot="5400000">
            <a:off x="5168702" y="2501900"/>
            <a:ext cx="1854592" cy="1854202"/>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alpha val="96000"/>
            </a:schemeClr>
          </a:solidFill>
          <a:ln w="31750">
            <a:no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5168630" y="2834392"/>
            <a:ext cx="1847485" cy="1188720"/>
          </a:xfrm>
          <a:prstGeom prst="rect">
            <a:avLst/>
          </a:prstGeom>
          <a:noFill/>
        </p:spPr>
        <p:txBody>
          <a:bodyPr wrap="square" rtlCol="0">
            <a:spAutoFit/>
          </a:bodyPr>
          <a:lstStyle/>
          <a:p>
            <a:pPr algn="ctr"/>
            <a:r>
              <a:rPr lang="en-US" altLang="zh-CN" sz="3600" b="1" dirty="0">
                <a:gradFill>
                  <a:gsLst>
                    <a:gs pos="0">
                      <a:srgbClr val="E30000"/>
                    </a:gs>
                    <a:gs pos="100000">
                      <a:srgbClr val="760303"/>
                    </a:gs>
                  </a:gsLst>
                  <a:lin ang="5400000" scaled="0"/>
                </a:gradFill>
                <a:latin typeface="Century Gothic" panose="020B0502020202020204" pitchFamily="34" charset="0"/>
              </a:rPr>
              <a:t>添加</a:t>
            </a:r>
          </a:p>
          <a:p>
            <a:pPr algn="ctr"/>
            <a:r>
              <a:rPr lang="en-US" altLang="zh-CN" sz="3600" b="1" dirty="0">
                <a:gradFill>
                  <a:gsLst>
                    <a:gs pos="0">
                      <a:srgbClr val="E30000"/>
                    </a:gs>
                    <a:gs pos="100000">
                      <a:srgbClr val="760303"/>
                    </a:gs>
                  </a:gsLst>
                  <a:lin ang="5400000" scaled="0"/>
                </a:gradFill>
                <a:latin typeface="Century Gothic" panose="020B0502020202020204" pitchFamily="34" charset="0"/>
              </a:rPr>
              <a:t>标题</a:t>
            </a:r>
          </a:p>
        </p:txBody>
      </p:sp>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a:t>
            </a:r>
            <a:r>
              <a:rPr lang="en-US" altLang="zh-CN" sz="2800" dirty="0">
                <a:solidFill>
                  <a:schemeClr val="bg1"/>
                </a:solidFill>
                <a:latin typeface="Century Gothic" panose="020B0502020202020204" pitchFamily="34" charset="0"/>
                <a:ea typeface="微软雅黑" panose="020B0503020204020204" charset="-122"/>
              </a:rPr>
              <a:t>题</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7"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1000"/>
                                        <p:tgtEl>
                                          <p:spTgt spid="53"/>
                                        </p:tgtEl>
                                      </p:cBhvr>
                                    </p:animEffect>
                                    <p:anim calcmode="lin" valueType="num">
                                      <p:cBhvr>
                                        <p:cTn id="39" dur="1000" fill="hold"/>
                                        <p:tgtEl>
                                          <p:spTgt spid="53"/>
                                        </p:tgtEl>
                                        <p:attrNameLst>
                                          <p:attrName>ppt_x</p:attrName>
                                        </p:attrNameLst>
                                      </p:cBhvr>
                                      <p:tavLst>
                                        <p:tav tm="0">
                                          <p:val>
                                            <p:strVal val="#ppt_x"/>
                                          </p:val>
                                        </p:tav>
                                        <p:tav tm="100000">
                                          <p:val>
                                            <p:strVal val="#ppt_x"/>
                                          </p:val>
                                        </p:tav>
                                      </p:tavLst>
                                    </p:anim>
                                    <p:anim calcmode="lin" valueType="num">
                                      <p:cBhvr>
                                        <p:cTn id="40" dur="1000" fill="hold"/>
                                        <p:tgtEl>
                                          <p:spTgt spid="53"/>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1000"/>
                                        <p:tgtEl>
                                          <p:spTgt spid="55"/>
                                        </p:tgtEl>
                                      </p:cBhvr>
                                    </p:animEffect>
                                    <p:anim calcmode="lin" valueType="num">
                                      <p:cBhvr>
                                        <p:cTn id="44" dur="1000" fill="hold"/>
                                        <p:tgtEl>
                                          <p:spTgt spid="55"/>
                                        </p:tgtEl>
                                        <p:attrNameLst>
                                          <p:attrName>ppt_x</p:attrName>
                                        </p:attrNameLst>
                                      </p:cBhvr>
                                      <p:tavLst>
                                        <p:tav tm="0">
                                          <p:val>
                                            <p:strVal val="#ppt_x"/>
                                          </p:val>
                                        </p:tav>
                                        <p:tav tm="100000">
                                          <p:val>
                                            <p:strVal val="#ppt_x"/>
                                          </p:val>
                                        </p:tav>
                                      </p:tavLst>
                                    </p:anim>
                                    <p:anim calcmode="lin" valueType="num">
                                      <p:cBhvr>
                                        <p:cTn id="45" dur="1000" fill="hold"/>
                                        <p:tgtEl>
                                          <p:spTgt spid="55"/>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1000"/>
                                        <p:tgtEl>
                                          <p:spTgt spid="56"/>
                                        </p:tgtEl>
                                      </p:cBhvr>
                                    </p:animEffect>
                                    <p:anim calcmode="lin" valueType="num">
                                      <p:cBhvr>
                                        <p:cTn id="49" dur="1000" fill="hold"/>
                                        <p:tgtEl>
                                          <p:spTgt spid="56"/>
                                        </p:tgtEl>
                                        <p:attrNameLst>
                                          <p:attrName>ppt_x</p:attrName>
                                        </p:attrNameLst>
                                      </p:cBhvr>
                                      <p:tavLst>
                                        <p:tav tm="0">
                                          <p:val>
                                            <p:strVal val="#ppt_x"/>
                                          </p:val>
                                        </p:tav>
                                        <p:tav tm="100000">
                                          <p:val>
                                            <p:strVal val="#ppt_x"/>
                                          </p:val>
                                        </p:tav>
                                      </p:tavLst>
                                    </p:anim>
                                    <p:anim calcmode="lin" valueType="num">
                                      <p:cBhvr>
                                        <p:cTn id="50" dur="1000" fill="hold"/>
                                        <p:tgtEl>
                                          <p:spTgt spid="56"/>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1000"/>
                                        <p:tgtEl>
                                          <p:spTgt spid="58"/>
                                        </p:tgtEl>
                                      </p:cBhvr>
                                    </p:animEffect>
                                    <p:anim calcmode="lin" valueType="num">
                                      <p:cBhvr>
                                        <p:cTn id="59" dur="1000" fill="hold"/>
                                        <p:tgtEl>
                                          <p:spTgt spid="58"/>
                                        </p:tgtEl>
                                        <p:attrNameLst>
                                          <p:attrName>ppt_x</p:attrName>
                                        </p:attrNameLst>
                                      </p:cBhvr>
                                      <p:tavLst>
                                        <p:tav tm="0">
                                          <p:val>
                                            <p:strVal val="#ppt_x"/>
                                          </p:val>
                                        </p:tav>
                                        <p:tav tm="100000">
                                          <p:val>
                                            <p:strVal val="#ppt_x"/>
                                          </p:val>
                                        </p:tav>
                                      </p:tavLst>
                                    </p:anim>
                                    <p:anim calcmode="lin" valueType="num">
                                      <p:cBhvr>
                                        <p:cTn id="60" dur="1000" fill="hold"/>
                                        <p:tgtEl>
                                          <p:spTgt spid="58"/>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1000"/>
                                        <p:tgtEl>
                                          <p:spTgt spid="59"/>
                                        </p:tgtEl>
                                      </p:cBhvr>
                                    </p:animEffect>
                                    <p:anim calcmode="lin" valueType="num">
                                      <p:cBhvr>
                                        <p:cTn id="64" dur="1000" fill="hold"/>
                                        <p:tgtEl>
                                          <p:spTgt spid="59"/>
                                        </p:tgtEl>
                                        <p:attrNameLst>
                                          <p:attrName>ppt_x</p:attrName>
                                        </p:attrNameLst>
                                      </p:cBhvr>
                                      <p:tavLst>
                                        <p:tav tm="0">
                                          <p:val>
                                            <p:strVal val="#ppt_x"/>
                                          </p:val>
                                        </p:tav>
                                        <p:tav tm="100000">
                                          <p:val>
                                            <p:strVal val="#ppt_x"/>
                                          </p:val>
                                        </p:tav>
                                      </p:tavLst>
                                    </p:anim>
                                    <p:anim calcmode="lin" valueType="num">
                                      <p:cBhvr>
                                        <p:cTn id="65" dur="1000" fill="hold"/>
                                        <p:tgtEl>
                                          <p:spTgt spid="59"/>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1000"/>
                                        <p:tgtEl>
                                          <p:spTgt spid="60"/>
                                        </p:tgtEl>
                                      </p:cBhvr>
                                    </p:animEffect>
                                    <p:anim calcmode="lin" valueType="num">
                                      <p:cBhvr>
                                        <p:cTn id="69" dur="1000" fill="hold"/>
                                        <p:tgtEl>
                                          <p:spTgt spid="60"/>
                                        </p:tgtEl>
                                        <p:attrNameLst>
                                          <p:attrName>ppt_x</p:attrName>
                                        </p:attrNameLst>
                                      </p:cBhvr>
                                      <p:tavLst>
                                        <p:tav tm="0">
                                          <p:val>
                                            <p:strVal val="#ppt_x"/>
                                          </p:val>
                                        </p:tav>
                                        <p:tav tm="100000">
                                          <p:val>
                                            <p:strVal val="#ppt_x"/>
                                          </p:val>
                                        </p:tav>
                                      </p:tavLst>
                                    </p:anim>
                                    <p:anim calcmode="lin" valueType="num">
                                      <p:cBhvr>
                                        <p:cTn id="70" dur="1000" fill="hold"/>
                                        <p:tgtEl>
                                          <p:spTgt spid="60"/>
                                        </p:tgtEl>
                                        <p:attrNameLst>
                                          <p:attrName>ppt_y</p:attrName>
                                        </p:attrNameLst>
                                      </p:cBhvr>
                                      <p:tavLst>
                                        <p:tav tm="0">
                                          <p:val>
                                            <p:strVal val="#ppt_y-.1"/>
                                          </p:val>
                                        </p:tav>
                                        <p:tav tm="100000">
                                          <p:val>
                                            <p:strVal val="#ppt_y"/>
                                          </p:val>
                                        </p:tav>
                                      </p:tavLst>
                                    </p:anim>
                                  </p:childTnLst>
                                </p:cTn>
                              </p:par>
                            </p:childTnLst>
                          </p:cTn>
                        </p:par>
                        <p:par>
                          <p:cTn id="71" fill="hold">
                            <p:stCondLst>
                              <p:cond delay="2000"/>
                            </p:stCondLst>
                            <p:childTnLst>
                              <p:par>
                                <p:cTn id="72" presetID="47" presetClass="entr" presetSubtype="0"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1000"/>
                                        <p:tgtEl>
                                          <p:spTgt spid="46"/>
                                        </p:tgtEl>
                                      </p:cBhvr>
                                    </p:animEffect>
                                    <p:anim calcmode="lin" valueType="num">
                                      <p:cBhvr>
                                        <p:cTn id="75" dur="1000" fill="hold"/>
                                        <p:tgtEl>
                                          <p:spTgt spid="46"/>
                                        </p:tgtEl>
                                        <p:attrNameLst>
                                          <p:attrName>ppt_x</p:attrName>
                                        </p:attrNameLst>
                                      </p:cBhvr>
                                      <p:tavLst>
                                        <p:tav tm="0">
                                          <p:val>
                                            <p:strVal val="#ppt_x"/>
                                          </p:val>
                                        </p:tav>
                                        <p:tav tm="100000">
                                          <p:val>
                                            <p:strVal val="#ppt_x"/>
                                          </p:val>
                                        </p:tav>
                                      </p:tavLst>
                                    </p:anim>
                                    <p:anim calcmode="lin" valueType="num">
                                      <p:cBhvr>
                                        <p:cTn id="76" dur="1000" fill="hold"/>
                                        <p:tgtEl>
                                          <p:spTgt spid="46"/>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1000"/>
                                        <p:tgtEl>
                                          <p:spTgt spid="48"/>
                                        </p:tgtEl>
                                      </p:cBhvr>
                                    </p:animEffect>
                                    <p:anim calcmode="lin" valueType="num">
                                      <p:cBhvr>
                                        <p:cTn id="80" dur="1000" fill="hold"/>
                                        <p:tgtEl>
                                          <p:spTgt spid="48"/>
                                        </p:tgtEl>
                                        <p:attrNameLst>
                                          <p:attrName>ppt_x</p:attrName>
                                        </p:attrNameLst>
                                      </p:cBhvr>
                                      <p:tavLst>
                                        <p:tav tm="0">
                                          <p:val>
                                            <p:strVal val="#ppt_x"/>
                                          </p:val>
                                        </p:tav>
                                        <p:tav tm="100000">
                                          <p:val>
                                            <p:strVal val="#ppt_x"/>
                                          </p:val>
                                        </p:tav>
                                      </p:tavLst>
                                    </p:anim>
                                    <p:anim calcmode="lin" valueType="num">
                                      <p:cBhvr>
                                        <p:cTn id="81" dur="1000" fill="hold"/>
                                        <p:tgtEl>
                                          <p:spTgt spid="4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1000"/>
                                        <p:tgtEl>
                                          <p:spTgt spid="49"/>
                                        </p:tgtEl>
                                      </p:cBhvr>
                                    </p:animEffect>
                                    <p:anim calcmode="lin" valueType="num">
                                      <p:cBhvr>
                                        <p:cTn id="85" dur="1000" fill="hold"/>
                                        <p:tgtEl>
                                          <p:spTgt spid="49"/>
                                        </p:tgtEl>
                                        <p:attrNameLst>
                                          <p:attrName>ppt_x</p:attrName>
                                        </p:attrNameLst>
                                      </p:cBhvr>
                                      <p:tavLst>
                                        <p:tav tm="0">
                                          <p:val>
                                            <p:strVal val="#ppt_x"/>
                                          </p:val>
                                        </p:tav>
                                        <p:tav tm="100000">
                                          <p:val>
                                            <p:strVal val="#ppt_x"/>
                                          </p:val>
                                        </p:tav>
                                      </p:tavLst>
                                    </p:anim>
                                    <p:anim calcmode="lin" valueType="num">
                                      <p:cBhvr>
                                        <p:cTn id="86" dur="1000" fill="hold"/>
                                        <p:tgtEl>
                                          <p:spTgt spid="49"/>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1000"/>
                                        <p:tgtEl>
                                          <p:spTgt spid="61"/>
                                        </p:tgtEl>
                                      </p:cBhvr>
                                    </p:animEffect>
                                    <p:anim calcmode="lin" valueType="num">
                                      <p:cBhvr>
                                        <p:cTn id="90" dur="1000" fill="hold"/>
                                        <p:tgtEl>
                                          <p:spTgt spid="61"/>
                                        </p:tgtEl>
                                        <p:attrNameLst>
                                          <p:attrName>ppt_x</p:attrName>
                                        </p:attrNameLst>
                                      </p:cBhvr>
                                      <p:tavLst>
                                        <p:tav tm="0">
                                          <p:val>
                                            <p:strVal val="#ppt_x"/>
                                          </p:val>
                                        </p:tav>
                                        <p:tav tm="100000">
                                          <p:val>
                                            <p:strVal val="#ppt_x"/>
                                          </p:val>
                                        </p:tav>
                                      </p:tavLst>
                                    </p:anim>
                                    <p:anim calcmode="lin" valueType="num">
                                      <p:cBhvr>
                                        <p:cTn id="91" dur="1000" fill="hold"/>
                                        <p:tgtEl>
                                          <p:spTgt spid="61"/>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fade">
                                      <p:cBhvr>
                                        <p:cTn id="94" dur="1000"/>
                                        <p:tgtEl>
                                          <p:spTgt spid="62"/>
                                        </p:tgtEl>
                                      </p:cBhvr>
                                    </p:animEffect>
                                    <p:anim calcmode="lin" valueType="num">
                                      <p:cBhvr>
                                        <p:cTn id="95" dur="1000" fill="hold"/>
                                        <p:tgtEl>
                                          <p:spTgt spid="62"/>
                                        </p:tgtEl>
                                        <p:attrNameLst>
                                          <p:attrName>ppt_x</p:attrName>
                                        </p:attrNameLst>
                                      </p:cBhvr>
                                      <p:tavLst>
                                        <p:tav tm="0">
                                          <p:val>
                                            <p:strVal val="#ppt_x"/>
                                          </p:val>
                                        </p:tav>
                                        <p:tav tm="100000">
                                          <p:val>
                                            <p:strVal val="#ppt_x"/>
                                          </p:val>
                                        </p:tav>
                                      </p:tavLst>
                                    </p:anim>
                                    <p:anim calcmode="lin" valueType="num">
                                      <p:cBhvr>
                                        <p:cTn id="96" dur="1000" fill="hold"/>
                                        <p:tgtEl>
                                          <p:spTgt spid="62"/>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1000"/>
                                        <p:tgtEl>
                                          <p:spTgt spid="63"/>
                                        </p:tgtEl>
                                      </p:cBhvr>
                                    </p:animEffect>
                                    <p:anim calcmode="lin" valueType="num">
                                      <p:cBhvr>
                                        <p:cTn id="100" dur="1000" fill="hold"/>
                                        <p:tgtEl>
                                          <p:spTgt spid="63"/>
                                        </p:tgtEl>
                                        <p:attrNameLst>
                                          <p:attrName>ppt_x</p:attrName>
                                        </p:attrNameLst>
                                      </p:cBhvr>
                                      <p:tavLst>
                                        <p:tav tm="0">
                                          <p:val>
                                            <p:strVal val="#ppt_x"/>
                                          </p:val>
                                        </p:tav>
                                        <p:tav tm="100000">
                                          <p:val>
                                            <p:strVal val="#ppt_x"/>
                                          </p:val>
                                        </p:tav>
                                      </p:tavLst>
                                    </p:anim>
                                    <p:anim calcmode="lin" valueType="num">
                                      <p:cBhvr>
                                        <p:cTn id="101" dur="1000" fill="hold"/>
                                        <p:tgtEl>
                                          <p:spTgt spid="63"/>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1000" fill="hold"/>
                                        <p:tgtEl>
                                          <p:spTgt spid="69"/>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1000"/>
                                        <p:tgtEl>
                                          <p:spTgt spid="78"/>
                                        </p:tgtEl>
                                      </p:cBhvr>
                                    </p:animEffect>
                                    <p:anim calcmode="lin" valueType="num">
                                      <p:cBhvr>
                                        <p:cTn id="110" dur="1000" fill="hold"/>
                                        <p:tgtEl>
                                          <p:spTgt spid="78"/>
                                        </p:tgtEl>
                                        <p:attrNameLst>
                                          <p:attrName>ppt_x</p:attrName>
                                        </p:attrNameLst>
                                      </p:cBhvr>
                                      <p:tavLst>
                                        <p:tav tm="0">
                                          <p:val>
                                            <p:strVal val="#ppt_x"/>
                                          </p:val>
                                        </p:tav>
                                        <p:tav tm="100000">
                                          <p:val>
                                            <p:strVal val="#ppt_x"/>
                                          </p:val>
                                        </p:tav>
                                      </p:tavLst>
                                    </p:anim>
                                    <p:anim calcmode="lin" valueType="num">
                                      <p:cBhvr>
                                        <p:cTn id="111" dur="1000" fill="hold"/>
                                        <p:tgtEl>
                                          <p:spTgt spid="78"/>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79"/>
                                        </p:tgtEl>
                                        <p:attrNameLst>
                                          <p:attrName>style.visibility</p:attrName>
                                        </p:attrNameLst>
                                      </p:cBhvr>
                                      <p:to>
                                        <p:strVal val="visible"/>
                                      </p:to>
                                    </p:set>
                                    <p:animEffect transition="in" filter="fade">
                                      <p:cBhvr>
                                        <p:cTn id="114" dur="1000"/>
                                        <p:tgtEl>
                                          <p:spTgt spid="79"/>
                                        </p:tgtEl>
                                      </p:cBhvr>
                                    </p:animEffect>
                                    <p:anim calcmode="lin" valueType="num">
                                      <p:cBhvr>
                                        <p:cTn id="115" dur="1000" fill="hold"/>
                                        <p:tgtEl>
                                          <p:spTgt spid="79"/>
                                        </p:tgtEl>
                                        <p:attrNameLst>
                                          <p:attrName>ppt_x</p:attrName>
                                        </p:attrNameLst>
                                      </p:cBhvr>
                                      <p:tavLst>
                                        <p:tav tm="0">
                                          <p:val>
                                            <p:strVal val="#ppt_x"/>
                                          </p:val>
                                        </p:tav>
                                        <p:tav tm="100000">
                                          <p:val>
                                            <p:strVal val="#ppt_x"/>
                                          </p:val>
                                        </p:tav>
                                      </p:tavLst>
                                    </p:anim>
                                    <p:anim calcmode="lin" valueType="num">
                                      <p:cBhvr>
                                        <p:cTn id="116"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49" grpId="0" animBg="1"/>
      <p:bldP spid="50" grpId="0" animBg="1"/>
      <p:bldP spid="52" grpId="0" animBg="1"/>
      <p:bldP spid="53" grpId="0" animBg="1"/>
      <p:bldP spid="55" grpId="0"/>
      <p:bldP spid="56" grpId="0"/>
      <p:bldP spid="5" grpId="0"/>
      <p:bldP spid="58" grpId="0"/>
      <p:bldP spid="59" grpId="0"/>
      <p:bldP spid="60" grpId="0"/>
      <p:bldP spid="61" grpId="0"/>
      <p:bldP spid="62" grpId="0"/>
      <p:bldP spid="63" grpId="0"/>
      <p:bldP spid="69" grpId="0"/>
      <p:bldP spid="78" grpId="0"/>
      <p:bldP spid="79" grpId="0"/>
      <p:bldP spid="8" grpId="0" animBg="1"/>
      <p:bldP spid="37" grpId="0" animBg="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cstate="screen"/>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cxnSp>
        <p:nvCxnSpPr>
          <p:cNvPr id="9" name="直接连接符 8"/>
          <p:cNvCxnSpPr/>
          <p:nvPr/>
        </p:nvCxnSpPr>
        <p:spPr>
          <a:xfrm>
            <a:off x="2038222" y="3665071"/>
            <a:ext cx="838573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603250" y="3234345"/>
            <a:ext cx="861273" cy="861454"/>
            <a:chOff x="1342571" y="3021808"/>
            <a:chExt cx="868701" cy="868884"/>
          </a:xfrm>
        </p:grpSpPr>
        <p:sp>
          <p:nvSpPr>
            <p:cNvPr id="41" name="任意多边形 40"/>
            <p:cNvSpPr>
              <a:spLocks noChangeAspect="1"/>
            </p:cNvSpPr>
            <p:nvPr/>
          </p:nvSpPr>
          <p:spPr>
            <a:xfrm rot="5400000">
              <a:off x="1342480" y="3021899"/>
              <a:ext cx="868884" cy="868701"/>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31750">
              <a:no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510222" y="3189549"/>
              <a:ext cx="533400" cy="53340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3660296" y="3234345"/>
            <a:ext cx="861273" cy="861454"/>
            <a:chOff x="1342571" y="3021808"/>
            <a:chExt cx="868701" cy="868884"/>
          </a:xfrm>
        </p:grpSpPr>
        <p:sp>
          <p:nvSpPr>
            <p:cNvPr id="68" name="任意多边形 67"/>
            <p:cNvSpPr>
              <a:spLocks noChangeAspect="1"/>
            </p:cNvSpPr>
            <p:nvPr/>
          </p:nvSpPr>
          <p:spPr>
            <a:xfrm rot="5400000">
              <a:off x="1342480" y="3021899"/>
              <a:ext cx="868884" cy="868701"/>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31750">
              <a:no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1510222" y="3189549"/>
              <a:ext cx="533400" cy="53340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5717341" y="3234345"/>
            <a:ext cx="861273" cy="861454"/>
            <a:chOff x="1342571" y="3021808"/>
            <a:chExt cx="868701" cy="868884"/>
          </a:xfrm>
        </p:grpSpPr>
        <p:sp>
          <p:nvSpPr>
            <p:cNvPr id="72" name="任意多边形 71"/>
            <p:cNvSpPr>
              <a:spLocks noChangeAspect="1"/>
            </p:cNvSpPr>
            <p:nvPr/>
          </p:nvSpPr>
          <p:spPr>
            <a:xfrm rot="5400000">
              <a:off x="1342480" y="3021899"/>
              <a:ext cx="868884" cy="868701"/>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31750">
              <a:no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510222" y="3189549"/>
              <a:ext cx="533400" cy="53340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7774387" y="3234345"/>
            <a:ext cx="861273" cy="861454"/>
            <a:chOff x="1342571" y="3021808"/>
            <a:chExt cx="868701" cy="868884"/>
          </a:xfrm>
        </p:grpSpPr>
        <p:sp>
          <p:nvSpPr>
            <p:cNvPr id="75" name="任意多边形 74"/>
            <p:cNvSpPr>
              <a:spLocks noChangeAspect="1"/>
            </p:cNvSpPr>
            <p:nvPr/>
          </p:nvSpPr>
          <p:spPr>
            <a:xfrm rot="5400000">
              <a:off x="1342480" y="3021899"/>
              <a:ext cx="868884" cy="868701"/>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31750">
              <a:no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510222" y="3189549"/>
              <a:ext cx="533400" cy="53340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9831433" y="3234345"/>
            <a:ext cx="861273" cy="861454"/>
            <a:chOff x="1342571" y="3021808"/>
            <a:chExt cx="868701" cy="868884"/>
          </a:xfrm>
        </p:grpSpPr>
        <p:sp>
          <p:nvSpPr>
            <p:cNvPr id="80" name="任意多边形 79"/>
            <p:cNvSpPr>
              <a:spLocks noChangeAspect="1"/>
            </p:cNvSpPr>
            <p:nvPr/>
          </p:nvSpPr>
          <p:spPr>
            <a:xfrm rot="5400000">
              <a:off x="1342480" y="3021899"/>
              <a:ext cx="868884" cy="868701"/>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31750">
              <a:no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1510222" y="3189549"/>
              <a:ext cx="533400" cy="53340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983489" y="1225482"/>
            <a:ext cx="1892881" cy="1892879"/>
            <a:chOff x="937987" y="789364"/>
            <a:chExt cx="1582057" cy="1582057"/>
          </a:xfrm>
        </p:grpSpPr>
        <p:sp>
          <p:nvSpPr>
            <p:cNvPr id="17" name="椭圆 16"/>
            <p:cNvSpPr/>
            <p:nvPr/>
          </p:nvSpPr>
          <p:spPr>
            <a:xfrm>
              <a:off x="937987" y="789364"/>
              <a:ext cx="1582057" cy="1582057"/>
            </a:xfrm>
            <a:prstGeom prst="ellipse">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1050171" y="897732"/>
              <a:ext cx="1357688" cy="13576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5149560" y="1225482"/>
            <a:ext cx="1892881" cy="1892879"/>
            <a:chOff x="937987" y="789364"/>
            <a:chExt cx="1582057" cy="1582057"/>
          </a:xfrm>
        </p:grpSpPr>
        <p:sp>
          <p:nvSpPr>
            <p:cNvPr id="87" name="椭圆 86"/>
            <p:cNvSpPr/>
            <p:nvPr/>
          </p:nvSpPr>
          <p:spPr>
            <a:xfrm>
              <a:off x="937987" y="789364"/>
              <a:ext cx="1582057" cy="1582057"/>
            </a:xfrm>
            <a:prstGeom prst="ellipse">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1050171" y="897732"/>
              <a:ext cx="1357688" cy="13576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9315630" y="1225482"/>
            <a:ext cx="1892881" cy="1892879"/>
            <a:chOff x="937987" y="789364"/>
            <a:chExt cx="1582057" cy="1582057"/>
          </a:xfrm>
        </p:grpSpPr>
        <p:sp>
          <p:nvSpPr>
            <p:cNvPr id="90" name="椭圆 89"/>
            <p:cNvSpPr/>
            <p:nvPr/>
          </p:nvSpPr>
          <p:spPr>
            <a:xfrm>
              <a:off x="937987" y="789364"/>
              <a:ext cx="1582057" cy="1582057"/>
            </a:xfrm>
            <a:prstGeom prst="ellipse">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1050171" y="897732"/>
              <a:ext cx="1357688" cy="13576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2" name="组合 91"/>
          <p:cNvGrpSpPr/>
          <p:nvPr/>
        </p:nvGrpSpPr>
        <p:grpSpPr>
          <a:xfrm>
            <a:off x="3306667" y="4307101"/>
            <a:ext cx="1568530" cy="1568529"/>
            <a:chOff x="937987" y="789364"/>
            <a:chExt cx="1582057" cy="1582057"/>
          </a:xfrm>
        </p:grpSpPr>
        <p:sp>
          <p:nvSpPr>
            <p:cNvPr id="93" name="椭圆 92"/>
            <p:cNvSpPr/>
            <p:nvPr/>
          </p:nvSpPr>
          <p:spPr>
            <a:xfrm>
              <a:off x="937987" y="789364"/>
              <a:ext cx="1582057" cy="1582057"/>
            </a:xfrm>
            <a:prstGeom prst="ellipse">
              <a:avLst/>
            </a:prstGeom>
            <a:blipFill rotWithShape="1">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050171" y="897732"/>
              <a:ext cx="1357688" cy="13576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7420758" y="4307101"/>
            <a:ext cx="1568530" cy="1568529"/>
            <a:chOff x="937987" y="789364"/>
            <a:chExt cx="1582057" cy="1582057"/>
          </a:xfrm>
        </p:grpSpPr>
        <p:sp>
          <p:nvSpPr>
            <p:cNvPr id="96" name="椭圆 95"/>
            <p:cNvSpPr/>
            <p:nvPr/>
          </p:nvSpPr>
          <p:spPr>
            <a:xfrm>
              <a:off x="937987" y="789364"/>
              <a:ext cx="1582057" cy="1582057"/>
            </a:xfrm>
            <a:prstGeom prst="ellipse">
              <a:avLst/>
            </a:prstGeom>
            <a:blipFill rotWithShape="1">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1050171" y="897732"/>
              <a:ext cx="1357688" cy="13576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文本框 102"/>
          <p:cNvSpPr txBox="1"/>
          <p:nvPr/>
        </p:nvSpPr>
        <p:spPr>
          <a:xfrm>
            <a:off x="2971653" y="1759334"/>
            <a:ext cx="1838084" cy="352425"/>
          </a:xfrm>
          <a:prstGeom prst="rect">
            <a:avLst/>
          </a:prstGeom>
          <a:noFill/>
        </p:spPr>
        <p:txBody>
          <a:bodyPr wrap="square" rtlCol="0">
            <a:spAutoFit/>
          </a:bodyPr>
          <a:lstStyle/>
          <a:p>
            <a:r>
              <a:rPr lang="en-US" altLang="zh-CN" sz="1600" b="1" dirty="0">
                <a:solidFill>
                  <a:schemeClr val="tx1"/>
                </a:solidFill>
                <a:latin typeface="Century Gothic" panose="020B0502020202020204" pitchFamily="34" charset="0"/>
                <a:ea typeface="微软雅黑" panose="020B0503020204020204" charset="-122"/>
              </a:rPr>
              <a:t>单击此处添加标题</a:t>
            </a:r>
          </a:p>
        </p:txBody>
      </p:sp>
      <p:sp>
        <p:nvSpPr>
          <p:cNvPr id="104" name="矩形 103"/>
          <p:cNvSpPr/>
          <p:nvPr/>
        </p:nvSpPr>
        <p:spPr>
          <a:xfrm>
            <a:off x="2971653" y="2055253"/>
            <a:ext cx="2125894" cy="640080"/>
          </a:xfrm>
          <a:prstGeom prst="rect">
            <a:avLst/>
          </a:prstGeom>
        </p:spPr>
        <p:txBody>
          <a:bodyPr wrap="square">
            <a:spAutoFit/>
          </a:bodyPr>
          <a:lstStyle/>
          <a:p>
            <a:r>
              <a:rPr lang="en-US" altLang="zh-CN" sz="1200" b="0" i="0" dirty="0">
                <a:solidFill>
                  <a:schemeClr val="tx1"/>
                </a:solidFill>
                <a:effectLst/>
                <a:latin typeface="Century Gothic" panose="020B0502020202020204" pitchFamily="34" charset="0"/>
              </a:rPr>
              <a:t>请在此粘贴或者输入您的文字内容请在此粘贴或者输入您的文字内容</a:t>
            </a:r>
          </a:p>
        </p:txBody>
      </p:sp>
      <p:sp>
        <p:nvSpPr>
          <p:cNvPr id="105" name="文本框 104"/>
          <p:cNvSpPr txBox="1"/>
          <p:nvPr/>
        </p:nvSpPr>
        <p:spPr>
          <a:xfrm>
            <a:off x="7134059" y="1759334"/>
            <a:ext cx="1838084" cy="352425"/>
          </a:xfrm>
          <a:prstGeom prst="rect">
            <a:avLst/>
          </a:prstGeom>
          <a:noFill/>
        </p:spPr>
        <p:txBody>
          <a:bodyPr wrap="square" rtlCol="0">
            <a:spAutoFit/>
          </a:bodyPr>
          <a:lstStyle/>
          <a:p>
            <a:r>
              <a:rPr lang="en-US" altLang="zh-CN" sz="1600" b="1" dirty="0">
                <a:solidFill>
                  <a:schemeClr val="tx1"/>
                </a:solidFill>
                <a:latin typeface="Century Gothic" panose="020B0502020202020204" pitchFamily="34" charset="0"/>
                <a:ea typeface="微软雅黑" panose="020B0503020204020204" charset="-122"/>
              </a:rPr>
              <a:t>单击此处添加标题</a:t>
            </a:r>
          </a:p>
        </p:txBody>
      </p:sp>
      <p:sp>
        <p:nvSpPr>
          <p:cNvPr id="106" name="矩形 105"/>
          <p:cNvSpPr/>
          <p:nvPr/>
        </p:nvSpPr>
        <p:spPr>
          <a:xfrm>
            <a:off x="7134059" y="2055253"/>
            <a:ext cx="2125894" cy="640080"/>
          </a:xfrm>
          <a:prstGeom prst="rect">
            <a:avLst/>
          </a:prstGeom>
        </p:spPr>
        <p:txBody>
          <a:bodyPr wrap="square">
            <a:spAutoFit/>
          </a:bodyPr>
          <a:lstStyle/>
          <a:p>
            <a:r>
              <a:rPr lang="en-US" altLang="zh-CN" sz="1200" b="0" i="0" dirty="0">
                <a:solidFill>
                  <a:schemeClr val="tx1"/>
                </a:solidFill>
                <a:effectLst/>
                <a:latin typeface="Century Gothic" panose="020B0502020202020204" pitchFamily="34" charset="0"/>
              </a:rPr>
              <a:t>请在此粘贴或者输入您的文字内容请在此粘贴或者输入您的文字内容</a:t>
            </a:r>
          </a:p>
        </p:txBody>
      </p:sp>
      <p:sp>
        <p:nvSpPr>
          <p:cNvPr id="107" name="文本框 106"/>
          <p:cNvSpPr txBox="1"/>
          <p:nvPr/>
        </p:nvSpPr>
        <p:spPr>
          <a:xfrm>
            <a:off x="1042371" y="4369758"/>
            <a:ext cx="1838084" cy="352425"/>
          </a:xfrm>
          <a:prstGeom prst="rect">
            <a:avLst/>
          </a:prstGeom>
          <a:noFill/>
        </p:spPr>
        <p:txBody>
          <a:bodyPr wrap="square" rtlCol="0">
            <a:spAutoFit/>
          </a:bodyPr>
          <a:lstStyle/>
          <a:p>
            <a:r>
              <a:rPr lang="en-US" altLang="zh-CN" sz="1600" b="1" dirty="0">
                <a:solidFill>
                  <a:schemeClr val="tx1"/>
                </a:solidFill>
                <a:latin typeface="Century Gothic" panose="020B0502020202020204" pitchFamily="34" charset="0"/>
                <a:ea typeface="微软雅黑" panose="020B0503020204020204" charset="-122"/>
              </a:rPr>
              <a:t>单击此处添加标题</a:t>
            </a:r>
          </a:p>
        </p:txBody>
      </p:sp>
      <p:sp>
        <p:nvSpPr>
          <p:cNvPr id="108" name="矩形 107"/>
          <p:cNvSpPr/>
          <p:nvPr/>
        </p:nvSpPr>
        <p:spPr>
          <a:xfrm>
            <a:off x="1042371" y="4665677"/>
            <a:ext cx="2125894" cy="640080"/>
          </a:xfrm>
          <a:prstGeom prst="rect">
            <a:avLst/>
          </a:prstGeom>
        </p:spPr>
        <p:txBody>
          <a:bodyPr wrap="square">
            <a:spAutoFit/>
          </a:bodyPr>
          <a:lstStyle/>
          <a:p>
            <a:r>
              <a:rPr lang="en-US" altLang="zh-CN" sz="1200" b="0" i="0" dirty="0">
                <a:solidFill>
                  <a:schemeClr val="tx1"/>
                </a:solidFill>
                <a:effectLst/>
                <a:latin typeface="Century Gothic" panose="020B0502020202020204" pitchFamily="34" charset="0"/>
              </a:rPr>
              <a:t>请在此粘贴或者输入您的文字内容请在此粘贴或者输入您的文字内容</a:t>
            </a:r>
          </a:p>
        </p:txBody>
      </p:sp>
      <p:sp>
        <p:nvSpPr>
          <p:cNvPr id="109" name="文本框 108"/>
          <p:cNvSpPr txBox="1"/>
          <p:nvPr/>
        </p:nvSpPr>
        <p:spPr>
          <a:xfrm>
            <a:off x="5204777" y="4369758"/>
            <a:ext cx="1838084" cy="352425"/>
          </a:xfrm>
          <a:prstGeom prst="rect">
            <a:avLst/>
          </a:prstGeom>
          <a:noFill/>
        </p:spPr>
        <p:txBody>
          <a:bodyPr wrap="square" rtlCol="0">
            <a:spAutoFit/>
          </a:bodyPr>
          <a:lstStyle/>
          <a:p>
            <a:r>
              <a:rPr lang="en-US" altLang="zh-CN" sz="1600" b="1" dirty="0">
                <a:solidFill>
                  <a:schemeClr val="tx1"/>
                </a:solidFill>
                <a:latin typeface="Century Gothic" panose="020B0502020202020204" pitchFamily="34" charset="0"/>
                <a:ea typeface="微软雅黑" panose="020B0503020204020204" charset="-122"/>
              </a:rPr>
              <a:t>单击此处添加标题</a:t>
            </a:r>
          </a:p>
        </p:txBody>
      </p:sp>
      <p:sp>
        <p:nvSpPr>
          <p:cNvPr id="110" name="矩形 109"/>
          <p:cNvSpPr/>
          <p:nvPr/>
        </p:nvSpPr>
        <p:spPr>
          <a:xfrm>
            <a:off x="5221922" y="4665677"/>
            <a:ext cx="2125894" cy="640080"/>
          </a:xfrm>
          <a:prstGeom prst="rect">
            <a:avLst/>
          </a:prstGeom>
        </p:spPr>
        <p:txBody>
          <a:bodyPr wrap="square">
            <a:spAutoFit/>
          </a:bodyPr>
          <a:lstStyle/>
          <a:p>
            <a:r>
              <a:rPr lang="en-US" altLang="zh-CN" sz="1200" b="0" i="0" dirty="0">
                <a:solidFill>
                  <a:schemeClr val="tx1"/>
                </a:solidFill>
                <a:effectLst/>
                <a:latin typeface="Century Gothic" panose="020B0502020202020204" pitchFamily="34" charset="0"/>
              </a:rPr>
              <a:t>请在此粘贴或者输入您的文字内容请在此粘贴或者输入您的文字内容</a:t>
            </a:r>
          </a:p>
        </p:txBody>
      </p:sp>
      <p:sp>
        <p:nvSpPr>
          <p:cNvPr id="111" name="文本框 110"/>
          <p:cNvSpPr txBox="1"/>
          <p:nvPr/>
        </p:nvSpPr>
        <p:spPr>
          <a:xfrm>
            <a:off x="9236202" y="4369758"/>
            <a:ext cx="1838084" cy="352425"/>
          </a:xfrm>
          <a:prstGeom prst="rect">
            <a:avLst/>
          </a:prstGeom>
          <a:noFill/>
        </p:spPr>
        <p:txBody>
          <a:bodyPr wrap="square" rtlCol="0">
            <a:spAutoFit/>
          </a:bodyPr>
          <a:lstStyle/>
          <a:p>
            <a:r>
              <a:rPr lang="en-US" altLang="zh-CN" sz="1600" b="1" dirty="0">
                <a:solidFill>
                  <a:schemeClr val="tx1"/>
                </a:solidFill>
                <a:latin typeface="Century Gothic" panose="020B0502020202020204" pitchFamily="34" charset="0"/>
                <a:ea typeface="微软雅黑" panose="020B0503020204020204" charset="-122"/>
              </a:rPr>
              <a:t>单击此处添加标题</a:t>
            </a:r>
          </a:p>
        </p:txBody>
      </p:sp>
      <p:sp>
        <p:nvSpPr>
          <p:cNvPr id="112" name="矩形 111"/>
          <p:cNvSpPr/>
          <p:nvPr/>
        </p:nvSpPr>
        <p:spPr>
          <a:xfrm>
            <a:off x="9236202" y="4665677"/>
            <a:ext cx="2125894" cy="640080"/>
          </a:xfrm>
          <a:prstGeom prst="rect">
            <a:avLst/>
          </a:prstGeom>
        </p:spPr>
        <p:txBody>
          <a:bodyPr wrap="square">
            <a:spAutoFit/>
          </a:bodyPr>
          <a:lstStyle/>
          <a:p>
            <a:r>
              <a:rPr lang="en-US" altLang="zh-CN" sz="1200" b="0" i="0" dirty="0">
                <a:solidFill>
                  <a:schemeClr val="tx1"/>
                </a:solidFill>
                <a:effectLst/>
                <a:latin typeface="Century Gothic" panose="020B0502020202020204" pitchFamily="34" charset="0"/>
              </a:rPr>
              <a:t>请在此粘贴或者输入您的文字内容请在此粘贴或者输入您的文字内容</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p:cTn id="17" dur="500" fill="hold"/>
                                        <p:tgtEl>
                                          <p:spTgt spid="67"/>
                                        </p:tgtEl>
                                        <p:attrNameLst>
                                          <p:attrName>ppt_w</p:attrName>
                                        </p:attrNameLst>
                                      </p:cBhvr>
                                      <p:tavLst>
                                        <p:tav tm="0">
                                          <p:val>
                                            <p:fltVal val="0"/>
                                          </p:val>
                                        </p:tav>
                                        <p:tav tm="100000">
                                          <p:val>
                                            <p:strVal val="#ppt_w"/>
                                          </p:val>
                                        </p:tav>
                                      </p:tavLst>
                                    </p:anim>
                                    <p:anim calcmode="lin" valueType="num">
                                      <p:cBhvr>
                                        <p:cTn id="18" dur="500" fill="hold"/>
                                        <p:tgtEl>
                                          <p:spTgt spid="67"/>
                                        </p:tgtEl>
                                        <p:attrNameLst>
                                          <p:attrName>ppt_h</p:attrName>
                                        </p:attrNameLst>
                                      </p:cBhvr>
                                      <p:tavLst>
                                        <p:tav tm="0">
                                          <p:val>
                                            <p:fltVal val="0"/>
                                          </p:val>
                                        </p:tav>
                                        <p:tav tm="100000">
                                          <p:val>
                                            <p:strVal val="#ppt_h"/>
                                          </p:val>
                                        </p:tav>
                                      </p:tavLst>
                                    </p:anim>
                                    <p:animEffect transition="in" filter="fade">
                                      <p:cBhvr>
                                        <p:cTn id="19" dur="500"/>
                                        <p:tgtEl>
                                          <p:spTgt spid="67"/>
                                        </p:tgtEl>
                                      </p:cBhvr>
                                    </p:animEffect>
                                  </p:childTnLst>
                                </p:cTn>
                              </p:par>
                              <p:par>
                                <p:cTn id="20" presetID="53" presetClass="entr" presetSubtype="16"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childTnLst>
                                </p:cTn>
                              </p:par>
                              <p:par>
                                <p:cTn id="25" presetID="53" presetClass="entr" presetSubtype="16"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p:cTn id="27" dur="500" fill="hold"/>
                                        <p:tgtEl>
                                          <p:spTgt spid="74"/>
                                        </p:tgtEl>
                                        <p:attrNameLst>
                                          <p:attrName>ppt_w</p:attrName>
                                        </p:attrNameLst>
                                      </p:cBhvr>
                                      <p:tavLst>
                                        <p:tav tm="0">
                                          <p:val>
                                            <p:fltVal val="0"/>
                                          </p:val>
                                        </p:tav>
                                        <p:tav tm="100000">
                                          <p:val>
                                            <p:strVal val="#ppt_w"/>
                                          </p:val>
                                        </p:tav>
                                      </p:tavLst>
                                    </p:anim>
                                    <p:anim calcmode="lin" valueType="num">
                                      <p:cBhvr>
                                        <p:cTn id="28" dur="500" fill="hold"/>
                                        <p:tgtEl>
                                          <p:spTgt spid="74"/>
                                        </p:tgtEl>
                                        <p:attrNameLst>
                                          <p:attrName>ppt_h</p:attrName>
                                        </p:attrNameLst>
                                      </p:cBhvr>
                                      <p:tavLst>
                                        <p:tav tm="0">
                                          <p:val>
                                            <p:fltVal val="0"/>
                                          </p:val>
                                        </p:tav>
                                        <p:tav tm="100000">
                                          <p:val>
                                            <p:strVal val="#ppt_h"/>
                                          </p:val>
                                        </p:tav>
                                      </p:tavLst>
                                    </p:anim>
                                    <p:animEffect transition="in" filter="fade">
                                      <p:cBhvr>
                                        <p:cTn id="29" dur="500"/>
                                        <p:tgtEl>
                                          <p:spTgt spid="74"/>
                                        </p:tgtEl>
                                      </p:cBhvr>
                                    </p:animEffect>
                                  </p:childTnLst>
                                </p:cTn>
                              </p:par>
                              <p:par>
                                <p:cTn id="30" presetID="53" presetClass="entr" presetSubtype="16" fill="hold" nodeType="with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p:cTn id="32" dur="500" fill="hold"/>
                                        <p:tgtEl>
                                          <p:spTgt spid="77"/>
                                        </p:tgtEl>
                                        <p:attrNameLst>
                                          <p:attrName>ppt_w</p:attrName>
                                        </p:attrNameLst>
                                      </p:cBhvr>
                                      <p:tavLst>
                                        <p:tav tm="0">
                                          <p:val>
                                            <p:fltVal val="0"/>
                                          </p:val>
                                        </p:tav>
                                        <p:tav tm="100000">
                                          <p:val>
                                            <p:strVal val="#ppt_w"/>
                                          </p:val>
                                        </p:tav>
                                      </p:tavLst>
                                    </p:anim>
                                    <p:anim calcmode="lin" valueType="num">
                                      <p:cBhvr>
                                        <p:cTn id="33" dur="500" fill="hold"/>
                                        <p:tgtEl>
                                          <p:spTgt spid="77"/>
                                        </p:tgtEl>
                                        <p:attrNameLst>
                                          <p:attrName>ppt_h</p:attrName>
                                        </p:attrNameLst>
                                      </p:cBhvr>
                                      <p:tavLst>
                                        <p:tav tm="0">
                                          <p:val>
                                            <p:fltVal val="0"/>
                                          </p:val>
                                        </p:tav>
                                        <p:tav tm="100000">
                                          <p:val>
                                            <p:strVal val="#ppt_h"/>
                                          </p:val>
                                        </p:tav>
                                      </p:tavLst>
                                    </p:anim>
                                    <p:animEffect transition="in" filter="fade">
                                      <p:cBhvr>
                                        <p:cTn id="34" dur="500"/>
                                        <p:tgtEl>
                                          <p:spTgt spid="77"/>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par>
                                <p:cTn id="41" presetID="53" presetClass="entr" presetSubtype="16" fill="hold" nodeType="withEffect">
                                  <p:stCondLst>
                                    <p:cond delay="0"/>
                                  </p:stCondLst>
                                  <p:childTnLst>
                                    <p:set>
                                      <p:cBhvr>
                                        <p:cTn id="42" dur="1" fill="hold">
                                          <p:stCondLst>
                                            <p:cond delay="0"/>
                                          </p:stCondLst>
                                        </p:cTn>
                                        <p:tgtEl>
                                          <p:spTgt spid="86"/>
                                        </p:tgtEl>
                                        <p:attrNameLst>
                                          <p:attrName>style.visibility</p:attrName>
                                        </p:attrNameLst>
                                      </p:cBhvr>
                                      <p:to>
                                        <p:strVal val="visible"/>
                                      </p:to>
                                    </p:set>
                                    <p:anim calcmode="lin" valueType="num">
                                      <p:cBhvr>
                                        <p:cTn id="43" dur="500" fill="hold"/>
                                        <p:tgtEl>
                                          <p:spTgt spid="86"/>
                                        </p:tgtEl>
                                        <p:attrNameLst>
                                          <p:attrName>ppt_w</p:attrName>
                                        </p:attrNameLst>
                                      </p:cBhvr>
                                      <p:tavLst>
                                        <p:tav tm="0">
                                          <p:val>
                                            <p:fltVal val="0"/>
                                          </p:val>
                                        </p:tav>
                                        <p:tav tm="100000">
                                          <p:val>
                                            <p:strVal val="#ppt_w"/>
                                          </p:val>
                                        </p:tav>
                                      </p:tavLst>
                                    </p:anim>
                                    <p:anim calcmode="lin" valueType="num">
                                      <p:cBhvr>
                                        <p:cTn id="44" dur="500" fill="hold"/>
                                        <p:tgtEl>
                                          <p:spTgt spid="86"/>
                                        </p:tgtEl>
                                        <p:attrNameLst>
                                          <p:attrName>ppt_h</p:attrName>
                                        </p:attrNameLst>
                                      </p:cBhvr>
                                      <p:tavLst>
                                        <p:tav tm="0">
                                          <p:val>
                                            <p:fltVal val="0"/>
                                          </p:val>
                                        </p:tav>
                                        <p:tav tm="100000">
                                          <p:val>
                                            <p:strVal val="#ppt_h"/>
                                          </p:val>
                                        </p:tav>
                                      </p:tavLst>
                                    </p:anim>
                                    <p:animEffect transition="in" filter="fade">
                                      <p:cBhvr>
                                        <p:cTn id="45" dur="500"/>
                                        <p:tgtEl>
                                          <p:spTgt spid="86"/>
                                        </p:tgtEl>
                                      </p:cBhvr>
                                    </p:animEffect>
                                  </p:childTnLst>
                                </p:cTn>
                              </p:par>
                              <p:par>
                                <p:cTn id="46" presetID="53" presetClass="entr" presetSubtype="16" fill="hold" nodeType="withEffect">
                                  <p:stCondLst>
                                    <p:cond delay="0"/>
                                  </p:stCondLst>
                                  <p:childTnLst>
                                    <p:set>
                                      <p:cBhvr>
                                        <p:cTn id="47" dur="1" fill="hold">
                                          <p:stCondLst>
                                            <p:cond delay="0"/>
                                          </p:stCondLst>
                                        </p:cTn>
                                        <p:tgtEl>
                                          <p:spTgt spid="89"/>
                                        </p:tgtEl>
                                        <p:attrNameLst>
                                          <p:attrName>style.visibility</p:attrName>
                                        </p:attrNameLst>
                                      </p:cBhvr>
                                      <p:to>
                                        <p:strVal val="visible"/>
                                      </p:to>
                                    </p:set>
                                    <p:anim calcmode="lin" valueType="num">
                                      <p:cBhvr>
                                        <p:cTn id="48" dur="500" fill="hold"/>
                                        <p:tgtEl>
                                          <p:spTgt spid="89"/>
                                        </p:tgtEl>
                                        <p:attrNameLst>
                                          <p:attrName>ppt_w</p:attrName>
                                        </p:attrNameLst>
                                      </p:cBhvr>
                                      <p:tavLst>
                                        <p:tav tm="0">
                                          <p:val>
                                            <p:fltVal val="0"/>
                                          </p:val>
                                        </p:tav>
                                        <p:tav tm="100000">
                                          <p:val>
                                            <p:strVal val="#ppt_w"/>
                                          </p:val>
                                        </p:tav>
                                      </p:tavLst>
                                    </p:anim>
                                    <p:anim calcmode="lin" valueType="num">
                                      <p:cBhvr>
                                        <p:cTn id="49" dur="500" fill="hold"/>
                                        <p:tgtEl>
                                          <p:spTgt spid="89"/>
                                        </p:tgtEl>
                                        <p:attrNameLst>
                                          <p:attrName>ppt_h</p:attrName>
                                        </p:attrNameLst>
                                      </p:cBhvr>
                                      <p:tavLst>
                                        <p:tav tm="0">
                                          <p:val>
                                            <p:fltVal val="0"/>
                                          </p:val>
                                        </p:tav>
                                        <p:tav tm="100000">
                                          <p:val>
                                            <p:strVal val="#ppt_h"/>
                                          </p:val>
                                        </p:tav>
                                      </p:tavLst>
                                    </p:anim>
                                    <p:animEffect transition="in" filter="fade">
                                      <p:cBhvr>
                                        <p:cTn id="50" dur="500"/>
                                        <p:tgtEl>
                                          <p:spTgt spid="89"/>
                                        </p:tgtEl>
                                      </p:cBhvr>
                                    </p:animEffect>
                                  </p:childTnLst>
                                </p:cTn>
                              </p:par>
                              <p:par>
                                <p:cTn id="51" presetID="53" presetClass="entr" presetSubtype="16"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anim calcmode="lin" valueType="num">
                                      <p:cBhvr>
                                        <p:cTn id="53" dur="500" fill="hold"/>
                                        <p:tgtEl>
                                          <p:spTgt spid="95"/>
                                        </p:tgtEl>
                                        <p:attrNameLst>
                                          <p:attrName>ppt_w</p:attrName>
                                        </p:attrNameLst>
                                      </p:cBhvr>
                                      <p:tavLst>
                                        <p:tav tm="0">
                                          <p:val>
                                            <p:fltVal val="0"/>
                                          </p:val>
                                        </p:tav>
                                        <p:tav tm="100000">
                                          <p:val>
                                            <p:strVal val="#ppt_w"/>
                                          </p:val>
                                        </p:tav>
                                      </p:tavLst>
                                    </p:anim>
                                    <p:anim calcmode="lin" valueType="num">
                                      <p:cBhvr>
                                        <p:cTn id="54" dur="500" fill="hold"/>
                                        <p:tgtEl>
                                          <p:spTgt spid="95"/>
                                        </p:tgtEl>
                                        <p:attrNameLst>
                                          <p:attrName>ppt_h</p:attrName>
                                        </p:attrNameLst>
                                      </p:cBhvr>
                                      <p:tavLst>
                                        <p:tav tm="0">
                                          <p:val>
                                            <p:fltVal val="0"/>
                                          </p:val>
                                        </p:tav>
                                        <p:tav tm="100000">
                                          <p:val>
                                            <p:strVal val="#ppt_h"/>
                                          </p:val>
                                        </p:tav>
                                      </p:tavLst>
                                    </p:anim>
                                    <p:animEffect transition="in" filter="fade">
                                      <p:cBhvr>
                                        <p:cTn id="55" dur="500"/>
                                        <p:tgtEl>
                                          <p:spTgt spid="95"/>
                                        </p:tgtEl>
                                      </p:cBhvr>
                                    </p:animEffect>
                                  </p:childTnLst>
                                </p:cTn>
                              </p:par>
                              <p:par>
                                <p:cTn id="56" presetID="53" presetClass="entr" presetSubtype="16" fill="hold" nodeType="withEffect">
                                  <p:stCondLst>
                                    <p:cond delay="0"/>
                                  </p:stCondLst>
                                  <p:childTnLst>
                                    <p:set>
                                      <p:cBhvr>
                                        <p:cTn id="57" dur="1" fill="hold">
                                          <p:stCondLst>
                                            <p:cond delay="0"/>
                                          </p:stCondLst>
                                        </p:cTn>
                                        <p:tgtEl>
                                          <p:spTgt spid="92"/>
                                        </p:tgtEl>
                                        <p:attrNameLst>
                                          <p:attrName>style.visibility</p:attrName>
                                        </p:attrNameLst>
                                      </p:cBhvr>
                                      <p:to>
                                        <p:strVal val="visible"/>
                                      </p:to>
                                    </p:set>
                                    <p:anim calcmode="lin" valueType="num">
                                      <p:cBhvr>
                                        <p:cTn id="58" dur="500" fill="hold"/>
                                        <p:tgtEl>
                                          <p:spTgt spid="92"/>
                                        </p:tgtEl>
                                        <p:attrNameLst>
                                          <p:attrName>ppt_w</p:attrName>
                                        </p:attrNameLst>
                                      </p:cBhvr>
                                      <p:tavLst>
                                        <p:tav tm="0">
                                          <p:val>
                                            <p:fltVal val="0"/>
                                          </p:val>
                                        </p:tav>
                                        <p:tav tm="100000">
                                          <p:val>
                                            <p:strVal val="#ppt_w"/>
                                          </p:val>
                                        </p:tav>
                                      </p:tavLst>
                                    </p:anim>
                                    <p:anim calcmode="lin" valueType="num">
                                      <p:cBhvr>
                                        <p:cTn id="59" dur="500" fill="hold"/>
                                        <p:tgtEl>
                                          <p:spTgt spid="92"/>
                                        </p:tgtEl>
                                        <p:attrNameLst>
                                          <p:attrName>ppt_h</p:attrName>
                                        </p:attrNameLst>
                                      </p:cBhvr>
                                      <p:tavLst>
                                        <p:tav tm="0">
                                          <p:val>
                                            <p:fltVal val="0"/>
                                          </p:val>
                                        </p:tav>
                                        <p:tav tm="100000">
                                          <p:val>
                                            <p:strVal val="#ppt_h"/>
                                          </p:val>
                                        </p:tav>
                                      </p:tavLst>
                                    </p:anim>
                                    <p:animEffect transition="in" filter="fade">
                                      <p:cBhvr>
                                        <p:cTn id="60" dur="500"/>
                                        <p:tgtEl>
                                          <p:spTgt spid="92"/>
                                        </p:tgtEl>
                                      </p:cBhvr>
                                    </p:animEffect>
                                  </p:childTnLst>
                                </p:cTn>
                              </p:par>
                            </p:childTnLst>
                          </p:cTn>
                        </p:par>
                        <p:par>
                          <p:cTn id="61" fill="hold">
                            <p:stCondLst>
                              <p:cond delay="1000"/>
                            </p:stCondLst>
                            <p:childTnLst>
                              <p:par>
                                <p:cTn id="62" presetID="47" presetClass="entr" presetSubtype="0" fill="hold" grpId="0" nodeType="afterEffect">
                                  <p:stCondLst>
                                    <p:cond delay="0"/>
                                  </p:stCondLst>
                                  <p:childTnLst>
                                    <p:set>
                                      <p:cBhvr>
                                        <p:cTn id="63" dur="1" fill="hold">
                                          <p:stCondLst>
                                            <p:cond delay="0"/>
                                          </p:stCondLst>
                                        </p:cTn>
                                        <p:tgtEl>
                                          <p:spTgt spid="103"/>
                                        </p:tgtEl>
                                        <p:attrNameLst>
                                          <p:attrName>style.visibility</p:attrName>
                                        </p:attrNameLst>
                                      </p:cBhvr>
                                      <p:to>
                                        <p:strVal val="visible"/>
                                      </p:to>
                                    </p:set>
                                    <p:animEffect transition="in" filter="fade">
                                      <p:cBhvr>
                                        <p:cTn id="64" dur="1000"/>
                                        <p:tgtEl>
                                          <p:spTgt spid="103"/>
                                        </p:tgtEl>
                                      </p:cBhvr>
                                    </p:animEffect>
                                    <p:anim calcmode="lin" valueType="num">
                                      <p:cBhvr>
                                        <p:cTn id="65" dur="1000" fill="hold"/>
                                        <p:tgtEl>
                                          <p:spTgt spid="103"/>
                                        </p:tgtEl>
                                        <p:attrNameLst>
                                          <p:attrName>ppt_x</p:attrName>
                                        </p:attrNameLst>
                                      </p:cBhvr>
                                      <p:tavLst>
                                        <p:tav tm="0">
                                          <p:val>
                                            <p:strVal val="#ppt_x"/>
                                          </p:val>
                                        </p:tav>
                                        <p:tav tm="100000">
                                          <p:val>
                                            <p:strVal val="#ppt_x"/>
                                          </p:val>
                                        </p:tav>
                                      </p:tavLst>
                                    </p:anim>
                                    <p:anim calcmode="lin" valueType="num">
                                      <p:cBhvr>
                                        <p:cTn id="66" dur="1000" fill="hold"/>
                                        <p:tgtEl>
                                          <p:spTgt spid="103"/>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4"/>
                                        </p:tgtEl>
                                        <p:attrNameLst>
                                          <p:attrName>style.visibility</p:attrName>
                                        </p:attrNameLst>
                                      </p:cBhvr>
                                      <p:to>
                                        <p:strVal val="visible"/>
                                      </p:to>
                                    </p:set>
                                    <p:animEffect transition="in" filter="fade">
                                      <p:cBhvr>
                                        <p:cTn id="69" dur="1000"/>
                                        <p:tgtEl>
                                          <p:spTgt spid="104"/>
                                        </p:tgtEl>
                                      </p:cBhvr>
                                    </p:animEffect>
                                    <p:anim calcmode="lin" valueType="num">
                                      <p:cBhvr>
                                        <p:cTn id="70" dur="1000" fill="hold"/>
                                        <p:tgtEl>
                                          <p:spTgt spid="104"/>
                                        </p:tgtEl>
                                        <p:attrNameLst>
                                          <p:attrName>ppt_x</p:attrName>
                                        </p:attrNameLst>
                                      </p:cBhvr>
                                      <p:tavLst>
                                        <p:tav tm="0">
                                          <p:val>
                                            <p:strVal val="#ppt_x"/>
                                          </p:val>
                                        </p:tav>
                                        <p:tav tm="100000">
                                          <p:val>
                                            <p:strVal val="#ppt_x"/>
                                          </p:val>
                                        </p:tav>
                                      </p:tavLst>
                                    </p:anim>
                                    <p:anim calcmode="lin" valueType="num">
                                      <p:cBhvr>
                                        <p:cTn id="71" dur="1000" fill="hold"/>
                                        <p:tgtEl>
                                          <p:spTgt spid="104"/>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05"/>
                                        </p:tgtEl>
                                        <p:attrNameLst>
                                          <p:attrName>style.visibility</p:attrName>
                                        </p:attrNameLst>
                                      </p:cBhvr>
                                      <p:to>
                                        <p:strVal val="visible"/>
                                      </p:to>
                                    </p:set>
                                    <p:animEffect transition="in" filter="fade">
                                      <p:cBhvr>
                                        <p:cTn id="74" dur="1000"/>
                                        <p:tgtEl>
                                          <p:spTgt spid="105"/>
                                        </p:tgtEl>
                                      </p:cBhvr>
                                    </p:animEffect>
                                    <p:anim calcmode="lin" valueType="num">
                                      <p:cBhvr>
                                        <p:cTn id="75" dur="1000" fill="hold"/>
                                        <p:tgtEl>
                                          <p:spTgt spid="105"/>
                                        </p:tgtEl>
                                        <p:attrNameLst>
                                          <p:attrName>ppt_x</p:attrName>
                                        </p:attrNameLst>
                                      </p:cBhvr>
                                      <p:tavLst>
                                        <p:tav tm="0">
                                          <p:val>
                                            <p:strVal val="#ppt_x"/>
                                          </p:val>
                                        </p:tav>
                                        <p:tav tm="100000">
                                          <p:val>
                                            <p:strVal val="#ppt_x"/>
                                          </p:val>
                                        </p:tav>
                                      </p:tavLst>
                                    </p:anim>
                                    <p:anim calcmode="lin" valueType="num">
                                      <p:cBhvr>
                                        <p:cTn id="76" dur="1000" fill="hold"/>
                                        <p:tgtEl>
                                          <p:spTgt spid="105"/>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fade">
                                      <p:cBhvr>
                                        <p:cTn id="79" dur="1000"/>
                                        <p:tgtEl>
                                          <p:spTgt spid="106"/>
                                        </p:tgtEl>
                                      </p:cBhvr>
                                    </p:animEffect>
                                    <p:anim calcmode="lin" valueType="num">
                                      <p:cBhvr>
                                        <p:cTn id="80" dur="1000" fill="hold"/>
                                        <p:tgtEl>
                                          <p:spTgt spid="106"/>
                                        </p:tgtEl>
                                        <p:attrNameLst>
                                          <p:attrName>ppt_x</p:attrName>
                                        </p:attrNameLst>
                                      </p:cBhvr>
                                      <p:tavLst>
                                        <p:tav tm="0">
                                          <p:val>
                                            <p:strVal val="#ppt_x"/>
                                          </p:val>
                                        </p:tav>
                                        <p:tav tm="100000">
                                          <p:val>
                                            <p:strVal val="#ppt_x"/>
                                          </p:val>
                                        </p:tav>
                                      </p:tavLst>
                                    </p:anim>
                                    <p:anim calcmode="lin" valueType="num">
                                      <p:cBhvr>
                                        <p:cTn id="81" dur="1000" fill="hold"/>
                                        <p:tgtEl>
                                          <p:spTgt spid="106"/>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fade">
                                      <p:cBhvr>
                                        <p:cTn id="84" dur="1000"/>
                                        <p:tgtEl>
                                          <p:spTgt spid="109"/>
                                        </p:tgtEl>
                                      </p:cBhvr>
                                    </p:animEffect>
                                    <p:anim calcmode="lin" valueType="num">
                                      <p:cBhvr>
                                        <p:cTn id="85" dur="1000" fill="hold"/>
                                        <p:tgtEl>
                                          <p:spTgt spid="109"/>
                                        </p:tgtEl>
                                        <p:attrNameLst>
                                          <p:attrName>ppt_x</p:attrName>
                                        </p:attrNameLst>
                                      </p:cBhvr>
                                      <p:tavLst>
                                        <p:tav tm="0">
                                          <p:val>
                                            <p:strVal val="#ppt_x"/>
                                          </p:val>
                                        </p:tav>
                                        <p:tav tm="100000">
                                          <p:val>
                                            <p:strVal val="#ppt_x"/>
                                          </p:val>
                                        </p:tav>
                                      </p:tavLst>
                                    </p:anim>
                                    <p:anim calcmode="lin" valueType="num">
                                      <p:cBhvr>
                                        <p:cTn id="86" dur="1000" fill="hold"/>
                                        <p:tgtEl>
                                          <p:spTgt spid="109"/>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fade">
                                      <p:cBhvr>
                                        <p:cTn id="89" dur="1000"/>
                                        <p:tgtEl>
                                          <p:spTgt spid="110"/>
                                        </p:tgtEl>
                                      </p:cBhvr>
                                    </p:animEffect>
                                    <p:anim calcmode="lin" valueType="num">
                                      <p:cBhvr>
                                        <p:cTn id="90" dur="1000" fill="hold"/>
                                        <p:tgtEl>
                                          <p:spTgt spid="110"/>
                                        </p:tgtEl>
                                        <p:attrNameLst>
                                          <p:attrName>ppt_x</p:attrName>
                                        </p:attrNameLst>
                                      </p:cBhvr>
                                      <p:tavLst>
                                        <p:tav tm="0">
                                          <p:val>
                                            <p:strVal val="#ppt_x"/>
                                          </p:val>
                                        </p:tav>
                                        <p:tav tm="100000">
                                          <p:val>
                                            <p:strVal val="#ppt_x"/>
                                          </p:val>
                                        </p:tav>
                                      </p:tavLst>
                                    </p:anim>
                                    <p:anim calcmode="lin" valueType="num">
                                      <p:cBhvr>
                                        <p:cTn id="91" dur="1000" fill="hold"/>
                                        <p:tgtEl>
                                          <p:spTgt spid="110"/>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107"/>
                                        </p:tgtEl>
                                        <p:attrNameLst>
                                          <p:attrName>style.visibility</p:attrName>
                                        </p:attrNameLst>
                                      </p:cBhvr>
                                      <p:to>
                                        <p:strVal val="visible"/>
                                      </p:to>
                                    </p:set>
                                    <p:animEffect transition="in" filter="fade">
                                      <p:cBhvr>
                                        <p:cTn id="94" dur="1000"/>
                                        <p:tgtEl>
                                          <p:spTgt spid="107"/>
                                        </p:tgtEl>
                                      </p:cBhvr>
                                    </p:animEffect>
                                    <p:anim calcmode="lin" valueType="num">
                                      <p:cBhvr>
                                        <p:cTn id="95" dur="1000" fill="hold"/>
                                        <p:tgtEl>
                                          <p:spTgt spid="107"/>
                                        </p:tgtEl>
                                        <p:attrNameLst>
                                          <p:attrName>ppt_x</p:attrName>
                                        </p:attrNameLst>
                                      </p:cBhvr>
                                      <p:tavLst>
                                        <p:tav tm="0">
                                          <p:val>
                                            <p:strVal val="#ppt_x"/>
                                          </p:val>
                                        </p:tav>
                                        <p:tav tm="100000">
                                          <p:val>
                                            <p:strVal val="#ppt_x"/>
                                          </p:val>
                                        </p:tav>
                                      </p:tavLst>
                                    </p:anim>
                                    <p:anim calcmode="lin" valueType="num">
                                      <p:cBhvr>
                                        <p:cTn id="96" dur="1000" fill="hold"/>
                                        <p:tgtEl>
                                          <p:spTgt spid="107"/>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108"/>
                                        </p:tgtEl>
                                        <p:attrNameLst>
                                          <p:attrName>style.visibility</p:attrName>
                                        </p:attrNameLst>
                                      </p:cBhvr>
                                      <p:to>
                                        <p:strVal val="visible"/>
                                      </p:to>
                                    </p:set>
                                    <p:animEffect transition="in" filter="fade">
                                      <p:cBhvr>
                                        <p:cTn id="99" dur="1000"/>
                                        <p:tgtEl>
                                          <p:spTgt spid="108"/>
                                        </p:tgtEl>
                                      </p:cBhvr>
                                    </p:animEffect>
                                    <p:anim calcmode="lin" valueType="num">
                                      <p:cBhvr>
                                        <p:cTn id="100" dur="1000" fill="hold"/>
                                        <p:tgtEl>
                                          <p:spTgt spid="108"/>
                                        </p:tgtEl>
                                        <p:attrNameLst>
                                          <p:attrName>ppt_x</p:attrName>
                                        </p:attrNameLst>
                                      </p:cBhvr>
                                      <p:tavLst>
                                        <p:tav tm="0">
                                          <p:val>
                                            <p:strVal val="#ppt_x"/>
                                          </p:val>
                                        </p:tav>
                                        <p:tav tm="100000">
                                          <p:val>
                                            <p:strVal val="#ppt_x"/>
                                          </p:val>
                                        </p:tav>
                                      </p:tavLst>
                                    </p:anim>
                                    <p:anim calcmode="lin" valueType="num">
                                      <p:cBhvr>
                                        <p:cTn id="101" dur="1000" fill="hold"/>
                                        <p:tgtEl>
                                          <p:spTgt spid="108"/>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111"/>
                                        </p:tgtEl>
                                        <p:attrNameLst>
                                          <p:attrName>style.visibility</p:attrName>
                                        </p:attrNameLst>
                                      </p:cBhvr>
                                      <p:to>
                                        <p:strVal val="visible"/>
                                      </p:to>
                                    </p:set>
                                    <p:animEffect transition="in" filter="fade">
                                      <p:cBhvr>
                                        <p:cTn id="104" dur="1000"/>
                                        <p:tgtEl>
                                          <p:spTgt spid="111"/>
                                        </p:tgtEl>
                                      </p:cBhvr>
                                    </p:animEffect>
                                    <p:anim calcmode="lin" valueType="num">
                                      <p:cBhvr>
                                        <p:cTn id="105" dur="1000" fill="hold"/>
                                        <p:tgtEl>
                                          <p:spTgt spid="111"/>
                                        </p:tgtEl>
                                        <p:attrNameLst>
                                          <p:attrName>ppt_x</p:attrName>
                                        </p:attrNameLst>
                                      </p:cBhvr>
                                      <p:tavLst>
                                        <p:tav tm="0">
                                          <p:val>
                                            <p:strVal val="#ppt_x"/>
                                          </p:val>
                                        </p:tav>
                                        <p:tav tm="100000">
                                          <p:val>
                                            <p:strVal val="#ppt_x"/>
                                          </p:val>
                                        </p:tav>
                                      </p:tavLst>
                                    </p:anim>
                                    <p:anim calcmode="lin" valueType="num">
                                      <p:cBhvr>
                                        <p:cTn id="106" dur="1000" fill="hold"/>
                                        <p:tgtEl>
                                          <p:spTgt spid="111"/>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2"/>
                                        </p:tgtEl>
                                        <p:attrNameLst>
                                          <p:attrName>style.visibility</p:attrName>
                                        </p:attrNameLst>
                                      </p:cBhvr>
                                      <p:to>
                                        <p:strVal val="visible"/>
                                      </p:to>
                                    </p:set>
                                    <p:animEffect transition="in" filter="fade">
                                      <p:cBhvr>
                                        <p:cTn id="109" dur="1000"/>
                                        <p:tgtEl>
                                          <p:spTgt spid="112"/>
                                        </p:tgtEl>
                                      </p:cBhvr>
                                    </p:animEffect>
                                    <p:anim calcmode="lin" valueType="num">
                                      <p:cBhvr>
                                        <p:cTn id="110" dur="1000" fill="hold"/>
                                        <p:tgtEl>
                                          <p:spTgt spid="112"/>
                                        </p:tgtEl>
                                        <p:attrNameLst>
                                          <p:attrName>ppt_x</p:attrName>
                                        </p:attrNameLst>
                                      </p:cBhvr>
                                      <p:tavLst>
                                        <p:tav tm="0">
                                          <p:val>
                                            <p:strVal val="#ppt_x"/>
                                          </p:val>
                                        </p:tav>
                                        <p:tav tm="100000">
                                          <p:val>
                                            <p:strVal val="#ppt_x"/>
                                          </p:val>
                                        </p:tav>
                                      </p:tavLst>
                                    </p:anim>
                                    <p:anim calcmode="lin" valueType="num">
                                      <p:cBhvr>
                                        <p:cTn id="111"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p:bldP spid="107" grpId="0"/>
      <p:bldP spid="108" grpId="0"/>
      <p:bldP spid="109" grpId="0"/>
      <p:bldP spid="110" grpId="0"/>
      <p:bldP spid="111" grpId="0"/>
      <p:bldP spid="1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16200000">
            <a:off x="3425366" y="758367"/>
            <a:ext cx="5341264" cy="5341262"/>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16200000">
            <a:off x="3656959" y="989959"/>
            <a:ext cx="4878082" cy="4878080"/>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550673" y="1743685"/>
            <a:ext cx="3026530" cy="1527175"/>
          </a:xfrm>
          <a:prstGeom prst="rect">
            <a:avLst/>
          </a:prstGeom>
          <a:noFill/>
        </p:spPr>
        <p:txBody>
          <a:bodyPr wrap="square" rtlCol="0">
            <a:spAutoFit/>
          </a:bodyPr>
          <a:lstStyle/>
          <a:p>
            <a:pPr algn="ctr"/>
            <a:r>
              <a:rPr lang="en-US" altLang="zh-CN" sz="8800" b="1" dirty="0">
                <a:solidFill>
                  <a:schemeClr val="bg1"/>
                </a:solidFill>
                <a:latin typeface="微软雅黑" panose="020B0503020204020204" charset="-122"/>
                <a:ea typeface="微软雅黑" panose="020B0503020204020204" charset="-122"/>
              </a:rPr>
              <a:t>02</a:t>
            </a:r>
          </a:p>
        </p:txBody>
      </p:sp>
      <p:sp>
        <p:nvSpPr>
          <p:cNvPr id="17" name="文本框 16"/>
          <p:cNvSpPr txBox="1"/>
          <p:nvPr/>
        </p:nvSpPr>
        <p:spPr>
          <a:xfrm>
            <a:off x="3621293" y="3037198"/>
            <a:ext cx="4884081" cy="808990"/>
          </a:xfrm>
          <a:prstGeom prst="rect">
            <a:avLst/>
          </a:prstGeom>
          <a:noFill/>
        </p:spPr>
        <p:txBody>
          <a:bodyPr wrap="square" rtlCol="0">
            <a:spAutoFit/>
          </a:bodyPr>
          <a:lstStyle/>
          <a:p>
            <a:pPr algn="ctr"/>
            <a:r>
              <a:rPr lang="zh-CN" altLang="en-US" sz="4400" b="1" dirty="0">
                <a:solidFill>
                  <a:schemeClr val="bg1"/>
                </a:solidFill>
                <a:latin typeface="微软雅黑" panose="020B0503020204020204" charset="-122"/>
                <a:ea typeface="微软雅黑" panose="020B0503020204020204" charset="-122"/>
              </a:rPr>
              <a:t>单击此处添加标题</a:t>
            </a:r>
          </a:p>
        </p:txBody>
      </p:sp>
      <p:sp>
        <p:nvSpPr>
          <p:cNvPr id="20" name="文本框 19"/>
          <p:cNvSpPr txBox="1"/>
          <p:nvPr/>
        </p:nvSpPr>
        <p:spPr>
          <a:xfrm>
            <a:off x="3866234" y="3819525"/>
            <a:ext cx="4394200" cy="652780"/>
          </a:xfrm>
          <a:prstGeom prst="rect">
            <a:avLst/>
          </a:prstGeom>
          <a:noFill/>
        </p:spPr>
        <p:txBody>
          <a:bodyPr wrap="square" rtlCol="0">
            <a:spAutoFit/>
          </a:bodyPr>
          <a:lstStyle/>
          <a:p>
            <a:pPr algn="ctr"/>
            <a:r>
              <a:rPr lang="en-US" altLang="zh-CN" sz="1200" dirty="0">
                <a:solidFill>
                  <a:schemeClr val="bg1"/>
                </a:solidFill>
                <a:latin typeface="Century Gothic" panose="020B0502020202020204" pitchFamily="34" charset="0"/>
                <a:ea typeface="微软雅黑" panose="020B0503020204020204" charset="-122"/>
              </a:rPr>
              <a:t>您的内容打在这里，或者通过复制您的文本后，在此框中选择粘贴，并选择只保留文字。您的内容打在这里，或者通过复制您的文本后，在此框中</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7"/>
                                        </p:tgtEl>
                                        <p:attrNameLst>
                                          <p:attrName>ppt_y</p:attrName>
                                        </p:attrNameLst>
                                      </p:cBhvr>
                                      <p:tavLst>
                                        <p:tav tm="0">
                                          <p:val>
                                            <p:strVal val="#ppt_y"/>
                                          </p:val>
                                        </p:tav>
                                        <p:tav tm="100000">
                                          <p:val>
                                            <p:strVal val="#ppt_y"/>
                                          </p:val>
                                        </p:tav>
                                      </p:tavLst>
                                    </p:anim>
                                    <p:anim calcmode="lin" valueType="num">
                                      <p:cBhvr>
                                        <p:cTn id="2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7"/>
                                        </p:tgtEl>
                                      </p:cBhvr>
                                    </p:animEffect>
                                  </p:childTnLst>
                                </p:cTn>
                              </p:par>
                            </p:childTnLst>
                          </p:cTn>
                        </p:par>
                        <p:par>
                          <p:cTn id="29" fill="hold">
                            <p:stCondLst>
                              <p:cond delay="2349"/>
                            </p:stCondLst>
                            <p:childTnLst>
                              <p:par>
                                <p:cTn id="30" presetID="47"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0" grpId="0" bldLvl="0" animBg="1"/>
      <p:bldP spid="9" grpId="0"/>
      <p:bldP spid="17"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cstate="screen"/>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25" name="任意多边形 24"/>
          <p:cNvSpPr>
            <a:spLocks noChangeAspect="1"/>
          </p:cNvSpPr>
          <p:nvPr/>
        </p:nvSpPr>
        <p:spPr>
          <a:xfrm rot="5400000" flipV="1">
            <a:off x="7141733" y="-1682947"/>
            <a:ext cx="3367316" cy="6733213"/>
          </a:xfrm>
          <a:custGeom>
            <a:avLst/>
            <a:gdLst>
              <a:gd name="connsiteX0" fmla="*/ 2279742 w 2279742"/>
              <a:gd name="connsiteY0" fmla="*/ 1602318 h 4558523"/>
              <a:gd name="connsiteX1" fmla="*/ 2279742 w 2279742"/>
              <a:gd name="connsiteY1" fmla="*/ 2991365 h 4558523"/>
              <a:gd name="connsiteX2" fmla="*/ 2204253 w 2279742"/>
              <a:gd name="connsiteY2" fmla="*/ 3238445 h 4558523"/>
              <a:gd name="connsiteX3" fmla="*/ 2202825 w 2279742"/>
              <a:gd name="connsiteY3" fmla="*/ 3240175 h 4558523"/>
              <a:gd name="connsiteX4" fmla="*/ 2193619 w 2279742"/>
              <a:gd name="connsiteY4" fmla="*/ 3271232 h 4558523"/>
              <a:gd name="connsiteX5" fmla="*/ 2096523 w 2279742"/>
              <a:gd name="connsiteY5" fmla="*/ 3417420 h 4558523"/>
              <a:gd name="connsiteX6" fmla="*/ 1114113 w 2279742"/>
              <a:gd name="connsiteY6" fmla="*/ 4399625 h 4558523"/>
              <a:gd name="connsiteX7" fmla="*/ 885986 w 2279742"/>
              <a:gd name="connsiteY7" fmla="*/ 4520969 h 4558523"/>
              <a:gd name="connsiteX8" fmla="*/ 871630 w 2279742"/>
              <a:gd name="connsiteY8" fmla="*/ 4522345 h 4558523"/>
              <a:gd name="connsiteX9" fmla="*/ 868956 w 2279742"/>
              <a:gd name="connsiteY9" fmla="*/ 4523796 h 4558523"/>
              <a:gd name="connsiteX10" fmla="*/ 696907 w 2279742"/>
              <a:gd name="connsiteY10" fmla="*/ 4558523 h 4558523"/>
              <a:gd name="connsiteX11" fmla="*/ 0 w 2279742"/>
              <a:gd name="connsiteY11" fmla="*/ 4558523 h 4558523"/>
              <a:gd name="connsiteX12" fmla="*/ 0 w 2279742"/>
              <a:gd name="connsiteY12" fmla="*/ 0 h 4558523"/>
              <a:gd name="connsiteX13" fmla="*/ 696907 w 2279742"/>
              <a:gd name="connsiteY13" fmla="*/ 0 h 4558523"/>
              <a:gd name="connsiteX14" fmla="*/ 944038 w 2279742"/>
              <a:gd name="connsiteY14" fmla="*/ 75473 h 4558523"/>
              <a:gd name="connsiteX15" fmla="*/ 966349 w 2279742"/>
              <a:gd name="connsiteY15" fmla="*/ 93878 h 4558523"/>
              <a:gd name="connsiteX16" fmla="*/ 976835 w 2279742"/>
              <a:gd name="connsiteY16" fmla="*/ 96984 h 4558523"/>
              <a:gd name="connsiteX17" fmla="*/ 1123054 w 2279742"/>
              <a:gd name="connsiteY17" fmla="*/ 194059 h 4558523"/>
              <a:gd name="connsiteX18" fmla="*/ 2105465 w 2279742"/>
              <a:gd name="connsiteY18" fmla="*/ 1176264 h 4558523"/>
              <a:gd name="connsiteX19" fmla="*/ 2202561 w 2279742"/>
              <a:gd name="connsiteY19" fmla="*/ 1322452 h 4558523"/>
              <a:gd name="connsiteX20" fmla="*/ 2221932 w 2279742"/>
              <a:gd name="connsiteY20" fmla="*/ 1387803 h 4558523"/>
              <a:gd name="connsiteX21" fmla="*/ 2245006 w 2279742"/>
              <a:gd name="connsiteY21" fmla="*/ 1430305 h 4558523"/>
              <a:gd name="connsiteX22" fmla="*/ 2279742 w 2279742"/>
              <a:gd name="connsiteY22" fmla="*/ 1602318 h 455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79742" h="4558523">
                <a:moveTo>
                  <a:pt x="2279742" y="1602318"/>
                </a:moveTo>
                <a:lnTo>
                  <a:pt x="2279742" y="2991365"/>
                </a:lnTo>
                <a:cubicBezTo>
                  <a:pt x="2279742" y="3082889"/>
                  <a:pt x="2251912" y="3167914"/>
                  <a:pt x="2204253" y="3238445"/>
                </a:cubicBezTo>
                <a:lnTo>
                  <a:pt x="2202825" y="3240175"/>
                </a:lnTo>
                <a:lnTo>
                  <a:pt x="2193619" y="3271232"/>
                </a:lnTo>
                <a:cubicBezTo>
                  <a:pt x="2172042" y="3324429"/>
                  <a:pt x="2139677" y="3374275"/>
                  <a:pt x="2096523" y="3417420"/>
                </a:cubicBezTo>
                <a:lnTo>
                  <a:pt x="1114113" y="4399625"/>
                </a:lnTo>
                <a:cubicBezTo>
                  <a:pt x="1049382" y="4464341"/>
                  <a:pt x="969569" y="4504789"/>
                  <a:pt x="885986" y="4520969"/>
                </a:cubicBezTo>
                <a:lnTo>
                  <a:pt x="871630" y="4522345"/>
                </a:lnTo>
                <a:lnTo>
                  <a:pt x="868956" y="4523796"/>
                </a:lnTo>
                <a:cubicBezTo>
                  <a:pt x="816076" y="4546157"/>
                  <a:pt x="757935" y="4558523"/>
                  <a:pt x="696907" y="4558523"/>
                </a:cubicBezTo>
                <a:lnTo>
                  <a:pt x="0" y="4558523"/>
                </a:lnTo>
                <a:lnTo>
                  <a:pt x="0" y="0"/>
                </a:lnTo>
                <a:lnTo>
                  <a:pt x="696907" y="0"/>
                </a:lnTo>
                <a:cubicBezTo>
                  <a:pt x="788450" y="0"/>
                  <a:pt x="873493" y="27824"/>
                  <a:pt x="944038" y="75473"/>
                </a:cubicBezTo>
                <a:lnTo>
                  <a:pt x="966349" y="93878"/>
                </a:lnTo>
                <a:lnTo>
                  <a:pt x="976835" y="96984"/>
                </a:lnTo>
                <a:cubicBezTo>
                  <a:pt x="1030043" y="118557"/>
                  <a:pt x="1079901" y="150915"/>
                  <a:pt x="1123054" y="194059"/>
                </a:cubicBezTo>
                <a:lnTo>
                  <a:pt x="2105465" y="1176264"/>
                </a:lnTo>
                <a:cubicBezTo>
                  <a:pt x="2148618" y="1219408"/>
                  <a:pt x="2180983" y="1269255"/>
                  <a:pt x="2202561" y="1322452"/>
                </a:cubicBezTo>
                <a:lnTo>
                  <a:pt x="2221932" y="1387803"/>
                </a:lnTo>
                <a:lnTo>
                  <a:pt x="2245006" y="1430305"/>
                </a:lnTo>
                <a:cubicBezTo>
                  <a:pt x="2267373" y="1483175"/>
                  <a:pt x="2279742" y="1541303"/>
                  <a:pt x="2279742" y="1602318"/>
                </a:cubicBezTo>
                <a:close/>
              </a:path>
            </a:pathLst>
          </a:custGeom>
          <a:blipFill rotWithShape="1">
            <a:blip r:embed="rId3"/>
            <a:stretch>
              <a:fillRect/>
            </a:stretch>
          </a:blip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文本框 31"/>
          <p:cNvSpPr txBox="1"/>
          <p:nvPr/>
        </p:nvSpPr>
        <p:spPr>
          <a:xfrm>
            <a:off x="551554" y="1571511"/>
            <a:ext cx="1712668" cy="548640"/>
          </a:xfrm>
          <a:prstGeom prst="rect">
            <a:avLst/>
          </a:prstGeom>
          <a:noFill/>
        </p:spPr>
        <p:txBody>
          <a:bodyPr wrap="square" rtlCol="0">
            <a:spAutoFit/>
          </a:bodyPr>
          <a:lstStyle/>
          <a:p>
            <a:r>
              <a:rPr lang="zh-CN" altLang="en-US" sz="2800" dirty="0">
                <a:solidFill>
                  <a:schemeClr val="tx1"/>
                </a:solidFill>
                <a:latin typeface="Century Gothic" panose="020B0502020202020204" pitchFamily="34" charset="0"/>
                <a:ea typeface="微软雅黑" panose="020B0503020204020204" charset="-122"/>
              </a:rPr>
              <a:t>添加标题</a:t>
            </a:r>
          </a:p>
        </p:txBody>
      </p:sp>
      <p:sp>
        <p:nvSpPr>
          <p:cNvPr id="33" name="文本框 32"/>
          <p:cNvSpPr txBox="1"/>
          <p:nvPr/>
        </p:nvSpPr>
        <p:spPr>
          <a:xfrm>
            <a:off x="526154" y="2002129"/>
            <a:ext cx="3204529" cy="523220"/>
          </a:xfrm>
          <a:prstGeom prst="rect">
            <a:avLst/>
          </a:prstGeom>
          <a:noFill/>
        </p:spPr>
        <p:txBody>
          <a:bodyPr wrap="square" rtlCol="0">
            <a:spAutoFit/>
          </a:bodyPr>
          <a:lstStyle/>
          <a:p>
            <a:r>
              <a:rPr lang="en-US" altLang="zh-CN" sz="2800" dirty="0">
                <a:solidFill>
                  <a:schemeClr val="tx1"/>
                </a:solidFill>
                <a:latin typeface="Century Gothic" panose="020B0502020202020204" pitchFamily="34" charset="0"/>
                <a:ea typeface="微软雅黑" panose="020B0503020204020204" charset="-122"/>
              </a:rPr>
              <a:t>BASIC SITUATION</a:t>
            </a:r>
          </a:p>
        </p:txBody>
      </p:sp>
      <p:sp>
        <p:nvSpPr>
          <p:cNvPr id="34" name="矩形 33"/>
          <p:cNvSpPr/>
          <p:nvPr/>
        </p:nvSpPr>
        <p:spPr>
          <a:xfrm>
            <a:off x="540994" y="2551937"/>
            <a:ext cx="5426159" cy="914400"/>
          </a:xfrm>
          <a:prstGeom prst="rect">
            <a:avLst/>
          </a:prstGeom>
        </p:spPr>
        <p:txBody>
          <a:bodyPr wrap="square">
            <a:spAutoFit/>
          </a:bodyPr>
          <a:lstStyle/>
          <a:p>
            <a:r>
              <a:rPr lang="en-US" altLang="zh-CN" i="0" dirty="0">
                <a:solidFill>
                  <a:schemeClr val="tx1"/>
                </a:solidFill>
                <a:latin typeface="Century Gothic" panose="020B0502020202020204" pitchFamily="34" charset="0"/>
              </a:rPr>
              <a:t>您的内容打在这里，或者通过复制您的文本后，在此框中选择粘贴，并选择只保留文字。您的内容打在这里，或者通过复制您的文本后，在此框中</a:t>
            </a:r>
          </a:p>
        </p:txBody>
      </p:sp>
      <p:cxnSp>
        <p:nvCxnSpPr>
          <p:cNvPr id="35" name="直接连接符 34"/>
          <p:cNvCxnSpPr/>
          <p:nvPr/>
        </p:nvCxnSpPr>
        <p:spPr>
          <a:xfrm>
            <a:off x="650857" y="1397668"/>
            <a:ext cx="3254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任意多边形 41"/>
          <p:cNvSpPr>
            <a:spLocks noChangeAspect="1"/>
          </p:cNvSpPr>
          <p:nvPr/>
        </p:nvSpPr>
        <p:spPr>
          <a:xfrm rot="5400000">
            <a:off x="6376567" y="4413021"/>
            <a:ext cx="1272596" cy="1272330"/>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53975">
            <a:no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a:spLocks noChangeAspect="1"/>
          </p:cNvSpPr>
          <p:nvPr/>
        </p:nvSpPr>
        <p:spPr>
          <a:xfrm rot="5400000">
            <a:off x="8216840" y="4413021"/>
            <a:ext cx="1272596" cy="1272330"/>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53975">
            <a:no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17"/>
          <p:cNvSpPr>
            <a:spLocks noChangeArrowheads="1"/>
          </p:cNvSpPr>
          <p:nvPr/>
        </p:nvSpPr>
        <p:spPr bwMode="auto">
          <a:xfrm>
            <a:off x="8598334" y="4794384"/>
            <a:ext cx="509608" cy="509604"/>
          </a:xfrm>
          <a:custGeom>
            <a:avLst/>
            <a:gdLst>
              <a:gd name="T0" fmla="*/ 104207 w 461"/>
              <a:gd name="T1" fmla="*/ 4060 h 461"/>
              <a:gd name="T2" fmla="*/ 104207 w 461"/>
              <a:gd name="T3" fmla="*/ 4060 h 461"/>
              <a:gd name="T4" fmla="*/ 0 w 461"/>
              <a:gd name="T5" fmla="*/ 107815 h 461"/>
              <a:gd name="T6" fmla="*/ 104207 w 461"/>
              <a:gd name="T7" fmla="*/ 207511 h 461"/>
              <a:gd name="T8" fmla="*/ 207512 w 461"/>
              <a:gd name="T9" fmla="*/ 103755 h 461"/>
              <a:gd name="T10" fmla="*/ 104207 w 461"/>
              <a:gd name="T11" fmla="*/ 4060 h 461"/>
              <a:gd name="T12" fmla="*/ 104207 w 461"/>
              <a:gd name="T13" fmla="*/ 167813 h 461"/>
              <a:gd name="T14" fmla="*/ 104207 w 461"/>
              <a:gd name="T15" fmla="*/ 167813 h 461"/>
              <a:gd name="T16" fmla="*/ 99696 w 461"/>
              <a:gd name="T17" fmla="*/ 167813 h 461"/>
              <a:gd name="T18" fmla="*/ 87967 w 461"/>
              <a:gd name="T19" fmla="*/ 151573 h 461"/>
              <a:gd name="T20" fmla="*/ 104207 w 461"/>
              <a:gd name="T21" fmla="*/ 135784 h 461"/>
              <a:gd name="T22" fmla="*/ 104207 w 461"/>
              <a:gd name="T23" fmla="*/ 135784 h 461"/>
              <a:gd name="T24" fmla="*/ 115936 w 461"/>
              <a:gd name="T25" fmla="*/ 151573 h 461"/>
              <a:gd name="T26" fmla="*/ 104207 w 461"/>
              <a:gd name="T27" fmla="*/ 167813 h 461"/>
              <a:gd name="T28" fmla="*/ 139845 w 461"/>
              <a:gd name="T29" fmla="*/ 96087 h 461"/>
              <a:gd name="T30" fmla="*/ 139845 w 461"/>
              <a:gd name="T31" fmla="*/ 96087 h 461"/>
              <a:gd name="T32" fmla="*/ 128116 w 461"/>
              <a:gd name="T33" fmla="*/ 103755 h 461"/>
              <a:gd name="T34" fmla="*/ 119996 w 461"/>
              <a:gd name="T35" fmla="*/ 111875 h 461"/>
              <a:gd name="T36" fmla="*/ 115936 w 461"/>
              <a:gd name="T37" fmla="*/ 115935 h 461"/>
              <a:gd name="T38" fmla="*/ 111876 w 461"/>
              <a:gd name="T39" fmla="*/ 123604 h 461"/>
              <a:gd name="T40" fmla="*/ 111876 w 461"/>
              <a:gd name="T41" fmla="*/ 123604 h 461"/>
              <a:gd name="T42" fmla="*/ 87967 w 461"/>
              <a:gd name="T43" fmla="*/ 123604 h 461"/>
              <a:gd name="T44" fmla="*/ 87967 w 461"/>
              <a:gd name="T45" fmla="*/ 123604 h 461"/>
              <a:gd name="T46" fmla="*/ 92027 w 461"/>
              <a:gd name="T47" fmla="*/ 103755 h 461"/>
              <a:gd name="T48" fmla="*/ 111876 w 461"/>
              <a:gd name="T49" fmla="*/ 92027 h 461"/>
              <a:gd name="T50" fmla="*/ 115936 w 461"/>
              <a:gd name="T51" fmla="*/ 87967 h 461"/>
              <a:gd name="T52" fmla="*/ 119996 w 461"/>
              <a:gd name="T53" fmla="*/ 79395 h 461"/>
              <a:gd name="T54" fmla="*/ 115936 w 461"/>
              <a:gd name="T55" fmla="*/ 67667 h 461"/>
              <a:gd name="T56" fmla="*/ 104207 w 461"/>
              <a:gd name="T57" fmla="*/ 63607 h 461"/>
              <a:gd name="T58" fmla="*/ 92027 w 461"/>
              <a:gd name="T59" fmla="*/ 67667 h 461"/>
              <a:gd name="T60" fmla="*/ 87967 w 461"/>
              <a:gd name="T61" fmla="*/ 79395 h 461"/>
              <a:gd name="T62" fmla="*/ 87967 w 461"/>
              <a:gd name="T63" fmla="*/ 83455 h 461"/>
              <a:gd name="T64" fmla="*/ 64058 w 461"/>
              <a:gd name="T65" fmla="*/ 83455 h 461"/>
              <a:gd name="T66" fmla="*/ 64058 w 461"/>
              <a:gd name="T67" fmla="*/ 79395 h 461"/>
              <a:gd name="T68" fmla="*/ 79847 w 461"/>
              <a:gd name="T69" fmla="*/ 47818 h 461"/>
              <a:gd name="T70" fmla="*/ 104207 w 461"/>
              <a:gd name="T71" fmla="*/ 43758 h 461"/>
              <a:gd name="T72" fmla="*/ 132176 w 461"/>
              <a:gd name="T73" fmla="*/ 51878 h 461"/>
              <a:gd name="T74" fmla="*/ 143905 w 461"/>
              <a:gd name="T75" fmla="*/ 75787 h 461"/>
              <a:gd name="T76" fmla="*/ 139845 w 461"/>
              <a:gd name="T77" fmla="*/ 96087 h 4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cubicBezTo>
                  <a:pt x="195" y="274"/>
                  <a:pt x="195" y="274"/>
                  <a:pt x="195" y="274"/>
                </a:cubicBez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gradFill>
            <a:gsLst>
              <a:gs pos="0">
                <a:srgbClr val="E30000"/>
              </a:gs>
              <a:gs pos="100000">
                <a:srgbClr val="760303"/>
              </a:gs>
            </a:gsLst>
            <a:lin ang="5400000" scaled="0"/>
          </a:gradFill>
          <a:ln w="53975">
            <a:noFill/>
          </a:ln>
          <a:effectLst>
            <a:outerShdw blurRad="63500" sx="108000" sy="108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任意多边形 46"/>
          <p:cNvSpPr>
            <a:spLocks noChangeAspect="1"/>
          </p:cNvSpPr>
          <p:nvPr/>
        </p:nvSpPr>
        <p:spPr>
          <a:xfrm rot="5400000">
            <a:off x="10057112" y="4413021"/>
            <a:ext cx="1272596" cy="1272330"/>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53975">
            <a:no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89"/>
          <p:cNvSpPr>
            <a:spLocks noChangeArrowheads="1"/>
          </p:cNvSpPr>
          <p:nvPr/>
        </p:nvSpPr>
        <p:spPr bwMode="auto">
          <a:xfrm>
            <a:off x="10438607" y="4794384"/>
            <a:ext cx="509606" cy="501824"/>
          </a:xfrm>
          <a:custGeom>
            <a:avLst/>
            <a:gdLst>
              <a:gd name="T0" fmla="*/ 103531 w 462"/>
              <a:gd name="T1" fmla="*/ 0 h 453"/>
              <a:gd name="T2" fmla="*/ 103531 w 462"/>
              <a:gd name="T3" fmla="*/ 0 h 453"/>
              <a:gd name="T4" fmla="*/ 0 w 462"/>
              <a:gd name="T5" fmla="*/ 100359 h 453"/>
              <a:gd name="T6" fmla="*/ 103531 w 462"/>
              <a:gd name="T7" fmla="*/ 204335 h 453"/>
              <a:gd name="T8" fmla="*/ 207512 w 462"/>
              <a:gd name="T9" fmla="*/ 100359 h 453"/>
              <a:gd name="T10" fmla="*/ 103531 w 462"/>
              <a:gd name="T11" fmla="*/ 0 h 453"/>
              <a:gd name="T12" fmla="*/ 103531 w 462"/>
              <a:gd name="T13" fmla="*/ 136525 h 453"/>
              <a:gd name="T14" fmla="*/ 103531 w 462"/>
              <a:gd name="T15" fmla="*/ 136525 h 453"/>
              <a:gd name="T16" fmla="*/ 71571 w 462"/>
              <a:gd name="T17" fmla="*/ 100359 h 453"/>
              <a:gd name="T18" fmla="*/ 103531 w 462"/>
              <a:gd name="T19" fmla="*/ 68262 h 453"/>
              <a:gd name="T20" fmla="*/ 135490 w 462"/>
              <a:gd name="T21" fmla="*/ 100359 h 453"/>
              <a:gd name="T22" fmla="*/ 103531 w 462"/>
              <a:gd name="T23" fmla="*/ 136525 h 4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gradFill>
            <a:gsLst>
              <a:gs pos="0">
                <a:srgbClr val="E30000"/>
              </a:gs>
              <a:gs pos="100000">
                <a:srgbClr val="760303"/>
              </a:gs>
            </a:gsLst>
            <a:lin ang="5400000" scaled="0"/>
          </a:gradFill>
          <a:ln w="53975">
            <a:noFill/>
          </a:ln>
          <a:effectLst>
            <a:outerShdw blurRad="63500" sx="108000" sy="108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39" name="图片 38" descr="C:\Users\Administrator\Desktop\001aa04b652e0cf95a3c03.jpg001aa04b652e0cf95a3c03"/>
          <p:cNvPicPr>
            <a:picLocks noChangeAspect="1"/>
          </p:cNvPicPr>
          <p:nvPr/>
        </p:nvPicPr>
        <p:blipFill>
          <a:blip r:embed="rId4" cstate="screen"/>
          <a:srcRect/>
          <a:stretch>
            <a:fillRect/>
          </a:stretch>
        </p:blipFill>
        <p:spPr>
          <a:xfrm>
            <a:off x="650875" y="3869690"/>
            <a:ext cx="2275205" cy="2152015"/>
          </a:xfrm>
          <a:custGeom>
            <a:avLst/>
            <a:gdLst>
              <a:gd name="connsiteX0" fmla="*/ 2047461 w 5955621"/>
              <a:gd name="connsiteY0" fmla="*/ 0 h 5956869"/>
              <a:gd name="connsiteX1" fmla="*/ 3862224 w 5955621"/>
              <a:gd name="connsiteY1" fmla="*/ 0 h 5956869"/>
              <a:gd name="connsiteX2" fmla="*/ 4086956 w 5955621"/>
              <a:gd name="connsiteY2" fmla="*/ 45382 h 5956869"/>
              <a:gd name="connsiteX3" fmla="*/ 4119741 w 5955621"/>
              <a:gd name="connsiteY3" fmla="*/ 63181 h 5956869"/>
              <a:gd name="connsiteX4" fmla="*/ 4120878 w 5955621"/>
              <a:gd name="connsiteY4" fmla="*/ 63290 h 5956869"/>
              <a:gd name="connsiteX5" fmla="*/ 4418858 w 5955621"/>
              <a:gd name="connsiteY5" fmla="*/ 221856 h 5956869"/>
              <a:gd name="connsiteX6" fmla="*/ 5702088 w 5955621"/>
              <a:gd name="connsiteY6" fmla="*/ 1505358 h 5956869"/>
              <a:gd name="connsiteX7" fmla="*/ 5828915 w 5955621"/>
              <a:gd name="connsiteY7" fmla="*/ 1696389 h 5956869"/>
              <a:gd name="connsiteX8" fmla="*/ 5838375 w 5955621"/>
              <a:gd name="connsiteY8" fmla="*/ 1728316 h 5956869"/>
              <a:gd name="connsiteX9" fmla="*/ 5857017 w 5955621"/>
              <a:gd name="connsiteY9" fmla="*/ 1750914 h 5956869"/>
              <a:gd name="connsiteX10" fmla="*/ 5955621 w 5955621"/>
              <a:gd name="connsiteY10" fmla="*/ 2073786 h 5956869"/>
              <a:gd name="connsiteX11" fmla="*/ 5955621 w 5955621"/>
              <a:gd name="connsiteY11" fmla="*/ 3888928 h 5956869"/>
              <a:gd name="connsiteX12" fmla="*/ 5857017 w 5955621"/>
              <a:gd name="connsiteY12" fmla="*/ 4211801 h 5956869"/>
              <a:gd name="connsiteX13" fmla="*/ 5832972 w 5955621"/>
              <a:gd name="connsiteY13" fmla="*/ 4240949 h 5956869"/>
              <a:gd name="connsiteX14" fmla="*/ 5828913 w 5955621"/>
              <a:gd name="connsiteY14" fmla="*/ 4254649 h 5956869"/>
              <a:gd name="connsiteX15" fmla="*/ 5702086 w 5955621"/>
              <a:gd name="connsiteY15" fmla="*/ 4445681 h 5956869"/>
              <a:gd name="connsiteX16" fmla="*/ 4418856 w 5955621"/>
              <a:gd name="connsiteY16" fmla="*/ 5729180 h 5956869"/>
              <a:gd name="connsiteX17" fmla="*/ 4227864 w 5955621"/>
              <a:gd name="connsiteY17" fmla="*/ 5856034 h 5956869"/>
              <a:gd name="connsiteX18" fmla="*/ 4142484 w 5955621"/>
              <a:gd name="connsiteY18" fmla="*/ 5881342 h 5956869"/>
              <a:gd name="connsiteX19" fmla="*/ 4086956 w 5955621"/>
              <a:gd name="connsiteY19" fmla="*/ 5911488 h 5956869"/>
              <a:gd name="connsiteX20" fmla="*/ 3862224 w 5955621"/>
              <a:gd name="connsiteY20" fmla="*/ 5956869 h 5956869"/>
              <a:gd name="connsiteX21" fmla="*/ 2047461 w 5955621"/>
              <a:gd name="connsiteY21" fmla="*/ 5956869 h 5956869"/>
              <a:gd name="connsiteX22" fmla="*/ 1724657 w 5955621"/>
              <a:gd name="connsiteY22" fmla="*/ 5858245 h 5956869"/>
              <a:gd name="connsiteX23" fmla="*/ 1722397 w 5955621"/>
              <a:gd name="connsiteY23" fmla="*/ 5856380 h 5956869"/>
              <a:gd name="connsiteX24" fmla="*/ 1681821 w 5955621"/>
              <a:gd name="connsiteY24" fmla="*/ 5844352 h 5956869"/>
              <a:gd name="connsiteX25" fmla="*/ 1490829 w 5955621"/>
              <a:gd name="connsiteY25" fmla="*/ 5717498 h 5956869"/>
              <a:gd name="connsiteX26" fmla="*/ 207598 w 5955621"/>
              <a:gd name="connsiteY26" fmla="*/ 4433999 h 5956869"/>
              <a:gd name="connsiteX27" fmla="*/ 49063 w 5955621"/>
              <a:gd name="connsiteY27" fmla="*/ 4135957 h 5956869"/>
              <a:gd name="connsiteX28" fmla="*/ 47266 w 5955621"/>
              <a:gd name="connsiteY28" fmla="*/ 4117201 h 5956869"/>
              <a:gd name="connsiteX29" fmla="*/ 45370 w 5955621"/>
              <a:gd name="connsiteY29" fmla="*/ 4113708 h 5956869"/>
              <a:gd name="connsiteX30" fmla="*/ 0 w 5955621"/>
              <a:gd name="connsiteY30" fmla="*/ 3888928 h 5956869"/>
              <a:gd name="connsiteX31" fmla="*/ 0 w 5955621"/>
              <a:gd name="connsiteY31" fmla="*/ 2073786 h 5956869"/>
              <a:gd name="connsiteX32" fmla="*/ 45370 w 5955621"/>
              <a:gd name="connsiteY32" fmla="*/ 1849007 h 5956869"/>
              <a:gd name="connsiteX33" fmla="*/ 45906 w 5955621"/>
              <a:gd name="connsiteY33" fmla="*/ 1848024 h 5956869"/>
              <a:gd name="connsiteX34" fmla="*/ 49061 w 5955621"/>
              <a:gd name="connsiteY34" fmla="*/ 1815082 h 5956869"/>
              <a:gd name="connsiteX35" fmla="*/ 207596 w 5955621"/>
              <a:gd name="connsiteY35" fmla="*/ 1517039 h 5956869"/>
              <a:gd name="connsiteX36" fmla="*/ 1490827 w 5955621"/>
              <a:gd name="connsiteY36" fmla="*/ 233538 h 5956869"/>
              <a:gd name="connsiteX37" fmla="*/ 1681819 w 5955621"/>
              <a:gd name="connsiteY37" fmla="*/ 106685 h 5956869"/>
              <a:gd name="connsiteX38" fmla="*/ 1743474 w 5955621"/>
              <a:gd name="connsiteY38" fmla="*/ 88409 h 5956869"/>
              <a:gd name="connsiteX39" fmla="*/ 1822729 w 5955621"/>
              <a:gd name="connsiteY39" fmla="*/ 45382 h 5956869"/>
              <a:gd name="connsiteX40" fmla="*/ 2047461 w 5955621"/>
              <a:gd name="connsiteY40" fmla="*/ 0 h 595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55621" h="5956869">
                <a:moveTo>
                  <a:pt x="2047461" y="0"/>
                </a:moveTo>
                <a:lnTo>
                  <a:pt x="3862224" y="0"/>
                </a:lnTo>
                <a:cubicBezTo>
                  <a:pt x="3941939" y="0"/>
                  <a:pt x="4017883" y="16159"/>
                  <a:pt x="4086956" y="45382"/>
                </a:cubicBezTo>
                <a:lnTo>
                  <a:pt x="4119741" y="63181"/>
                </a:lnTo>
                <a:lnTo>
                  <a:pt x="4120878" y="63290"/>
                </a:lnTo>
                <a:cubicBezTo>
                  <a:pt x="4230054" y="84432"/>
                  <a:pt x="4334306" y="137289"/>
                  <a:pt x="4418858" y="221856"/>
                </a:cubicBezTo>
                <a:lnTo>
                  <a:pt x="5702088" y="1505358"/>
                </a:lnTo>
                <a:cubicBezTo>
                  <a:pt x="5758456" y="1561737"/>
                  <a:pt x="5800731" y="1626873"/>
                  <a:pt x="5828915" y="1696389"/>
                </a:cubicBezTo>
                <a:lnTo>
                  <a:pt x="5838375" y="1728316"/>
                </a:lnTo>
                <a:lnTo>
                  <a:pt x="5857017" y="1750914"/>
                </a:lnTo>
                <a:cubicBezTo>
                  <a:pt x="5919269" y="1843081"/>
                  <a:pt x="5955621" y="1954187"/>
                  <a:pt x="5955621" y="2073786"/>
                </a:cubicBezTo>
                <a:lnTo>
                  <a:pt x="5955621" y="3888928"/>
                </a:lnTo>
                <a:cubicBezTo>
                  <a:pt x="5955621" y="4008528"/>
                  <a:pt x="5919269" y="4119634"/>
                  <a:pt x="5857017" y="4211801"/>
                </a:cubicBezTo>
                <a:lnTo>
                  <a:pt x="5832972" y="4240949"/>
                </a:lnTo>
                <a:lnTo>
                  <a:pt x="5828913" y="4254649"/>
                </a:lnTo>
                <a:cubicBezTo>
                  <a:pt x="5800729" y="4324163"/>
                  <a:pt x="5758454" y="4389302"/>
                  <a:pt x="5702086" y="4445681"/>
                </a:cubicBezTo>
                <a:lnTo>
                  <a:pt x="4418856" y="5729180"/>
                </a:lnTo>
                <a:cubicBezTo>
                  <a:pt x="4362488" y="5785559"/>
                  <a:pt x="4297364" y="5827843"/>
                  <a:pt x="4227864" y="5856034"/>
                </a:cubicBezTo>
                <a:lnTo>
                  <a:pt x="4142484" y="5881342"/>
                </a:lnTo>
                <a:lnTo>
                  <a:pt x="4086956" y="5911488"/>
                </a:lnTo>
                <a:cubicBezTo>
                  <a:pt x="4017883" y="5940710"/>
                  <a:pt x="3941939" y="5956869"/>
                  <a:pt x="3862224" y="5956869"/>
                </a:cubicBezTo>
                <a:lnTo>
                  <a:pt x="2047461" y="5956869"/>
                </a:lnTo>
                <a:cubicBezTo>
                  <a:pt x="1927887" y="5956869"/>
                  <a:pt x="1816804" y="5920510"/>
                  <a:pt x="1724657" y="5858245"/>
                </a:cubicBezTo>
                <a:lnTo>
                  <a:pt x="1722397" y="5856380"/>
                </a:lnTo>
                <a:lnTo>
                  <a:pt x="1681821" y="5844352"/>
                </a:lnTo>
                <a:cubicBezTo>
                  <a:pt x="1612319" y="5816161"/>
                  <a:pt x="1547196" y="5773877"/>
                  <a:pt x="1490829" y="5717498"/>
                </a:cubicBezTo>
                <a:lnTo>
                  <a:pt x="207598" y="4433999"/>
                </a:lnTo>
                <a:cubicBezTo>
                  <a:pt x="123046" y="4349429"/>
                  <a:pt x="70202" y="4245156"/>
                  <a:pt x="49063" y="4135957"/>
                </a:cubicBezTo>
                <a:lnTo>
                  <a:pt x="47266" y="4117201"/>
                </a:lnTo>
                <a:lnTo>
                  <a:pt x="45370" y="4113708"/>
                </a:lnTo>
                <a:cubicBezTo>
                  <a:pt x="16156" y="4044620"/>
                  <a:pt x="0" y="3968661"/>
                  <a:pt x="0" y="3888928"/>
                </a:cubicBezTo>
                <a:lnTo>
                  <a:pt x="0" y="2073786"/>
                </a:lnTo>
                <a:cubicBezTo>
                  <a:pt x="0" y="1994054"/>
                  <a:pt x="16156" y="1918095"/>
                  <a:pt x="45370" y="1849007"/>
                </a:cubicBezTo>
                <a:lnTo>
                  <a:pt x="45906" y="1848024"/>
                </a:lnTo>
                <a:lnTo>
                  <a:pt x="49061" y="1815082"/>
                </a:lnTo>
                <a:cubicBezTo>
                  <a:pt x="70201" y="1705881"/>
                  <a:pt x="123044" y="1601607"/>
                  <a:pt x="207596" y="1517039"/>
                </a:cubicBezTo>
                <a:lnTo>
                  <a:pt x="1490827" y="233538"/>
                </a:lnTo>
                <a:cubicBezTo>
                  <a:pt x="1547195" y="177159"/>
                  <a:pt x="1612318" y="134875"/>
                  <a:pt x="1681819" y="106685"/>
                </a:cubicBezTo>
                <a:lnTo>
                  <a:pt x="1743474" y="88409"/>
                </a:lnTo>
                <a:lnTo>
                  <a:pt x="1822729" y="45382"/>
                </a:lnTo>
                <a:cubicBezTo>
                  <a:pt x="1891804" y="16159"/>
                  <a:pt x="1967746" y="0"/>
                  <a:pt x="2047461" y="0"/>
                </a:cubicBezTo>
                <a:close/>
              </a:path>
            </a:pathLst>
          </a:custGeom>
          <a:solidFill>
            <a:schemeClr val="bg1"/>
          </a:solidFill>
          <a:ln w="53975">
            <a:noFill/>
          </a:ln>
          <a:effectLst>
            <a:outerShdw blurRad="63500" sx="102000" sy="102000" algn="ctr" rotWithShape="0">
              <a:prstClr val="black">
                <a:alpha val="32000"/>
              </a:prstClr>
            </a:outerShdw>
          </a:effectLst>
        </p:spPr>
      </p:pic>
      <p:sp>
        <p:nvSpPr>
          <p:cNvPr id="40" name="任意多边形 39"/>
          <p:cNvSpPr>
            <a:spLocks noChangeAspect="1"/>
          </p:cNvSpPr>
          <p:nvPr/>
        </p:nvSpPr>
        <p:spPr>
          <a:xfrm rot="5400000">
            <a:off x="6484800" y="4517342"/>
            <a:ext cx="1056130" cy="1055908"/>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noFill/>
          <a:ln w="31750">
            <a:solidFill>
              <a:srgbClr val="C00000"/>
            </a:solid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a:spLocks noChangeAspect="1"/>
          </p:cNvSpPr>
          <p:nvPr/>
        </p:nvSpPr>
        <p:spPr>
          <a:xfrm rot="5400000">
            <a:off x="8325073" y="4517342"/>
            <a:ext cx="1056130" cy="1055908"/>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noFill/>
          <a:ln w="31750">
            <a:solidFill>
              <a:srgbClr val="C00000"/>
            </a:solid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a:spLocks noChangeAspect="1"/>
          </p:cNvSpPr>
          <p:nvPr/>
        </p:nvSpPr>
        <p:spPr>
          <a:xfrm rot="5400000">
            <a:off x="10165345" y="4517342"/>
            <a:ext cx="1056130" cy="1055908"/>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noFill/>
          <a:ln w="31750">
            <a:solidFill>
              <a:srgbClr val="C00000"/>
            </a:solid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302153" y="4055538"/>
            <a:ext cx="457027" cy="301968"/>
            <a:chOff x="4181505" y="3972988"/>
            <a:chExt cx="457027" cy="301968"/>
          </a:xfrm>
        </p:grpSpPr>
        <p:sp>
          <p:nvSpPr>
            <p:cNvPr id="60" name="任意多边形 59"/>
            <p:cNvSpPr/>
            <p:nvPr/>
          </p:nvSpPr>
          <p:spPr>
            <a:xfrm rot="1800000">
              <a:off x="4181505" y="3972988"/>
              <a:ext cx="215727" cy="301968"/>
            </a:xfrm>
            <a:custGeom>
              <a:avLst/>
              <a:gdLst>
                <a:gd name="connsiteX0" fmla="*/ 0 w 1183566"/>
                <a:gd name="connsiteY0" fmla="*/ 0 h 1656718"/>
                <a:gd name="connsiteX1" fmla="*/ 314398 w 1183566"/>
                <a:gd name="connsiteY1" fmla="*/ 0 h 1656718"/>
                <a:gd name="connsiteX2" fmla="*/ 314398 w 1183566"/>
                <a:gd name="connsiteY2" fmla="*/ 545188 h 1656718"/>
                <a:gd name="connsiteX3" fmla="*/ 361434 w 1183566"/>
                <a:gd name="connsiteY3" fmla="*/ 519657 h 1656718"/>
                <a:gd name="connsiteX4" fmla="*/ 591783 w 1183566"/>
                <a:gd name="connsiteY4" fmla="*/ 473152 h 1656718"/>
                <a:gd name="connsiteX5" fmla="*/ 1183566 w 1183566"/>
                <a:gd name="connsiteY5" fmla="*/ 1064935 h 1656718"/>
                <a:gd name="connsiteX6" fmla="*/ 591783 w 1183566"/>
                <a:gd name="connsiteY6" fmla="*/ 1656718 h 1656718"/>
                <a:gd name="connsiteX7" fmla="*/ 0 w 1183566"/>
                <a:gd name="connsiteY7" fmla="*/ 1064935 h 16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66" h="1656718">
                  <a:moveTo>
                    <a:pt x="0" y="0"/>
                  </a:moveTo>
                  <a:lnTo>
                    <a:pt x="314398" y="0"/>
                  </a:lnTo>
                  <a:lnTo>
                    <a:pt x="314398" y="545188"/>
                  </a:lnTo>
                  <a:lnTo>
                    <a:pt x="361434" y="519657"/>
                  </a:lnTo>
                  <a:cubicBezTo>
                    <a:pt x="432234" y="489712"/>
                    <a:pt x="510075" y="473152"/>
                    <a:pt x="591783" y="473152"/>
                  </a:cubicBezTo>
                  <a:cubicBezTo>
                    <a:pt x="918616" y="473152"/>
                    <a:pt x="1183566" y="738102"/>
                    <a:pt x="1183566" y="1064935"/>
                  </a:cubicBezTo>
                  <a:cubicBezTo>
                    <a:pt x="1183566" y="1391768"/>
                    <a:pt x="918616" y="1656718"/>
                    <a:pt x="591783" y="1656718"/>
                  </a:cubicBezTo>
                  <a:cubicBezTo>
                    <a:pt x="264950" y="1656718"/>
                    <a:pt x="0" y="1391768"/>
                    <a:pt x="0" y="1064935"/>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任意多边形 60"/>
            <p:cNvSpPr/>
            <p:nvPr/>
          </p:nvSpPr>
          <p:spPr>
            <a:xfrm rot="1800000">
              <a:off x="4422805" y="3972988"/>
              <a:ext cx="215727" cy="301968"/>
            </a:xfrm>
            <a:custGeom>
              <a:avLst/>
              <a:gdLst>
                <a:gd name="connsiteX0" fmla="*/ 0 w 1183566"/>
                <a:gd name="connsiteY0" fmla="*/ 0 h 1656718"/>
                <a:gd name="connsiteX1" fmla="*/ 314398 w 1183566"/>
                <a:gd name="connsiteY1" fmla="*/ 0 h 1656718"/>
                <a:gd name="connsiteX2" fmla="*/ 314398 w 1183566"/>
                <a:gd name="connsiteY2" fmla="*/ 545188 h 1656718"/>
                <a:gd name="connsiteX3" fmla="*/ 361434 w 1183566"/>
                <a:gd name="connsiteY3" fmla="*/ 519657 h 1656718"/>
                <a:gd name="connsiteX4" fmla="*/ 591783 w 1183566"/>
                <a:gd name="connsiteY4" fmla="*/ 473152 h 1656718"/>
                <a:gd name="connsiteX5" fmla="*/ 1183566 w 1183566"/>
                <a:gd name="connsiteY5" fmla="*/ 1064935 h 1656718"/>
                <a:gd name="connsiteX6" fmla="*/ 591783 w 1183566"/>
                <a:gd name="connsiteY6" fmla="*/ 1656718 h 1656718"/>
                <a:gd name="connsiteX7" fmla="*/ 0 w 1183566"/>
                <a:gd name="connsiteY7" fmla="*/ 1064935 h 16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66" h="1656718">
                  <a:moveTo>
                    <a:pt x="0" y="0"/>
                  </a:moveTo>
                  <a:lnTo>
                    <a:pt x="314398" y="0"/>
                  </a:lnTo>
                  <a:lnTo>
                    <a:pt x="314398" y="545188"/>
                  </a:lnTo>
                  <a:lnTo>
                    <a:pt x="361434" y="519657"/>
                  </a:lnTo>
                  <a:cubicBezTo>
                    <a:pt x="432234" y="489712"/>
                    <a:pt x="510075" y="473152"/>
                    <a:pt x="591783" y="473152"/>
                  </a:cubicBezTo>
                  <a:cubicBezTo>
                    <a:pt x="918616" y="473152"/>
                    <a:pt x="1183566" y="738102"/>
                    <a:pt x="1183566" y="1064935"/>
                  </a:cubicBezTo>
                  <a:cubicBezTo>
                    <a:pt x="1183566" y="1391768"/>
                    <a:pt x="918616" y="1656718"/>
                    <a:pt x="591783" y="1656718"/>
                  </a:cubicBezTo>
                  <a:cubicBezTo>
                    <a:pt x="264950" y="1656718"/>
                    <a:pt x="0" y="1391768"/>
                    <a:pt x="0" y="1064935"/>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2" name="矩形 61"/>
          <p:cNvSpPr/>
          <p:nvPr/>
        </p:nvSpPr>
        <p:spPr>
          <a:xfrm>
            <a:off x="3327472" y="4437926"/>
            <a:ext cx="2406391" cy="1310640"/>
          </a:xfrm>
          <a:prstGeom prst="rect">
            <a:avLst/>
          </a:prstGeom>
        </p:spPr>
        <p:txBody>
          <a:bodyPr wrap="square">
            <a:spAutoFit/>
          </a:bodyPr>
          <a:lstStyle/>
          <a:p>
            <a:pPr algn="ctr"/>
            <a:r>
              <a:rPr lang="en-US" altLang="zh-CN" sz="1600" i="0" dirty="0">
                <a:solidFill>
                  <a:schemeClr val="tx1"/>
                </a:solidFill>
                <a:effectLst/>
                <a:latin typeface="Century Gothic" panose="020B0502020202020204" pitchFamily="34" charset="0"/>
              </a:rPr>
              <a:t>请在此粘贴或者输入您的文字内容请在此粘贴或者输入您的文字内容请在此粘贴或者输入您的文字内容</a:t>
            </a:r>
          </a:p>
        </p:txBody>
      </p:sp>
      <p:grpSp>
        <p:nvGrpSpPr>
          <p:cNvPr id="63" name="组合 62"/>
          <p:cNvGrpSpPr/>
          <p:nvPr/>
        </p:nvGrpSpPr>
        <p:grpSpPr>
          <a:xfrm flipH="1" flipV="1">
            <a:off x="4253897" y="5699454"/>
            <a:ext cx="457027" cy="301968"/>
            <a:chOff x="4181505" y="3972988"/>
            <a:chExt cx="457027" cy="301968"/>
          </a:xfrm>
        </p:grpSpPr>
        <p:sp>
          <p:nvSpPr>
            <p:cNvPr id="64" name="任意多边形 63"/>
            <p:cNvSpPr/>
            <p:nvPr/>
          </p:nvSpPr>
          <p:spPr>
            <a:xfrm rot="1800000">
              <a:off x="4181505" y="3972988"/>
              <a:ext cx="215727" cy="301968"/>
            </a:xfrm>
            <a:custGeom>
              <a:avLst/>
              <a:gdLst>
                <a:gd name="connsiteX0" fmla="*/ 0 w 1183566"/>
                <a:gd name="connsiteY0" fmla="*/ 0 h 1656718"/>
                <a:gd name="connsiteX1" fmla="*/ 314398 w 1183566"/>
                <a:gd name="connsiteY1" fmla="*/ 0 h 1656718"/>
                <a:gd name="connsiteX2" fmla="*/ 314398 w 1183566"/>
                <a:gd name="connsiteY2" fmla="*/ 545188 h 1656718"/>
                <a:gd name="connsiteX3" fmla="*/ 361434 w 1183566"/>
                <a:gd name="connsiteY3" fmla="*/ 519657 h 1656718"/>
                <a:gd name="connsiteX4" fmla="*/ 591783 w 1183566"/>
                <a:gd name="connsiteY4" fmla="*/ 473152 h 1656718"/>
                <a:gd name="connsiteX5" fmla="*/ 1183566 w 1183566"/>
                <a:gd name="connsiteY5" fmla="*/ 1064935 h 1656718"/>
                <a:gd name="connsiteX6" fmla="*/ 591783 w 1183566"/>
                <a:gd name="connsiteY6" fmla="*/ 1656718 h 1656718"/>
                <a:gd name="connsiteX7" fmla="*/ 0 w 1183566"/>
                <a:gd name="connsiteY7" fmla="*/ 1064935 h 16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66" h="1656718">
                  <a:moveTo>
                    <a:pt x="0" y="0"/>
                  </a:moveTo>
                  <a:lnTo>
                    <a:pt x="314398" y="0"/>
                  </a:lnTo>
                  <a:lnTo>
                    <a:pt x="314398" y="545188"/>
                  </a:lnTo>
                  <a:lnTo>
                    <a:pt x="361434" y="519657"/>
                  </a:lnTo>
                  <a:cubicBezTo>
                    <a:pt x="432234" y="489712"/>
                    <a:pt x="510075" y="473152"/>
                    <a:pt x="591783" y="473152"/>
                  </a:cubicBezTo>
                  <a:cubicBezTo>
                    <a:pt x="918616" y="473152"/>
                    <a:pt x="1183566" y="738102"/>
                    <a:pt x="1183566" y="1064935"/>
                  </a:cubicBezTo>
                  <a:cubicBezTo>
                    <a:pt x="1183566" y="1391768"/>
                    <a:pt x="918616" y="1656718"/>
                    <a:pt x="591783" y="1656718"/>
                  </a:cubicBezTo>
                  <a:cubicBezTo>
                    <a:pt x="264950" y="1656718"/>
                    <a:pt x="0" y="1391768"/>
                    <a:pt x="0" y="1064935"/>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任意多边形 64"/>
            <p:cNvSpPr/>
            <p:nvPr/>
          </p:nvSpPr>
          <p:spPr>
            <a:xfrm rot="1800000">
              <a:off x="4422805" y="3972988"/>
              <a:ext cx="215727" cy="301968"/>
            </a:xfrm>
            <a:custGeom>
              <a:avLst/>
              <a:gdLst>
                <a:gd name="connsiteX0" fmla="*/ 0 w 1183566"/>
                <a:gd name="connsiteY0" fmla="*/ 0 h 1656718"/>
                <a:gd name="connsiteX1" fmla="*/ 314398 w 1183566"/>
                <a:gd name="connsiteY1" fmla="*/ 0 h 1656718"/>
                <a:gd name="connsiteX2" fmla="*/ 314398 w 1183566"/>
                <a:gd name="connsiteY2" fmla="*/ 545188 h 1656718"/>
                <a:gd name="connsiteX3" fmla="*/ 361434 w 1183566"/>
                <a:gd name="connsiteY3" fmla="*/ 519657 h 1656718"/>
                <a:gd name="connsiteX4" fmla="*/ 591783 w 1183566"/>
                <a:gd name="connsiteY4" fmla="*/ 473152 h 1656718"/>
                <a:gd name="connsiteX5" fmla="*/ 1183566 w 1183566"/>
                <a:gd name="connsiteY5" fmla="*/ 1064935 h 1656718"/>
                <a:gd name="connsiteX6" fmla="*/ 591783 w 1183566"/>
                <a:gd name="connsiteY6" fmla="*/ 1656718 h 1656718"/>
                <a:gd name="connsiteX7" fmla="*/ 0 w 1183566"/>
                <a:gd name="connsiteY7" fmla="*/ 1064935 h 16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66" h="1656718">
                  <a:moveTo>
                    <a:pt x="0" y="0"/>
                  </a:moveTo>
                  <a:lnTo>
                    <a:pt x="314398" y="0"/>
                  </a:lnTo>
                  <a:lnTo>
                    <a:pt x="314398" y="545188"/>
                  </a:lnTo>
                  <a:lnTo>
                    <a:pt x="361434" y="519657"/>
                  </a:lnTo>
                  <a:cubicBezTo>
                    <a:pt x="432234" y="489712"/>
                    <a:pt x="510075" y="473152"/>
                    <a:pt x="591783" y="473152"/>
                  </a:cubicBezTo>
                  <a:cubicBezTo>
                    <a:pt x="918616" y="473152"/>
                    <a:pt x="1183566" y="738102"/>
                    <a:pt x="1183566" y="1064935"/>
                  </a:cubicBezTo>
                  <a:cubicBezTo>
                    <a:pt x="1183566" y="1391768"/>
                    <a:pt x="918616" y="1656718"/>
                    <a:pt x="591783" y="1656718"/>
                  </a:cubicBezTo>
                  <a:cubicBezTo>
                    <a:pt x="264950" y="1656718"/>
                    <a:pt x="0" y="1391768"/>
                    <a:pt x="0" y="1064935"/>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9" name="Freeform 111"/>
          <p:cNvSpPr>
            <a:spLocks noChangeArrowheads="1"/>
          </p:cNvSpPr>
          <p:nvPr/>
        </p:nvSpPr>
        <p:spPr bwMode="auto">
          <a:xfrm>
            <a:off x="6758060" y="4791430"/>
            <a:ext cx="509610" cy="501942"/>
          </a:xfrm>
          <a:custGeom>
            <a:avLst/>
            <a:gdLst>
              <a:gd name="T0" fmla="*/ 105569 w 480"/>
              <a:gd name="T1" fmla="*/ 0 h 471"/>
              <a:gd name="T2" fmla="*/ 105569 w 480"/>
              <a:gd name="T3" fmla="*/ 0 h 471"/>
              <a:gd name="T4" fmla="*/ 0 w 480"/>
              <a:gd name="T5" fmla="*/ 101994 h 471"/>
              <a:gd name="T6" fmla="*/ 105569 w 480"/>
              <a:gd name="T7" fmla="*/ 207520 h 471"/>
              <a:gd name="T8" fmla="*/ 210698 w 480"/>
              <a:gd name="T9" fmla="*/ 101994 h 471"/>
              <a:gd name="T10" fmla="*/ 105569 w 480"/>
              <a:gd name="T11" fmla="*/ 0 h 471"/>
              <a:gd name="T12" fmla="*/ 23313 w 480"/>
              <a:gd name="T13" fmla="*/ 74619 h 471"/>
              <a:gd name="T14" fmla="*/ 23313 w 480"/>
              <a:gd name="T15" fmla="*/ 74619 h 471"/>
              <a:gd name="T16" fmla="*/ 50585 w 480"/>
              <a:gd name="T17" fmla="*/ 86540 h 471"/>
              <a:gd name="T18" fmla="*/ 50585 w 480"/>
              <a:gd name="T19" fmla="*/ 86540 h 471"/>
              <a:gd name="T20" fmla="*/ 50585 w 480"/>
              <a:gd name="T21" fmla="*/ 101994 h 471"/>
              <a:gd name="T22" fmla="*/ 58943 w 480"/>
              <a:gd name="T23" fmla="*/ 101994 h 471"/>
              <a:gd name="T24" fmla="*/ 58943 w 480"/>
              <a:gd name="T25" fmla="*/ 105968 h 471"/>
              <a:gd name="T26" fmla="*/ 58943 w 480"/>
              <a:gd name="T27" fmla="*/ 109942 h 471"/>
              <a:gd name="T28" fmla="*/ 50585 w 480"/>
              <a:gd name="T29" fmla="*/ 109942 h 471"/>
              <a:gd name="T30" fmla="*/ 50585 w 480"/>
              <a:gd name="T31" fmla="*/ 121422 h 471"/>
              <a:gd name="T32" fmla="*/ 62462 w 480"/>
              <a:gd name="T33" fmla="*/ 121422 h 471"/>
              <a:gd name="T34" fmla="*/ 70379 w 480"/>
              <a:gd name="T35" fmla="*/ 144823 h 471"/>
              <a:gd name="T36" fmla="*/ 113487 w 480"/>
              <a:gd name="T37" fmla="*/ 164692 h 471"/>
              <a:gd name="T38" fmla="*/ 140319 w 480"/>
              <a:gd name="T39" fmla="*/ 156744 h 471"/>
              <a:gd name="T40" fmla="*/ 136800 w 480"/>
              <a:gd name="T41" fmla="*/ 137317 h 471"/>
              <a:gd name="T42" fmla="*/ 117006 w 480"/>
              <a:gd name="T43" fmla="*/ 140849 h 471"/>
              <a:gd name="T44" fmla="*/ 93692 w 480"/>
              <a:gd name="T45" fmla="*/ 133343 h 471"/>
              <a:gd name="T46" fmla="*/ 90174 w 480"/>
              <a:gd name="T47" fmla="*/ 121422 h 471"/>
              <a:gd name="T48" fmla="*/ 124923 w 480"/>
              <a:gd name="T49" fmla="*/ 121422 h 471"/>
              <a:gd name="T50" fmla="*/ 179467 w 480"/>
              <a:gd name="T51" fmla="*/ 144823 h 471"/>
              <a:gd name="T52" fmla="*/ 105569 w 480"/>
              <a:gd name="T53" fmla="*/ 188093 h 471"/>
              <a:gd name="T54" fmla="*/ 19794 w 480"/>
              <a:gd name="T55" fmla="*/ 101994 h 471"/>
              <a:gd name="T56" fmla="*/ 23313 w 480"/>
              <a:gd name="T57" fmla="*/ 74619 h 471"/>
              <a:gd name="T58" fmla="*/ 132841 w 480"/>
              <a:gd name="T59" fmla="*/ 101994 h 471"/>
              <a:gd name="T60" fmla="*/ 132841 w 480"/>
              <a:gd name="T61" fmla="*/ 101994 h 471"/>
              <a:gd name="T62" fmla="*/ 132841 w 480"/>
              <a:gd name="T63" fmla="*/ 101994 h 471"/>
              <a:gd name="T64" fmla="*/ 132841 w 480"/>
              <a:gd name="T65" fmla="*/ 86540 h 471"/>
              <a:gd name="T66" fmla="*/ 101610 w 480"/>
              <a:gd name="T67" fmla="*/ 86540 h 471"/>
              <a:gd name="T68" fmla="*/ 90174 w 480"/>
              <a:gd name="T69" fmla="*/ 82567 h 471"/>
              <a:gd name="T70" fmla="*/ 93692 w 480"/>
              <a:gd name="T71" fmla="*/ 74619 h 471"/>
              <a:gd name="T72" fmla="*/ 117006 w 480"/>
              <a:gd name="T73" fmla="*/ 66671 h 471"/>
              <a:gd name="T74" fmla="*/ 136800 w 480"/>
              <a:gd name="T75" fmla="*/ 70645 h 471"/>
              <a:gd name="T76" fmla="*/ 140319 w 480"/>
              <a:gd name="T77" fmla="*/ 51218 h 471"/>
              <a:gd name="T78" fmla="*/ 113487 w 480"/>
              <a:gd name="T79" fmla="*/ 47244 h 471"/>
              <a:gd name="T80" fmla="*/ 74338 w 480"/>
              <a:gd name="T81" fmla="*/ 63139 h 471"/>
              <a:gd name="T82" fmla="*/ 66420 w 480"/>
              <a:gd name="T83" fmla="*/ 70645 h 471"/>
              <a:gd name="T84" fmla="*/ 35190 w 480"/>
              <a:gd name="T85" fmla="*/ 55192 h 471"/>
              <a:gd name="T86" fmla="*/ 105569 w 480"/>
              <a:gd name="T87" fmla="*/ 16337 h 471"/>
              <a:gd name="T88" fmla="*/ 190904 w 480"/>
              <a:gd name="T89" fmla="*/ 101994 h 471"/>
              <a:gd name="T90" fmla="*/ 186945 w 480"/>
              <a:gd name="T91" fmla="*/ 125395 h 471"/>
              <a:gd name="T92" fmla="*/ 132841 w 480"/>
              <a:gd name="T93" fmla="*/ 101994 h 4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0" h="471">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53" y="169"/>
                </a:moveTo>
                <a:lnTo>
                  <a:pt x="53" y="169"/>
                </a:lnTo>
                <a:cubicBezTo>
                  <a:pt x="115" y="196"/>
                  <a:pt x="115" y="196"/>
                  <a:pt x="115" y="196"/>
                </a:cubicBezTo>
                <a:cubicBezTo>
                  <a:pt x="115" y="231"/>
                  <a:pt x="115" y="231"/>
                  <a:pt x="115" y="231"/>
                </a:cubicBezTo>
                <a:cubicBezTo>
                  <a:pt x="134" y="231"/>
                  <a:pt x="134" y="231"/>
                  <a:pt x="134" y="231"/>
                </a:cubicBezTo>
                <a:cubicBezTo>
                  <a:pt x="134" y="231"/>
                  <a:pt x="134" y="231"/>
                  <a:pt x="134" y="240"/>
                </a:cubicBezTo>
                <a:cubicBezTo>
                  <a:pt x="134" y="249"/>
                  <a:pt x="134" y="249"/>
                  <a:pt x="134" y="249"/>
                </a:cubicBezTo>
                <a:cubicBezTo>
                  <a:pt x="115" y="249"/>
                  <a:pt x="115" y="249"/>
                  <a:pt x="115" y="249"/>
                </a:cubicBezTo>
                <a:cubicBezTo>
                  <a:pt x="115" y="275"/>
                  <a:pt x="115" y="275"/>
                  <a:pt x="115" y="275"/>
                </a:cubicBezTo>
                <a:cubicBezTo>
                  <a:pt x="142" y="275"/>
                  <a:pt x="142" y="275"/>
                  <a:pt x="142" y="275"/>
                </a:cubicBezTo>
                <a:cubicBezTo>
                  <a:pt x="142" y="293"/>
                  <a:pt x="151" y="311"/>
                  <a:pt x="160" y="328"/>
                </a:cubicBezTo>
                <a:cubicBezTo>
                  <a:pt x="187" y="355"/>
                  <a:pt x="222" y="373"/>
                  <a:pt x="258" y="373"/>
                </a:cubicBezTo>
                <a:cubicBezTo>
                  <a:pt x="284" y="373"/>
                  <a:pt x="311" y="364"/>
                  <a:pt x="319" y="355"/>
                </a:cubicBezTo>
                <a:cubicBezTo>
                  <a:pt x="311" y="311"/>
                  <a:pt x="311" y="311"/>
                  <a:pt x="311" y="311"/>
                </a:cubicBezTo>
                <a:cubicBezTo>
                  <a:pt x="302" y="319"/>
                  <a:pt x="284" y="319"/>
                  <a:pt x="266" y="319"/>
                </a:cubicBezTo>
                <a:cubicBezTo>
                  <a:pt x="249" y="319"/>
                  <a:pt x="231" y="319"/>
                  <a:pt x="213" y="302"/>
                </a:cubicBezTo>
                <a:cubicBezTo>
                  <a:pt x="205" y="293"/>
                  <a:pt x="205" y="284"/>
                  <a:pt x="205" y="275"/>
                </a:cubicBezTo>
                <a:cubicBezTo>
                  <a:pt x="284" y="275"/>
                  <a:pt x="284" y="275"/>
                  <a:pt x="284" y="275"/>
                </a:cubicBezTo>
                <a:cubicBezTo>
                  <a:pt x="408" y="328"/>
                  <a:pt x="408" y="328"/>
                  <a:pt x="408" y="328"/>
                </a:cubicBezTo>
                <a:cubicBezTo>
                  <a:pt x="372" y="391"/>
                  <a:pt x="311" y="426"/>
                  <a:pt x="240" y="426"/>
                </a:cubicBezTo>
                <a:cubicBezTo>
                  <a:pt x="134" y="426"/>
                  <a:pt x="45" y="347"/>
                  <a:pt x="45" y="231"/>
                </a:cubicBezTo>
                <a:cubicBezTo>
                  <a:pt x="45" y="213"/>
                  <a:pt x="45" y="196"/>
                  <a:pt x="53" y="169"/>
                </a:cubicBezTo>
                <a:close/>
                <a:moveTo>
                  <a:pt x="302" y="231"/>
                </a:moveTo>
                <a:lnTo>
                  <a:pt x="302" y="231"/>
                </a:lnTo>
                <a:cubicBezTo>
                  <a:pt x="302" y="196"/>
                  <a:pt x="302" y="196"/>
                  <a:pt x="302" y="196"/>
                </a:cubicBezTo>
                <a:cubicBezTo>
                  <a:pt x="231" y="196"/>
                  <a:pt x="231" y="196"/>
                  <a:pt x="231" y="196"/>
                </a:cubicBezTo>
                <a:cubicBezTo>
                  <a:pt x="205" y="187"/>
                  <a:pt x="205" y="187"/>
                  <a:pt x="205" y="187"/>
                </a:cubicBezTo>
                <a:cubicBezTo>
                  <a:pt x="213" y="178"/>
                  <a:pt x="213" y="178"/>
                  <a:pt x="213" y="169"/>
                </a:cubicBezTo>
                <a:cubicBezTo>
                  <a:pt x="231" y="160"/>
                  <a:pt x="249" y="151"/>
                  <a:pt x="266" y="151"/>
                </a:cubicBezTo>
                <a:cubicBezTo>
                  <a:pt x="284" y="151"/>
                  <a:pt x="302" y="160"/>
                  <a:pt x="311" y="160"/>
                </a:cubicBezTo>
                <a:cubicBezTo>
                  <a:pt x="319" y="116"/>
                  <a:pt x="319" y="116"/>
                  <a:pt x="319" y="116"/>
                </a:cubicBezTo>
                <a:cubicBezTo>
                  <a:pt x="302" y="107"/>
                  <a:pt x="284" y="107"/>
                  <a:pt x="258" y="107"/>
                </a:cubicBezTo>
                <a:cubicBezTo>
                  <a:pt x="222" y="107"/>
                  <a:pt x="187" y="116"/>
                  <a:pt x="169" y="143"/>
                </a:cubicBezTo>
                <a:cubicBezTo>
                  <a:pt x="160" y="151"/>
                  <a:pt x="160" y="160"/>
                  <a:pt x="151" y="160"/>
                </a:cubicBezTo>
                <a:cubicBezTo>
                  <a:pt x="80" y="125"/>
                  <a:pt x="80" y="125"/>
                  <a:pt x="80" y="125"/>
                </a:cubicBezTo>
                <a:cubicBezTo>
                  <a:pt x="107" y="72"/>
                  <a:pt x="169" y="37"/>
                  <a:pt x="240" y="37"/>
                </a:cubicBezTo>
                <a:cubicBezTo>
                  <a:pt x="346" y="37"/>
                  <a:pt x="434" y="125"/>
                  <a:pt x="434" y="231"/>
                </a:cubicBezTo>
                <a:cubicBezTo>
                  <a:pt x="434" y="249"/>
                  <a:pt x="434" y="266"/>
                  <a:pt x="425" y="284"/>
                </a:cubicBezTo>
                <a:lnTo>
                  <a:pt x="302" y="231"/>
                </a:lnTo>
                <a:close/>
              </a:path>
            </a:pathLst>
          </a:custGeom>
          <a:gradFill>
            <a:gsLst>
              <a:gs pos="0">
                <a:srgbClr val="E30000"/>
              </a:gs>
              <a:gs pos="100000">
                <a:srgbClr val="760303"/>
              </a:gs>
            </a:gsLst>
            <a:lin ang="5400000" scaled="0"/>
          </a:gradFill>
          <a:ln w="53975">
            <a:noFill/>
          </a:ln>
          <a:effectLst>
            <a:outerShdw blurRad="63500" sx="108000" sy="108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p:cTn id="34" dur="500" fill="hold"/>
                                        <p:tgtEl>
                                          <p:spTgt spid="39"/>
                                        </p:tgtEl>
                                        <p:attrNameLst>
                                          <p:attrName>ppt_w</p:attrName>
                                        </p:attrNameLst>
                                      </p:cBhvr>
                                      <p:tavLst>
                                        <p:tav tm="0">
                                          <p:val>
                                            <p:fltVal val="0"/>
                                          </p:val>
                                        </p:tav>
                                        <p:tav tm="100000">
                                          <p:val>
                                            <p:strVal val="#ppt_w"/>
                                          </p:val>
                                        </p:tav>
                                      </p:tavLst>
                                    </p:anim>
                                    <p:anim calcmode="lin" valueType="num">
                                      <p:cBhvr>
                                        <p:cTn id="35" dur="500" fill="hold"/>
                                        <p:tgtEl>
                                          <p:spTgt spid="39"/>
                                        </p:tgtEl>
                                        <p:attrNameLst>
                                          <p:attrName>ppt_h</p:attrName>
                                        </p:attrNameLst>
                                      </p:cBhvr>
                                      <p:tavLst>
                                        <p:tav tm="0">
                                          <p:val>
                                            <p:fltVal val="0"/>
                                          </p:val>
                                        </p:tav>
                                        <p:tav tm="100000">
                                          <p:val>
                                            <p:strVal val="#ppt_h"/>
                                          </p:val>
                                        </p:tav>
                                      </p:tavLst>
                                    </p:anim>
                                    <p:animEffect transition="in" filter="fade">
                                      <p:cBhvr>
                                        <p:cTn id="36" dur="500"/>
                                        <p:tgtEl>
                                          <p:spTgt spid="39"/>
                                        </p:tgtEl>
                                      </p:cBhvr>
                                    </p:animEffect>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1000"/>
                                        <p:tgtEl>
                                          <p:spTgt spid="62"/>
                                        </p:tgtEl>
                                      </p:cBhvr>
                                    </p:animEffect>
                                    <p:anim calcmode="lin" valueType="num">
                                      <p:cBhvr>
                                        <p:cTn id="46" dur="1000" fill="hold"/>
                                        <p:tgtEl>
                                          <p:spTgt spid="62"/>
                                        </p:tgtEl>
                                        <p:attrNameLst>
                                          <p:attrName>ppt_x</p:attrName>
                                        </p:attrNameLst>
                                      </p:cBhvr>
                                      <p:tavLst>
                                        <p:tav tm="0">
                                          <p:val>
                                            <p:strVal val="#ppt_x"/>
                                          </p:val>
                                        </p:tav>
                                        <p:tav tm="100000">
                                          <p:val>
                                            <p:strVal val="#ppt_x"/>
                                          </p:val>
                                        </p:tav>
                                      </p:tavLst>
                                    </p:anim>
                                    <p:anim calcmode="lin" valueType="num">
                                      <p:cBhvr>
                                        <p:cTn id="47" dur="1000" fill="hold"/>
                                        <p:tgtEl>
                                          <p:spTgt spid="62"/>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1000"/>
                                        <p:tgtEl>
                                          <p:spTgt spid="63"/>
                                        </p:tgtEl>
                                      </p:cBhvr>
                                    </p:animEffect>
                                    <p:anim calcmode="lin" valueType="num">
                                      <p:cBhvr>
                                        <p:cTn id="51" dur="1000" fill="hold"/>
                                        <p:tgtEl>
                                          <p:spTgt spid="63"/>
                                        </p:tgtEl>
                                        <p:attrNameLst>
                                          <p:attrName>ppt_x</p:attrName>
                                        </p:attrNameLst>
                                      </p:cBhvr>
                                      <p:tavLst>
                                        <p:tav tm="0">
                                          <p:val>
                                            <p:strVal val="#ppt_x"/>
                                          </p:val>
                                        </p:tav>
                                        <p:tav tm="100000">
                                          <p:val>
                                            <p:strVal val="#ppt_x"/>
                                          </p:val>
                                        </p:tav>
                                      </p:tavLst>
                                    </p:anim>
                                    <p:anim calcmode="lin" valueType="num">
                                      <p:cBhvr>
                                        <p:cTn id="52" dur="1000" fill="hold"/>
                                        <p:tgtEl>
                                          <p:spTgt spid="63"/>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p:cTn id="61" dur="500" fill="hold"/>
                                        <p:tgtEl>
                                          <p:spTgt spid="46"/>
                                        </p:tgtEl>
                                        <p:attrNameLst>
                                          <p:attrName>ppt_w</p:attrName>
                                        </p:attrNameLst>
                                      </p:cBhvr>
                                      <p:tavLst>
                                        <p:tav tm="0">
                                          <p:val>
                                            <p:fltVal val="0"/>
                                          </p:val>
                                        </p:tav>
                                        <p:tav tm="100000">
                                          <p:val>
                                            <p:strVal val="#ppt_w"/>
                                          </p:val>
                                        </p:tav>
                                      </p:tavLst>
                                    </p:anim>
                                    <p:anim calcmode="lin" valueType="num">
                                      <p:cBhvr>
                                        <p:cTn id="62" dur="500" fill="hold"/>
                                        <p:tgtEl>
                                          <p:spTgt spid="46"/>
                                        </p:tgtEl>
                                        <p:attrNameLst>
                                          <p:attrName>ppt_h</p:attrName>
                                        </p:attrNameLst>
                                      </p:cBhvr>
                                      <p:tavLst>
                                        <p:tav tm="0">
                                          <p:val>
                                            <p:fltVal val="0"/>
                                          </p:val>
                                        </p:tav>
                                        <p:tav tm="100000">
                                          <p:val>
                                            <p:strVal val="#ppt_h"/>
                                          </p:val>
                                        </p:tav>
                                      </p:tavLst>
                                    </p:anim>
                                    <p:animEffect transition="in" filter="fade">
                                      <p:cBhvr>
                                        <p:cTn id="63" dur="500"/>
                                        <p:tgtEl>
                                          <p:spTgt spid="4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500" fill="hold"/>
                                        <p:tgtEl>
                                          <p:spTgt spid="47"/>
                                        </p:tgtEl>
                                        <p:attrNameLst>
                                          <p:attrName>ppt_w</p:attrName>
                                        </p:attrNameLst>
                                      </p:cBhvr>
                                      <p:tavLst>
                                        <p:tav tm="0">
                                          <p:val>
                                            <p:fltVal val="0"/>
                                          </p:val>
                                        </p:tav>
                                        <p:tav tm="100000">
                                          <p:val>
                                            <p:strVal val="#ppt_w"/>
                                          </p:val>
                                        </p:tav>
                                      </p:tavLst>
                                    </p:anim>
                                    <p:anim calcmode="lin" valueType="num">
                                      <p:cBhvr>
                                        <p:cTn id="72" dur="500" fill="hold"/>
                                        <p:tgtEl>
                                          <p:spTgt spid="47"/>
                                        </p:tgtEl>
                                        <p:attrNameLst>
                                          <p:attrName>ppt_h</p:attrName>
                                        </p:attrNameLst>
                                      </p:cBhvr>
                                      <p:tavLst>
                                        <p:tav tm="0">
                                          <p:val>
                                            <p:fltVal val="0"/>
                                          </p:val>
                                        </p:tav>
                                        <p:tav tm="100000">
                                          <p:val>
                                            <p:strVal val="#ppt_h"/>
                                          </p:val>
                                        </p:tav>
                                      </p:tavLst>
                                    </p:anim>
                                    <p:animEffect transition="in" filter="fade">
                                      <p:cBhvr>
                                        <p:cTn id="73" dur="500"/>
                                        <p:tgtEl>
                                          <p:spTgt spid="47"/>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 calcmode="lin" valueType="num">
                                      <p:cBhvr>
                                        <p:cTn id="76" dur="500" fill="hold"/>
                                        <p:tgtEl>
                                          <p:spTgt spid="54"/>
                                        </p:tgtEl>
                                        <p:attrNameLst>
                                          <p:attrName>ppt_w</p:attrName>
                                        </p:attrNameLst>
                                      </p:cBhvr>
                                      <p:tavLst>
                                        <p:tav tm="0">
                                          <p:val>
                                            <p:fltVal val="0"/>
                                          </p:val>
                                        </p:tav>
                                        <p:tav tm="100000">
                                          <p:val>
                                            <p:strVal val="#ppt_w"/>
                                          </p:val>
                                        </p:tav>
                                      </p:tavLst>
                                    </p:anim>
                                    <p:anim calcmode="lin" valueType="num">
                                      <p:cBhvr>
                                        <p:cTn id="77" dur="500" fill="hold"/>
                                        <p:tgtEl>
                                          <p:spTgt spid="54"/>
                                        </p:tgtEl>
                                        <p:attrNameLst>
                                          <p:attrName>ppt_h</p:attrName>
                                        </p:attrNameLst>
                                      </p:cBhvr>
                                      <p:tavLst>
                                        <p:tav tm="0">
                                          <p:val>
                                            <p:fltVal val="0"/>
                                          </p:val>
                                        </p:tav>
                                        <p:tav tm="100000">
                                          <p:val>
                                            <p:strVal val="#ppt_h"/>
                                          </p:val>
                                        </p:tav>
                                      </p:tavLst>
                                    </p:anim>
                                    <p:animEffect transition="in" filter="fade">
                                      <p:cBhvr>
                                        <p:cTn id="78" dur="500"/>
                                        <p:tgtEl>
                                          <p:spTgt spid="5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p:cTn id="86" dur="500" fill="hold"/>
                                        <p:tgtEl>
                                          <p:spTgt spid="41"/>
                                        </p:tgtEl>
                                        <p:attrNameLst>
                                          <p:attrName>ppt_w</p:attrName>
                                        </p:attrNameLst>
                                      </p:cBhvr>
                                      <p:tavLst>
                                        <p:tav tm="0">
                                          <p:val>
                                            <p:fltVal val="0"/>
                                          </p:val>
                                        </p:tav>
                                        <p:tav tm="100000">
                                          <p:val>
                                            <p:strVal val="#ppt_w"/>
                                          </p:val>
                                        </p:tav>
                                      </p:tavLst>
                                    </p:anim>
                                    <p:anim calcmode="lin" valueType="num">
                                      <p:cBhvr>
                                        <p:cTn id="87" dur="500" fill="hold"/>
                                        <p:tgtEl>
                                          <p:spTgt spid="41"/>
                                        </p:tgtEl>
                                        <p:attrNameLst>
                                          <p:attrName>ppt_h</p:attrName>
                                        </p:attrNameLst>
                                      </p:cBhvr>
                                      <p:tavLst>
                                        <p:tav tm="0">
                                          <p:val>
                                            <p:fltVal val="0"/>
                                          </p:val>
                                        </p:tav>
                                        <p:tav tm="100000">
                                          <p:val>
                                            <p:strVal val="#ppt_h"/>
                                          </p:val>
                                        </p:tav>
                                      </p:tavLst>
                                    </p:anim>
                                    <p:animEffect transition="in" filter="fade">
                                      <p:cBhvr>
                                        <p:cTn id="88" dur="500"/>
                                        <p:tgtEl>
                                          <p:spTgt spid="41"/>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p:cTn id="91" dur="500" fill="hold"/>
                                        <p:tgtEl>
                                          <p:spTgt spid="51"/>
                                        </p:tgtEl>
                                        <p:attrNameLst>
                                          <p:attrName>ppt_w</p:attrName>
                                        </p:attrNameLst>
                                      </p:cBhvr>
                                      <p:tavLst>
                                        <p:tav tm="0">
                                          <p:val>
                                            <p:fltVal val="0"/>
                                          </p:val>
                                        </p:tav>
                                        <p:tav tm="100000">
                                          <p:val>
                                            <p:strVal val="#ppt_w"/>
                                          </p:val>
                                        </p:tav>
                                      </p:tavLst>
                                    </p:anim>
                                    <p:anim calcmode="lin" valueType="num">
                                      <p:cBhvr>
                                        <p:cTn id="92" dur="500" fill="hold"/>
                                        <p:tgtEl>
                                          <p:spTgt spid="51"/>
                                        </p:tgtEl>
                                        <p:attrNameLst>
                                          <p:attrName>ppt_h</p:attrName>
                                        </p:attrNameLst>
                                      </p:cBhvr>
                                      <p:tavLst>
                                        <p:tav tm="0">
                                          <p:val>
                                            <p:fltVal val="0"/>
                                          </p:val>
                                        </p:tav>
                                        <p:tav tm="100000">
                                          <p:val>
                                            <p:strVal val="#ppt_h"/>
                                          </p:val>
                                        </p:tav>
                                      </p:tavLst>
                                    </p:anim>
                                    <p:animEffect transition="in" filter="fade">
                                      <p:cBhvr>
                                        <p:cTn id="93" dur="50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p:cTn id="96" dur="500" fill="hold"/>
                                        <p:tgtEl>
                                          <p:spTgt spid="29"/>
                                        </p:tgtEl>
                                        <p:attrNameLst>
                                          <p:attrName>ppt_w</p:attrName>
                                        </p:attrNameLst>
                                      </p:cBhvr>
                                      <p:tavLst>
                                        <p:tav tm="0">
                                          <p:val>
                                            <p:fltVal val="0"/>
                                          </p:val>
                                        </p:tav>
                                        <p:tav tm="100000">
                                          <p:val>
                                            <p:strVal val="#ppt_w"/>
                                          </p:val>
                                        </p:tav>
                                      </p:tavLst>
                                    </p:anim>
                                    <p:anim calcmode="lin" valueType="num">
                                      <p:cBhvr>
                                        <p:cTn id="97" dur="500" fill="hold"/>
                                        <p:tgtEl>
                                          <p:spTgt spid="29"/>
                                        </p:tgtEl>
                                        <p:attrNameLst>
                                          <p:attrName>ppt_h</p:attrName>
                                        </p:attrNameLst>
                                      </p:cBhvr>
                                      <p:tavLst>
                                        <p:tav tm="0">
                                          <p:val>
                                            <p:fltVal val="0"/>
                                          </p:val>
                                        </p:tav>
                                        <p:tav tm="100000">
                                          <p:val>
                                            <p:strVal val="#ppt_h"/>
                                          </p:val>
                                        </p:tav>
                                      </p:tavLst>
                                    </p:anim>
                                    <p:animEffect transition="in" filter="fade">
                                      <p:cBhvr>
                                        <p:cTn id="9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p:bldP spid="33" grpId="0"/>
      <p:bldP spid="34" grpId="0"/>
      <p:bldP spid="42" grpId="0" animBg="1"/>
      <p:bldP spid="46" grpId="0" animBg="1"/>
      <p:bldP spid="50" grpId="0" animBg="1"/>
      <p:bldP spid="47" grpId="0" animBg="1"/>
      <p:bldP spid="54" grpId="0" animBg="1"/>
      <p:bldP spid="40" grpId="0" animBg="1"/>
      <p:bldP spid="41" grpId="0" animBg="1"/>
      <p:bldP spid="51" grpId="0" animBg="1"/>
      <p:bldP spid="62" grpId="0"/>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1526</Words>
  <Application>Microsoft Office PowerPoint</Application>
  <PresentationFormat>宽屏</PresentationFormat>
  <Paragraphs>199</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FontAwesome</vt:lpstr>
      <vt:lpstr>华文黑体</vt:lpstr>
      <vt:lpstr>宋体</vt:lpstr>
      <vt:lpstr>微软雅黑</vt:lpstr>
      <vt:lpstr>Arial</vt:lpstr>
      <vt:lpstr>Calibri</vt:lpstr>
      <vt:lpstr>Calibri Light</vt:lpstr>
      <vt:lpstr>Century Gothic</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2022-03-03T08:10:50Z</dcterms:created>
  <dcterms:modified xsi:type="dcterms:W3CDTF">2023-01-10T05:32:44Z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B3011F224885488CAD6B0381BE6BB17F</vt:lpwstr>
  </property>
  <property fmtid="{A09F084E-AD41-489F-8076-AA5BE3082BCA}" pid="100">
    <vt:ui4>5</vt:ui4>
  </property>
  <property fmtid="{64440492-4C8B-11D1-8B70-080036B11A03}" pid="11">
    <vt:lpwstr>www.2ppt.com-爱PPT提供资源下载</vt:lpwstr>
  </property>
</Properties>
</file>