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84" r:id="rId3"/>
    <p:sldId id="285" r:id="rId4"/>
    <p:sldId id="257" r:id="rId5"/>
    <p:sldId id="266" r:id="rId6"/>
    <p:sldId id="267" r:id="rId7"/>
    <p:sldId id="286" r:id="rId8"/>
    <p:sldId id="258" r:id="rId9"/>
    <p:sldId id="268" r:id="rId10"/>
    <p:sldId id="269" r:id="rId11"/>
    <p:sldId id="270" r:id="rId12"/>
    <p:sldId id="287" r:id="rId13"/>
    <p:sldId id="271" r:id="rId14"/>
    <p:sldId id="276" r:id="rId15"/>
    <p:sldId id="277" r:id="rId16"/>
    <p:sldId id="278" r:id="rId17"/>
    <p:sldId id="288" r:id="rId18"/>
    <p:sldId id="279" r:id="rId19"/>
    <p:sldId id="280" r:id="rId20"/>
    <p:sldId id="281" r:id="rId21"/>
    <p:sldId id="282" r:id="rId22"/>
    <p:sldId id="289"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355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2ADF2-AF24-4E1E-A997-AD173E34E62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4180D-9433-4C2F-86E0-989191E2B3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1E4180D-9433-4C2F-86E0-989191E2B32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办公资源网: www.bangongziyuan.com">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84CEF9-3D07-459B-8AA3-15901668FB3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1965EB-DAEF-4858-A3CB-EED6B76ADB6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4CEF9-3D07-459B-8AA3-15901668FB34}"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965EB-DAEF-4858-A3CB-EED6B76ADB6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矩形 259"/>
          <p:cNvSpPr>
            <a:spLocks noChangeArrowheads="1"/>
          </p:cNvSpPr>
          <p:nvPr/>
        </p:nvSpPr>
        <p:spPr bwMode="auto">
          <a:xfrm>
            <a:off x="396020" y="2668270"/>
            <a:ext cx="8644255"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buNone/>
            </a:pPr>
            <a:r>
              <a:rPr lang="zh-CN" altLang="en-US" sz="6600" b="1" dirty="0">
                <a:solidFill>
                  <a:srgbClr val="355201"/>
                </a:solidFill>
                <a:latin typeface="思源黑体 Bold" panose="020B0800000000000000" charset="-122"/>
                <a:ea typeface="思源黑体 Bold" panose="020B0800000000000000" charset="-122"/>
                <a:cs typeface="思源黑体 Bold" panose="020B0800000000000000" charset="-122"/>
              </a:rPr>
              <a:t>绿色清新商务</a:t>
            </a:r>
            <a:r>
              <a:rPr lang="en-US" altLang="zh-CN" sz="6600" b="1" dirty="0">
                <a:solidFill>
                  <a:srgbClr val="355201"/>
                </a:solidFill>
                <a:latin typeface="思源黑体 Bold" panose="020B0800000000000000" charset="-122"/>
                <a:ea typeface="思源黑体 Bold" panose="020B0800000000000000" charset="-122"/>
                <a:cs typeface="思源黑体 Bold" panose="020B0800000000000000" charset="-122"/>
              </a:rPr>
              <a:t>PPT</a:t>
            </a:r>
            <a:r>
              <a:rPr lang="zh-CN" altLang="en-US" sz="6600" b="1" dirty="0">
                <a:solidFill>
                  <a:srgbClr val="355201"/>
                </a:solidFill>
                <a:latin typeface="思源黑体 Bold" panose="020B0800000000000000" charset="-122"/>
                <a:ea typeface="思源黑体 Bold" panose="020B0800000000000000" charset="-122"/>
                <a:cs typeface="思源黑体 Bold" panose="020B0800000000000000" charset="-122"/>
              </a:rPr>
              <a:t>模板</a:t>
            </a:r>
          </a:p>
        </p:txBody>
      </p:sp>
      <p:sp>
        <p:nvSpPr>
          <p:cNvPr id="15" name="矩形 259"/>
          <p:cNvSpPr>
            <a:spLocks noChangeArrowheads="1"/>
          </p:cNvSpPr>
          <p:nvPr/>
        </p:nvSpPr>
        <p:spPr bwMode="auto">
          <a:xfrm>
            <a:off x="396020" y="3683879"/>
            <a:ext cx="729615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buNone/>
            </a:pPr>
            <a:r>
              <a:rPr lang="en-US" altLang="zh-CN" sz="1000" b="1" dirty="0">
                <a:solidFill>
                  <a:schemeClr val="tx2"/>
                </a:solidFill>
                <a:latin typeface="思源黑体 CN Light" panose="020B0300000000000000" charset="-122"/>
                <a:ea typeface="思源黑体 CN Light" panose="020B0300000000000000"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16" name="TextBox 1"/>
          <p:cNvSpPr txBox="1"/>
          <p:nvPr/>
        </p:nvSpPr>
        <p:spPr>
          <a:xfrm>
            <a:off x="396020" y="1565910"/>
            <a:ext cx="3929380" cy="1287780"/>
          </a:xfrm>
          <a:prstGeom prst="rect">
            <a:avLst/>
          </a:prstGeom>
          <a:noFill/>
        </p:spPr>
        <p:txBody>
          <a:bodyPr wrap="square" lIns="121812" tIns="60906" rIns="121812" bIns="60906" rtlCol="0">
            <a:spAutoFit/>
          </a:bodyPr>
          <a:lstStyle/>
          <a:p>
            <a:pPr algn="l"/>
            <a:r>
              <a:rPr lang="en-US" altLang="zh-CN" sz="7585" spc="600" dirty="0">
                <a:solidFill>
                  <a:srgbClr val="355201"/>
                </a:solidFill>
                <a:latin typeface="思源黑体 Bold" panose="020B0800000000000000" charset="-122"/>
                <a:ea typeface="思源黑体 Bold" panose="020B0800000000000000" charset="-122"/>
                <a:cs typeface="+mn-ea"/>
                <a:sym typeface="+mn-lt"/>
              </a:rPr>
              <a:t>20XX</a:t>
            </a:r>
            <a:endParaRPr lang="en-US" sz="7585" spc="600" dirty="0">
              <a:solidFill>
                <a:srgbClr val="355201"/>
              </a:solidFill>
              <a:latin typeface="思源黑体 Bold" panose="020B0800000000000000" charset="-122"/>
              <a:ea typeface="思源黑体 Bold" panose="020B0800000000000000" charset="-122"/>
              <a:cs typeface="+mn-ea"/>
              <a:sym typeface="+mn-lt"/>
            </a:endParaRPr>
          </a:p>
        </p:txBody>
      </p:sp>
      <p:sp>
        <p:nvSpPr>
          <p:cNvPr id="19" name="矩形 259"/>
          <p:cNvSpPr>
            <a:spLocks noChangeArrowheads="1"/>
          </p:cNvSpPr>
          <p:nvPr/>
        </p:nvSpPr>
        <p:spPr bwMode="auto">
          <a:xfrm>
            <a:off x="396020" y="4496400"/>
            <a:ext cx="2125354" cy="286385"/>
          </a:xfrm>
          <a:prstGeom prst="rect">
            <a:avLst/>
          </a:prstGeom>
          <a:noFill/>
          <a:ln w="9525">
            <a:solidFill>
              <a:srgbClr val="35520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ts val="0"/>
              </a:spcBef>
              <a:buNone/>
            </a:pPr>
            <a:r>
              <a:rPr lang="zh-CN" altLang="en-US" sz="1400" smtClean="0">
                <a:solidFill>
                  <a:srgbClr val="355201"/>
                </a:solidFill>
                <a:latin typeface="Arial" panose="020B0604020202020204" pitchFamily="34" charset="0"/>
                <a:cs typeface="Arial" panose="020B0604020202020204" pitchFamily="34" charset="0"/>
                <a:sym typeface="Arial" panose="020B0604020202020204" pitchFamily="34" charset="0"/>
              </a:rPr>
              <a:t>汇报</a:t>
            </a:r>
            <a:r>
              <a:rPr lang="en-US" altLang="zh-CN" sz="1400" smtClean="0">
                <a:solidFill>
                  <a:srgbClr val="355201"/>
                </a:solidFill>
                <a:latin typeface="Arial" panose="020B0604020202020204" pitchFamily="34" charset="0"/>
                <a:cs typeface="Arial" panose="020B0604020202020204" pitchFamily="34" charset="0"/>
                <a:sym typeface="Arial" panose="020B0604020202020204" pitchFamily="34" charset="0"/>
              </a:rPr>
              <a:t>:PPT818</a:t>
            </a:r>
            <a:endParaRPr lang="en-US" altLang="zh-CN" sz="1400" dirty="0">
              <a:solidFill>
                <a:srgbClr val="35520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10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1000"/>
                            </p:stCondLst>
                            <p:childTnLst>
                              <p:par>
                                <p:cTn id="22" presetID="2" presetClass="entr" presetSubtype="2" fill="hold" grpId="0" nodeType="afterEffect">
                                  <p:stCondLst>
                                    <p:cond delay="0"/>
                                  </p:stCondLst>
                                  <p:iterate type="lt">
                                    <p:tmPct val="23333"/>
                                  </p:iterate>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1849"/>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6" grpId="0"/>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2461707" y="1957587"/>
            <a:ext cx="7034350" cy="338332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6" name="椭圆 15"/>
          <p:cNvSpPr/>
          <p:nvPr/>
        </p:nvSpPr>
        <p:spPr>
          <a:xfrm>
            <a:off x="1743175" y="2966649"/>
            <a:ext cx="1369549" cy="1365202"/>
          </a:xfrm>
          <a:prstGeom prst="ellips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点击添加文本</a:t>
            </a:r>
          </a:p>
        </p:txBody>
      </p:sp>
      <p:sp>
        <p:nvSpPr>
          <p:cNvPr id="17" name="椭圆 16"/>
          <p:cNvSpPr/>
          <p:nvPr/>
        </p:nvSpPr>
        <p:spPr>
          <a:xfrm>
            <a:off x="8777525" y="2966649"/>
            <a:ext cx="1369549" cy="1365202"/>
          </a:xfrm>
          <a:prstGeom prst="ellips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点击添加文本</a:t>
            </a:r>
          </a:p>
        </p:txBody>
      </p:sp>
      <p:sp>
        <p:nvSpPr>
          <p:cNvPr id="18" name="矩形 17"/>
          <p:cNvSpPr/>
          <p:nvPr/>
        </p:nvSpPr>
        <p:spPr>
          <a:xfrm>
            <a:off x="5329881" y="2958990"/>
            <a:ext cx="1537510" cy="353256"/>
          </a:xfrm>
          <a:prstGeom prst="rect">
            <a:avLst/>
          </a:prstGeom>
        </p:spPr>
        <p:txBody>
          <a:bodyPr wrap="none" lIns="75520" tIns="37760" rIns="75520" bIns="37760">
            <a:spAutoFit/>
          </a:bodyPr>
          <a:lstStyle/>
          <a:p>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19" name="矩形 18"/>
          <p:cNvSpPr/>
          <p:nvPr/>
        </p:nvSpPr>
        <p:spPr>
          <a:xfrm>
            <a:off x="5329881" y="4035069"/>
            <a:ext cx="1537510" cy="353256"/>
          </a:xfrm>
          <a:prstGeom prst="rect">
            <a:avLst/>
          </a:prstGeom>
        </p:spPr>
        <p:txBody>
          <a:bodyPr wrap="none" lIns="75520" tIns="37760" rIns="75520" bIns="37760">
            <a:spAutoFit/>
          </a:bodyPr>
          <a:lstStyle/>
          <a:p>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20" name="上箭头 22"/>
          <p:cNvSpPr/>
          <p:nvPr/>
        </p:nvSpPr>
        <p:spPr>
          <a:xfrm>
            <a:off x="5353652" y="2280219"/>
            <a:ext cx="1250458" cy="593566"/>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1" name="上箭头 23"/>
          <p:cNvSpPr/>
          <p:nvPr/>
        </p:nvSpPr>
        <p:spPr>
          <a:xfrm flipV="1">
            <a:off x="5353652" y="4450565"/>
            <a:ext cx="1250458" cy="593566"/>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2" name="矩形 21"/>
          <p:cNvSpPr/>
          <p:nvPr/>
        </p:nvSpPr>
        <p:spPr>
          <a:xfrm>
            <a:off x="4073421" y="5162844"/>
            <a:ext cx="3751374" cy="356140"/>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点击添加文本</a:t>
            </a:r>
          </a:p>
        </p:txBody>
      </p:sp>
      <p:sp>
        <p:nvSpPr>
          <p:cNvPr id="23" name="矩形 22"/>
          <p:cNvSpPr/>
          <p:nvPr/>
        </p:nvSpPr>
        <p:spPr>
          <a:xfrm>
            <a:off x="4073421" y="1779517"/>
            <a:ext cx="3751374" cy="356140"/>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点击添加文本</a:t>
            </a:r>
          </a:p>
        </p:txBody>
      </p:sp>
      <p:sp>
        <p:nvSpPr>
          <p:cNvPr id="24" name="五边形 2"/>
          <p:cNvSpPr/>
          <p:nvPr/>
        </p:nvSpPr>
        <p:spPr>
          <a:xfrm>
            <a:off x="3530068" y="3693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5" name="五边形 2"/>
          <p:cNvSpPr/>
          <p:nvPr/>
        </p:nvSpPr>
        <p:spPr>
          <a:xfrm flipH="1">
            <a:off x="3530068" y="3337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35520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26" name="组合 25"/>
          <p:cNvGrpSpPr/>
          <p:nvPr/>
        </p:nvGrpSpPr>
        <p:grpSpPr>
          <a:xfrm>
            <a:off x="100965" y="175895"/>
            <a:ext cx="11990070" cy="672465"/>
            <a:chOff x="159" y="277"/>
            <a:chExt cx="18882" cy="1059"/>
          </a:xfrm>
        </p:grpSpPr>
        <p:cxnSp>
          <p:nvCxnSpPr>
            <p:cNvPr id="27" name="直接连接符 26"/>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Vertical)">
                                      <p:cBhvr>
                                        <p:cTn id="43" dur="500"/>
                                        <p:tgtEl>
                                          <p:spTgt spid="23"/>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outVertical)">
                                      <p:cBhvr>
                                        <p:cTn id="46" dur="500"/>
                                        <p:tgtEl>
                                          <p:spTgt spid="22"/>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p:bldP spid="19" grpId="0"/>
      <p:bldP spid="20" grpId="0" bldLvl="0" animBg="1"/>
      <p:bldP spid="21" grpId="0" bldLvl="0" animBg="1"/>
      <p:bldP spid="22" grpId="0" bldLvl="0" animBg="1"/>
      <p:bldP spid="23" grpId="0" bldLvl="0" animBg="1"/>
      <p:bldP spid="24" grpId="0" bldLvl="0" animBg="1"/>
      <p:bldP spid="2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6" name="Group 205"/>
          <p:cNvGrpSpPr/>
          <p:nvPr/>
        </p:nvGrpSpPr>
        <p:grpSpPr bwMode="auto">
          <a:xfrm>
            <a:off x="2140436" y="2331705"/>
            <a:ext cx="3729841" cy="3424282"/>
            <a:chOff x="815" y="894"/>
            <a:chExt cx="1989" cy="1813"/>
          </a:xfrm>
        </p:grpSpPr>
        <p:sp>
          <p:nvSpPr>
            <p:cNvPr id="27"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4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28"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29"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0"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1"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eaLnBrk="1" fontAlgn="auto" hangingPunct="1">
                <a:lnSpc>
                  <a:spcPct val="120000"/>
                </a:lnSpc>
                <a:spcBef>
                  <a:spcPts val="0"/>
                </a:spcBef>
                <a:spcAft>
                  <a:spcPts val="0"/>
                </a:spcAft>
                <a:buClrTx/>
                <a:buSzTx/>
                <a:defRPr/>
              </a:pPr>
              <a:endParaRPr lang="en-US" sz="1400" kern="0" dirty="0">
                <a:solidFill>
                  <a:srgbClr val="000000"/>
                </a:solidFill>
                <a:ea typeface="阿里巴巴普惠体 R" panose="00020600040101010101" pitchFamily="18" charset="-122"/>
                <a:cs typeface="阿里巴巴普惠体 R" panose="00020600040101010101" pitchFamily="18" charset="-122"/>
              </a:endParaRPr>
            </a:p>
          </p:txBody>
        </p:sp>
      </p:grpSp>
      <p:sp>
        <p:nvSpPr>
          <p:cNvPr id="32" name="AutoShape 24"/>
          <p:cNvSpPr>
            <a:spLocks noChangeArrowheads="1"/>
          </p:cNvSpPr>
          <p:nvPr/>
        </p:nvSpPr>
        <p:spPr bwMode="auto">
          <a:xfrm rot="16200000" flipH="1">
            <a:off x="3225042" y="2483003"/>
            <a:ext cx="322975" cy="579447"/>
          </a:xfrm>
          <a:prstGeom prst="rightArrow">
            <a:avLst>
              <a:gd name="adj1" fmla="val 50000"/>
              <a:gd name="adj2" fmla="val 62505"/>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3" name="Freeform 25"/>
          <p:cNvSpPr/>
          <p:nvPr/>
        </p:nvSpPr>
        <p:spPr bwMode="auto">
          <a:xfrm>
            <a:off x="5000168" y="3128752"/>
            <a:ext cx="905739" cy="589286"/>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4" name="Freeform 26"/>
          <p:cNvSpPr/>
          <p:nvPr/>
        </p:nvSpPr>
        <p:spPr bwMode="auto">
          <a:xfrm>
            <a:off x="4548238" y="4254440"/>
            <a:ext cx="909488" cy="593064"/>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2"/>
          </a:solidFill>
          <a:ln w="3175" algn="ctr">
            <a:solidFill>
              <a:srgbClr val="D7D7D7"/>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5" name="Freeform 27"/>
          <p:cNvSpPr/>
          <p:nvPr/>
        </p:nvSpPr>
        <p:spPr bwMode="auto">
          <a:xfrm>
            <a:off x="5197067" y="1999287"/>
            <a:ext cx="905738" cy="596841"/>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6" name="Rectangle 28"/>
          <p:cNvSpPr>
            <a:spLocks noChangeArrowheads="1"/>
          </p:cNvSpPr>
          <p:nvPr/>
        </p:nvSpPr>
        <p:spPr bwMode="auto">
          <a:xfrm>
            <a:off x="3250574" y="1882104"/>
            <a:ext cx="268158" cy="640282"/>
          </a:xfrm>
          <a:prstGeom prst="rect">
            <a:avLst/>
          </a:prstGeom>
          <a:solidFill>
            <a:srgbClr val="355201"/>
          </a:solidFill>
          <a:ln w="3175" algn="ctr">
            <a:solidFill>
              <a:srgbClr val="355201"/>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7" name="AutoShape 29"/>
          <p:cNvSpPr>
            <a:spLocks noChangeArrowheads="1"/>
          </p:cNvSpPr>
          <p:nvPr/>
        </p:nvSpPr>
        <p:spPr bwMode="auto">
          <a:xfrm rot="16200000" flipH="1">
            <a:off x="3877624" y="2483003"/>
            <a:ext cx="322975" cy="579447"/>
          </a:xfrm>
          <a:prstGeom prst="rightArrow">
            <a:avLst>
              <a:gd name="adj1" fmla="val 50000"/>
              <a:gd name="adj2" fmla="val 62505"/>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8" name="Rectangle 30"/>
          <p:cNvSpPr>
            <a:spLocks noChangeArrowheads="1"/>
          </p:cNvSpPr>
          <p:nvPr/>
        </p:nvSpPr>
        <p:spPr bwMode="auto">
          <a:xfrm>
            <a:off x="3903156" y="1882104"/>
            <a:ext cx="270034" cy="640282"/>
          </a:xfrm>
          <a:prstGeom prst="rect">
            <a:avLst/>
          </a:prstGeom>
          <a:solidFill>
            <a:srgbClr val="355201"/>
          </a:solidFill>
          <a:ln w="3175" algn="ctr">
            <a:solidFill>
              <a:srgbClr val="355201"/>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39" name="AutoShape 31"/>
          <p:cNvSpPr>
            <a:spLocks noChangeArrowheads="1"/>
          </p:cNvSpPr>
          <p:nvPr/>
        </p:nvSpPr>
        <p:spPr bwMode="auto">
          <a:xfrm rot="16200000" flipH="1">
            <a:off x="4519892" y="2476291"/>
            <a:ext cx="322975" cy="573821"/>
          </a:xfrm>
          <a:prstGeom prst="rightArrow">
            <a:avLst>
              <a:gd name="adj1" fmla="val 50000"/>
              <a:gd name="adj2" fmla="val 62505"/>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0" name="Rectangle 32"/>
          <p:cNvSpPr>
            <a:spLocks noChangeArrowheads="1"/>
          </p:cNvSpPr>
          <p:nvPr/>
        </p:nvSpPr>
        <p:spPr bwMode="auto">
          <a:xfrm>
            <a:off x="4544486" y="1882104"/>
            <a:ext cx="271909" cy="640282"/>
          </a:xfrm>
          <a:prstGeom prst="rect">
            <a:avLst/>
          </a:prstGeom>
          <a:solidFill>
            <a:srgbClr val="355201"/>
          </a:solidFill>
          <a:ln w="3175" algn="ctr">
            <a:solidFill>
              <a:srgbClr val="355201"/>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1" name="AutoShape 33"/>
          <p:cNvSpPr>
            <a:spLocks noChangeArrowheads="1"/>
          </p:cNvSpPr>
          <p:nvPr/>
        </p:nvSpPr>
        <p:spPr bwMode="auto">
          <a:xfrm rot="16200000" flipH="1">
            <a:off x="3459432" y="3580358"/>
            <a:ext cx="326752" cy="579447"/>
          </a:xfrm>
          <a:prstGeom prst="rightArrow">
            <a:avLst>
              <a:gd name="adj1" fmla="val 50000"/>
              <a:gd name="adj2" fmla="val 62505"/>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2" name="Rectangle 34"/>
          <p:cNvSpPr>
            <a:spLocks noChangeArrowheads="1"/>
          </p:cNvSpPr>
          <p:nvPr/>
        </p:nvSpPr>
        <p:spPr bwMode="auto">
          <a:xfrm>
            <a:off x="3490606" y="3011651"/>
            <a:ext cx="266283" cy="638393"/>
          </a:xfrm>
          <a:prstGeom prst="rect">
            <a:avLst/>
          </a:prstGeom>
          <a:solidFill>
            <a:srgbClr val="355201"/>
          </a:solidFill>
          <a:ln w="3175" algn="ctr">
            <a:solidFill>
              <a:srgbClr val="355201"/>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3" name="AutoShape 35"/>
          <p:cNvSpPr>
            <a:spLocks noChangeArrowheads="1"/>
          </p:cNvSpPr>
          <p:nvPr/>
        </p:nvSpPr>
        <p:spPr bwMode="auto">
          <a:xfrm rot="16200000" flipH="1">
            <a:off x="4106381" y="3580353"/>
            <a:ext cx="328641" cy="577572"/>
          </a:xfrm>
          <a:prstGeom prst="rightArrow">
            <a:avLst>
              <a:gd name="adj1" fmla="val 50000"/>
              <a:gd name="adj2" fmla="val 62505"/>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4" name="Rectangle 36"/>
          <p:cNvSpPr>
            <a:spLocks noChangeArrowheads="1"/>
          </p:cNvSpPr>
          <p:nvPr/>
        </p:nvSpPr>
        <p:spPr bwMode="auto">
          <a:xfrm>
            <a:off x="4135686" y="3011651"/>
            <a:ext cx="270034" cy="638393"/>
          </a:xfrm>
          <a:prstGeom prst="rect">
            <a:avLst/>
          </a:prstGeom>
          <a:solidFill>
            <a:srgbClr val="355201"/>
          </a:solidFill>
          <a:ln w="3175" algn="ctr">
            <a:solidFill>
              <a:srgbClr val="355201"/>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5" name="AutoShape 37"/>
          <p:cNvSpPr>
            <a:spLocks noChangeArrowheads="1"/>
          </p:cNvSpPr>
          <p:nvPr/>
        </p:nvSpPr>
        <p:spPr bwMode="auto">
          <a:xfrm rot="16200000" flipH="1">
            <a:off x="3782912" y="4650309"/>
            <a:ext cx="326751" cy="573821"/>
          </a:xfrm>
          <a:prstGeom prst="rightArrow">
            <a:avLst>
              <a:gd name="adj1" fmla="val 50000"/>
              <a:gd name="adj2" fmla="val 62505"/>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6" name="Rectangle 38"/>
          <p:cNvSpPr>
            <a:spLocks noChangeArrowheads="1"/>
          </p:cNvSpPr>
          <p:nvPr/>
        </p:nvSpPr>
        <p:spPr bwMode="auto">
          <a:xfrm>
            <a:off x="3813145" y="4076900"/>
            <a:ext cx="270034" cy="640282"/>
          </a:xfrm>
          <a:prstGeom prst="rect">
            <a:avLst/>
          </a:prstGeom>
          <a:solidFill>
            <a:srgbClr val="355201"/>
          </a:solidFill>
          <a:ln w="3175" algn="ctr">
            <a:solidFill>
              <a:srgbClr val="355201"/>
            </a:solidFill>
            <a:miter lim="800000"/>
          </a:ln>
          <a:effectLst/>
        </p:spPr>
        <p:txBody>
          <a:bodyPr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47" name="Rectangle 39"/>
          <p:cNvSpPr>
            <a:spLocks noChangeArrowheads="1"/>
          </p:cNvSpPr>
          <p:nvPr/>
        </p:nvSpPr>
        <p:spPr bwMode="auto">
          <a:xfrm>
            <a:off x="6642873" y="2515304"/>
            <a:ext cx="357232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48" name="Rectangle 40"/>
          <p:cNvSpPr>
            <a:spLocks noChangeArrowheads="1"/>
          </p:cNvSpPr>
          <p:nvPr/>
        </p:nvSpPr>
        <p:spPr bwMode="auto">
          <a:xfrm>
            <a:off x="6642873" y="2939879"/>
            <a:ext cx="3572322" cy="1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9" name="Rectangle 41"/>
          <p:cNvSpPr>
            <a:spLocks noChangeArrowheads="1"/>
          </p:cNvSpPr>
          <p:nvPr/>
        </p:nvSpPr>
        <p:spPr bwMode="auto">
          <a:xfrm>
            <a:off x="6642873" y="4119949"/>
            <a:ext cx="3572322" cy="4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gn="l" eaLnBrk="1" fontAlgn="base" hangingPunct="1">
              <a:buClrTx/>
              <a:buSzTx/>
            </a:pPr>
            <a:r>
              <a:rPr lang="zh-CN" altLang="en-US" sz="19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50" name="Rectangle 42"/>
          <p:cNvSpPr>
            <a:spLocks noChangeArrowheads="1"/>
          </p:cNvSpPr>
          <p:nvPr/>
        </p:nvSpPr>
        <p:spPr bwMode="auto">
          <a:xfrm>
            <a:off x="6642873" y="4542635"/>
            <a:ext cx="3572322" cy="10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283" tIns="54141" rIns="108283" bIns="54141">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sp>
        <p:nvSpPr>
          <p:cNvPr id="51" name="AutoShape 21"/>
          <p:cNvSpPr>
            <a:spLocks noChangeArrowheads="1"/>
          </p:cNvSpPr>
          <p:nvPr/>
        </p:nvSpPr>
        <p:spPr bwMode="auto">
          <a:xfrm rot="16200000" flipH="1">
            <a:off x="2471446" y="1903948"/>
            <a:ext cx="515626" cy="558820"/>
          </a:xfrm>
          <a:prstGeom prst="rightArrow">
            <a:avLst>
              <a:gd name="adj1" fmla="val 50000"/>
              <a:gd name="adj2" fmla="val 29014"/>
            </a:avLst>
          </a:prstGeom>
          <a:solidFill>
            <a:srgbClr val="355201"/>
          </a:solidFill>
          <a:ln w="3175" algn="ctr">
            <a:solidFill>
              <a:srgbClr val="355201"/>
            </a:solidFill>
            <a:miter lim="800000"/>
          </a:ln>
          <a:effectLst/>
        </p:spPr>
        <p:txBody>
          <a:bodyPr vert="eaVert" lIns="0" tIns="54141" rIns="0" bIns="54141" anchor="ctr"/>
          <a:lstStyle/>
          <a:p>
            <a:pPr eaLnBrk="1" fontAlgn="base" hangingPunct="1">
              <a:lnSpc>
                <a:spcPct val="120000"/>
              </a:lnSpc>
              <a:spcBef>
                <a:spcPts val="710"/>
              </a:spcBef>
              <a:spcAft>
                <a:spcPts val="710"/>
              </a:spcAft>
              <a:buClrTx/>
              <a:buSzTx/>
              <a:defRPr/>
            </a:pPr>
            <a:endParaRPr lang="en-US" sz="3300" kern="0" dirty="0">
              <a:solidFill>
                <a:srgbClr val="000000"/>
              </a:solidFill>
              <a:ea typeface="阿里巴巴普惠体 R" panose="00020600040101010101" pitchFamily="18" charset="-122"/>
              <a:cs typeface="阿里巴巴普惠体 R" panose="00020600040101010101" pitchFamily="18" charset="-122"/>
            </a:endParaRP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1000"/>
                                        <p:tgtEl>
                                          <p:spTgt spid="43"/>
                                        </p:tgtEl>
                                      </p:cBhvr>
                                    </p:animEffect>
                                    <p:anim calcmode="lin" valueType="num">
                                      <p:cBhvr>
                                        <p:cTn id="59" dur="1000" fill="hold"/>
                                        <p:tgtEl>
                                          <p:spTgt spid="43"/>
                                        </p:tgtEl>
                                        <p:attrNameLst>
                                          <p:attrName>ppt_x</p:attrName>
                                        </p:attrNameLst>
                                      </p:cBhvr>
                                      <p:tavLst>
                                        <p:tav tm="0">
                                          <p:val>
                                            <p:strVal val="#ppt_x"/>
                                          </p:val>
                                        </p:tav>
                                        <p:tav tm="100000">
                                          <p:val>
                                            <p:strVal val="#ppt_x"/>
                                          </p:val>
                                        </p:tav>
                                      </p:tavLst>
                                    </p:anim>
                                    <p:anim calcmode="lin" valueType="num">
                                      <p:cBhvr>
                                        <p:cTn id="60" dur="1000" fill="hold"/>
                                        <p:tgtEl>
                                          <p:spTgt spid="4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wipe(left)">
                                      <p:cBhvr>
                                        <p:cTn id="82" dur="500"/>
                                        <p:tgtEl>
                                          <p:spTgt spid="33"/>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wipe(left)">
                                      <p:cBhvr>
                                        <p:cTn id="89" dur="500"/>
                                        <p:tgtEl>
                                          <p:spTgt spid="4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wipe(left)">
                                      <p:cBhvr>
                                        <p:cTn id="92" dur="500"/>
                                        <p:tgtEl>
                                          <p:spTgt spid="48"/>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left)">
                                      <p:cBhvr>
                                        <p:cTn id="9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p:bldP spid="48" grpId="0"/>
      <p:bldP spid="49" grpId="0"/>
      <p:bldP spid="50" grpId="0"/>
      <p:bldP spid="5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MH_Others_1"/>
          <p:cNvSpPr txBox="1"/>
          <p:nvPr>
            <p:custDataLst>
              <p:tags r:id="rId1"/>
            </p:custDataLst>
          </p:nvPr>
        </p:nvSpPr>
        <p:spPr>
          <a:xfrm>
            <a:off x="1257300" y="2521903"/>
            <a:ext cx="2496185" cy="1508125"/>
          </a:xfrm>
          <a:prstGeom prst="rect">
            <a:avLst/>
          </a:prstGeom>
          <a:noFill/>
        </p:spPr>
        <p:txBody>
          <a:bodyPr wrap="square" lIns="0" tIns="0" rIns="0" bIns="0" rtlCol="0" anchor="ctr" anchorCtr="0">
            <a:spAutoFit/>
          </a:bodyPr>
          <a:lstStyle/>
          <a:p>
            <a:pPr algn="ctr"/>
            <a:r>
              <a:rPr lang="en-US" altLang="zh-CN" sz="6600" dirty="0">
                <a:solidFill>
                  <a:srgbClr val="355201"/>
                </a:solidFill>
                <a:latin typeface="思源黑体 Bold" panose="020B0800000000000000" charset="-122"/>
                <a:ea typeface="思源黑体 Bold" panose="020B0800000000000000" charset="-122"/>
                <a:sym typeface="Arial" panose="020B0604020202020204" pitchFamily="34" charset="0"/>
              </a:rPr>
              <a:t>03</a:t>
            </a:r>
          </a:p>
          <a:p>
            <a:pPr algn="ctr"/>
            <a:r>
              <a:rPr lang="en-US" altLang="zh-CN" sz="3200" dirty="0">
                <a:solidFill>
                  <a:srgbClr val="355201"/>
                </a:solidFill>
                <a:latin typeface="思源黑体 Bold" panose="020B0800000000000000" charset="-122"/>
                <a:ea typeface="思源黑体 Bold" panose="020B0800000000000000" charset="-122"/>
                <a:sym typeface="Arial" panose="020B0604020202020204" pitchFamily="34" charset="0"/>
              </a:rPr>
              <a:t>CHAPTER</a:t>
            </a:r>
          </a:p>
        </p:txBody>
      </p:sp>
      <p:sp>
        <p:nvSpPr>
          <p:cNvPr id="8" name="矩形 7"/>
          <p:cNvSpPr/>
          <p:nvPr/>
        </p:nvSpPr>
        <p:spPr>
          <a:xfrm>
            <a:off x="3833167" y="2677374"/>
            <a:ext cx="3654178" cy="553720"/>
          </a:xfrm>
          <a:prstGeom prst="rect">
            <a:avLst/>
          </a:prstGeom>
        </p:spPr>
        <p:txBody>
          <a:bodyPr wrap="square" lIns="0" tIns="0" rIns="0" bIns="0">
            <a:spAutoFit/>
          </a:bodyPr>
          <a:lstStyle/>
          <a:p>
            <a:pPr marL="0" lvl="1" indent="0"/>
            <a:r>
              <a:rPr lang="zh-CN" altLang="en-US" sz="3600" dirty="0">
                <a:solidFill>
                  <a:srgbClr val="355201"/>
                </a:solidFill>
                <a:latin typeface="思源黑体 Bold" panose="020B0800000000000000" charset="-122"/>
                <a:ea typeface="思源黑体 Bold" panose="020B0800000000000000" charset="-122"/>
                <a:cs typeface="+mn-ea"/>
                <a:sym typeface="Arial" panose="020B0604020202020204" pitchFamily="34" charset="0"/>
              </a:rPr>
              <a:t>添加您的标题</a:t>
            </a:r>
          </a:p>
        </p:txBody>
      </p:sp>
      <p:sp>
        <p:nvSpPr>
          <p:cNvPr id="9" name="TextBox 11"/>
          <p:cNvSpPr txBox="1"/>
          <p:nvPr/>
        </p:nvSpPr>
        <p:spPr>
          <a:xfrm>
            <a:off x="3753618"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10" name="TextBox 11"/>
          <p:cNvSpPr txBox="1"/>
          <p:nvPr/>
        </p:nvSpPr>
        <p:spPr>
          <a:xfrm>
            <a:off x="5530102"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2" name="TextBox 11"/>
          <p:cNvSpPr txBox="1"/>
          <p:nvPr/>
        </p:nvSpPr>
        <p:spPr>
          <a:xfrm>
            <a:off x="3753618"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3" name="TextBox 11"/>
          <p:cNvSpPr txBox="1"/>
          <p:nvPr/>
        </p:nvSpPr>
        <p:spPr>
          <a:xfrm>
            <a:off x="5530102"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ppt_w"/>
                                          </p:val>
                                        </p:tav>
                                        <p:tav tm="100000">
                                          <p:val>
                                            <p:strVal val="#ppt_w"/>
                                          </p:val>
                                        </p:tav>
                                      </p:tavLst>
                                    </p:anim>
                                    <p:anim calcmode="lin" valueType="num">
                                      <p:cBhvr>
                                        <p:cTn id="16" dur="500" fill="hold"/>
                                        <p:tgtEl>
                                          <p:spTgt spid="8"/>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right)">
                                      <p:cBhvr>
                                        <p:cTn id="26" dur="500"/>
                                        <p:tgtEl>
                                          <p:spTgt spid="10"/>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ppt_x</p:attrName>
                                        </p:attrNameLst>
                                      </p:cBhvr>
                                      <p:tavLst>
                                        <p:tav tm="0">
                                          <p:val>
                                            <p:strVal val="#ppt_x-#ppt_w*1.125000"/>
                                          </p:val>
                                        </p:tav>
                                        <p:tav tm="100000">
                                          <p:val>
                                            <p:strVal val="#ppt_x"/>
                                          </p:val>
                                        </p:tav>
                                      </p:tavLst>
                                    </p:anim>
                                    <p:animEffect transition="in" filter="wipe(right)">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2" name="等腰三角形 21"/>
          <p:cNvSpPr/>
          <p:nvPr/>
        </p:nvSpPr>
        <p:spPr bwMode="auto">
          <a:xfrm rot="16200000" flipH="1">
            <a:off x="6082540" y="2337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3" name="等腰三角形 21"/>
          <p:cNvSpPr/>
          <p:nvPr/>
        </p:nvSpPr>
        <p:spPr bwMode="auto">
          <a:xfrm rot="5400000">
            <a:off x="3712922" y="2337764"/>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ln>
        </p:spPr>
        <p:txBody>
          <a:bodyPr vert="eaVert" lIns="75520" tIns="37760" rIns="75520" bIns="37760" anchor="ctr"/>
          <a:lstStyle/>
          <a:p>
            <a:pPr>
              <a:defRPr/>
            </a:pPr>
            <a:endParaRPr lang="zh-CN" altLang="en-US" sz="12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4" name="椭圆 53"/>
          <p:cNvSpPr/>
          <p:nvPr/>
        </p:nvSpPr>
        <p:spPr bwMode="auto">
          <a:xfrm>
            <a:off x="3683136" y="2170155"/>
            <a:ext cx="3016705" cy="3007129"/>
          </a:xfrm>
          <a:prstGeom prst="ellipse">
            <a:avLst/>
          </a:prstGeom>
          <a:noFill/>
          <a:ln w="25400" cap="flat" cmpd="sng" algn="ctr">
            <a:solidFill>
              <a:schemeClr val="accent4"/>
            </a:solidFill>
            <a:prstDash val="solid"/>
          </a:ln>
          <a:effectLst/>
        </p:spPr>
        <p:txBody>
          <a:bodyPr lIns="75520" tIns="37760" rIns="75520" bIns="37760" anchor="ctr"/>
          <a:lstStyle/>
          <a:p>
            <a:pPr algn="ctr">
              <a:defRPr/>
            </a:pPr>
            <a:endParaRPr lang="zh-CN" altLang="en-US"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5" name="椭圆 54"/>
          <p:cNvSpPr/>
          <p:nvPr/>
        </p:nvSpPr>
        <p:spPr bwMode="auto">
          <a:xfrm>
            <a:off x="5488170" y="2170155"/>
            <a:ext cx="3018018" cy="3007129"/>
          </a:xfrm>
          <a:prstGeom prst="ellipse">
            <a:avLst/>
          </a:prstGeom>
          <a:noFill/>
          <a:ln w="25400" cap="flat" cmpd="sng" algn="ctr">
            <a:solidFill>
              <a:schemeClr val="accent4"/>
            </a:solidFill>
            <a:prstDash val="solid"/>
          </a:ln>
          <a:effectLst/>
        </p:spPr>
        <p:txBody>
          <a:bodyPr lIns="75520" tIns="37760" rIns="75520" bIns="37760" anchor="ctr"/>
          <a:lstStyle/>
          <a:p>
            <a:pPr algn="ctr">
              <a:defRPr/>
            </a:pPr>
            <a:endParaRPr lang="zh-CN" altLang="en-US"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cxnSp>
        <p:nvCxnSpPr>
          <p:cNvPr id="56" name="直接连接符 55"/>
          <p:cNvCxnSpPr>
            <a:cxnSpLocks noChangeShapeType="1"/>
          </p:cNvCxnSpPr>
          <p:nvPr/>
        </p:nvCxnSpPr>
        <p:spPr bwMode="auto">
          <a:xfrm>
            <a:off x="4511482" y="2904272"/>
            <a:ext cx="472591" cy="221150"/>
          </a:xfrm>
          <a:prstGeom prst="line">
            <a:avLst/>
          </a:prstGeom>
          <a:noFill/>
          <a:ln w="28575" algn="ctr">
            <a:solidFill>
              <a:schemeClr val="accent4"/>
            </a:solidFill>
            <a:round/>
            <a:headEnd type="none" w="med" len="med"/>
            <a:tailEnd type="arrow" w="med" len="med"/>
          </a:ln>
        </p:spPr>
      </p:cxnSp>
      <p:cxnSp>
        <p:nvCxnSpPr>
          <p:cNvPr id="57" name="直接连接符 56"/>
          <p:cNvCxnSpPr>
            <a:cxnSpLocks noChangeShapeType="1"/>
          </p:cNvCxnSpPr>
          <p:nvPr/>
        </p:nvCxnSpPr>
        <p:spPr bwMode="auto">
          <a:xfrm>
            <a:off x="4259433" y="3583427"/>
            <a:ext cx="488344" cy="0"/>
          </a:xfrm>
          <a:prstGeom prst="line">
            <a:avLst/>
          </a:prstGeom>
          <a:noFill/>
          <a:ln w="28575" algn="ctr">
            <a:solidFill>
              <a:schemeClr val="accent4"/>
            </a:solidFill>
            <a:round/>
            <a:headEnd type="none" w="med" len="med"/>
            <a:tailEnd type="arrow" w="med" len="med"/>
          </a:ln>
        </p:spPr>
      </p:cxnSp>
      <p:cxnSp>
        <p:nvCxnSpPr>
          <p:cNvPr id="58" name="直接连接符 57"/>
          <p:cNvCxnSpPr>
            <a:cxnSpLocks noChangeShapeType="1"/>
          </p:cNvCxnSpPr>
          <p:nvPr/>
        </p:nvCxnSpPr>
        <p:spPr bwMode="auto">
          <a:xfrm flipV="1">
            <a:off x="4511482" y="4023111"/>
            <a:ext cx="488344" cy="257792"/>
          </a:xfrm>
          <a:prstGeom prst="line">
            <a:avLst/>
          </a:prstGeom>
          <a:noFill/>
          <a:ln w="28575" algn="ctr">
            <a:solidFill>
              <a:schemeClr val="accent4"/>
            </a:solidFill>
            <a:round/>
            <a:headEnd type="none" w="med" len="med"/>
            <a:tailEnd type="arrow" w="med" len="med"/>
          </a:ln>
        </p:spPr>
      </p:cxnSp>
      <p:cxnSp>
        <p:nvCxnSpPr>
          <p:cNvPr id="59" name="直接连接符 58"/>
          <p:cNvCxnSpPr>
            <a:cxnSpLocks noChangeShapeType="1"/>
          </p:cNvCxnSpPr>
          <p:nvPr/>
        </p:nvCxnSpPr>
        <p:spPr bwMode="auto">
          <a:xfrm flipH="1" flipV="1">
            <a:off x="7266949" y="4012643"/>
            <a:ext cx="488344" cy="257792"/>
          </a:xfrm>
          <a:prstGeom prst="line">
            <a:avLst/>
          </a:prstGeom>
          <a:noFill/>
          <a:ln w="28575" algn="ctr">
            <a:solidFill>
              <a:schemeClr val="accent3"/>
            </a:solidFill>
            <a:round/>
            <a:headEnd type="none" w="med" len="med"/>
            <a:tailEnd type="arrow" w="med" len="med"/>
          </a:ln>
        </p:spPr>
      </p:cxnSp>
      <p:cxnSp>
        <p:nvCxnSpPr>
          <p:cNvPr id="60" name="直接连接符 59"/>
          <p:cNvCxnSpPr>
            <a:cxnSpLocks noChangeShapeType="1"/>
          </p:cNvCxnSpPr>
          <p:nvPr/>
        </p:nvCxnSpPr>
        <p:spPr bwMode="auto">
          <a:xfrm flipH="1">
            <a:off x="7511121" y="3580810"/>
            <a:ext cx="488344" cy="0"/>
          </a:xfrm>
          <a:prstGeom prst="line">
            <a:avLst/>
          </a:prstGeom>
          <a:noFill/>
          <a:ln w="28575" algn="ctr">
            <a:solidFill>
              <a:schemeClr val="accent3"/>
            </a:solidFill>
            <a:round/>
            <a:headEnd type="none" w="med" len="med"/>
            <a:tailEnd type="arrow" w="med" len="med"/>
          </a:ln>
        </p:spPr>
      </p:cxnSp>
      <p:cxnSp>
        <p:nvCxnSpPr>
          <p:cNvPr id="61" name="直接连接符 60"/>
          <p:cNvCxnSpPr>
            <a:cxnSpLocks noChangeShapeType="1"/>
          </p:cNvCxnSpPr>
          <p:nvPr/>
        </p:nvCxnSpPr>
        <p:spPr bwMode="auto">
          <a:xfrm flipH="1">
            <a:off x="7282702" y="2904272"/>
            <a:ext cx="472591" cy="221150"/>
          </a:xfrm>
          <a:prstGeom prst="line">
            <a:avLst/>
          </a:prstGeom>
          <a:noFill/>
          <a:ln w="28575" algn="ctr">
            <a:solidFill>
              <a:schemeClr val="accent3"/>
            </a:solidFill>
            <a:round/>
            <a:headEnd type="none" w="med" len="med"/>
            <a:tailEnd type="arrow" w="med" len="med"/>
          </a:ln>
        </p:spPr>
      </p:cxnSp>
      <p:grpSp>
        <p:nvGrpSpPr>
          <p:cNvPr id="62" name="组合 61"/>
          <p:cNvGrpSpPr/>
          <p:nvPr/>
        </p:nvGrpSpPr>
        <p:grpSpPr>
          <a:xfrm>
            <a:off x="5225620" y="2721069"/>
            <a:ext cx="1740709" cy="1735184"/>
            <a:chOff x="5014912" y="2584450"/>
            <a:chExt cx="2105025" cy="2105025"/>
          </a:xfrm>
        </p:grpSpPr>
        <p:sp>
          <p:nvSpPr>
            <p:cNvPr id="63" name="Oval 19"/>
            <p:cNvSpPr>
              <a:spLocks noChangeArrowheads="1"/>
            </p:cNvSpPr>
            <p:nvPr/>
          </p:nvSpPr>
          <p:spPr bwMode="auto">
            <a:xfrm>
              <a:off x="5014912" y="2584450"/>
              <a:ext cx="2105025" cy="2105025"/>
            </a:xfrm>
            <a:prstGeom prst="ellipse">
              <a:avLst/>
            </a:prstGeom>
            <a:solidFill>
              <a:srgbClr val="355201"/>
            </a:solidFill>
            <a:ln w="3175" cap="flat" cmpd="sng" algn="ctr">
              <a:noFill/>
              <a:prstDash val="solid"/>
            </a:ln>
            <a:effectLst/>
          </p:spPr>
          <p:txBody>
            <a:bodyPr anchor="ctr"/>
            <a:lstStyle/>
            <a:p>
              <a:pPr algn="ctr">
                <a:lnSpc>
                  <a:spcPct val="120000"/>
                </a:lnSpc>
                <a:defRPr/>
              </a:pPr>
              <a:endParaRPr lang="zh-CN" altLang="en-US" sz="9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4"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关键技术</a:t>
              </a:r>
            </a:p>
          </p:txBody>
        </p:sp>
      </p:grpSp>
      <p:sp>
        <p:nvSpPr>
          <p:cNvPr id="65" name="Oval 19"/>
          <p:cNvSpPr>
            <a:spLocks noChangeArrowheads="1"/>
          </p:cNvSpPr>
          <p:nvPr/>
        </p:nvSpPr>
        <p:spPr bwMode="auto">
          <a:xfrm>
            <a:off x="3697575" y="2240819"/>
            <a:ext cx="820471" cy="817865"/>
          </a:xfrm>
          <a:prstGeom prst="ellipse">
            <a:avLst/>
          </a:prstGeom>
          <a:solidFill>
            <a:srgbClr val="35520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添加文本</a:t>
            </a:r>
          </a:p>
        </p:txBody>
      </p:sp>
      <p:sp>
        <p:nvSpPr>
          <p:cNvPr id="66" name="Oval 19"/>
          <p:cNvSpPr>
            <a:spLocks noChangeArrowheads="1"/>
          </p:cNvSpPr>
          <p:nvPr/>
        </p:nvSpPr>
        <p:spPr bwMode="auto">
          <a:xfrm>
            <a:off x="7713285" y="2253905"/>
            <a:ext cx="820470" cy="819174"/>
          </a:xfrm>
          <a:prstGeom prst="ellipse">
            <a:avLst/>
          </a:prstGeom>
          <a:solidFill>
            <a:srgbClr val="35520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添加文本</a:t>
            </a:r>
          </a:p>
        </p:txBody>
      </p:sp>
      <p:sp>
        <p:nvSpPr>
          <p:cNvPr id="67" name="Oval 19"/>
          <p:cNvSpPr>
            <a:spLocks noChangeArrowheads="1"/>
          </p:cNvSpPr>
          <p:nvPr/>
        </p:nvSpPr>
        <p:spPr bwMode="auto">
          <a:xfrm>
            <a:off x="8086107" y="3203938"/>
            <a:ext cx="821783" cy="819174"/>
          </a:xfrm>
          <a:prstGeom prst="ellipse">
            <a:avLst/>
          </a:prstGeom>
          <a:solidFill>
            <a:srgbClr val="35520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添加文本</a:t>
            </a:r>
          </a:p>
        </p:txBody>
      </p:sp>
      <p:sp>
        <p:nvSpPr>
          <p:cNvPr id="68" name="Oval 19"/>
          <p:cNvSpPr>
            <a:spLocks noChangeArrowheads="1"/>
          </p:cNvSpPr>
          <p:nvPr/>
        </p:nvSpPr>
        <p:spPr bwMode="auto">
          <a:xfrm>
            <a:off x="7753980" y="4143502"/>
            <a:ext cx="821783" cy="819174"/>
          </a:xfrm>
          <a:prstGeom prst="ellipse">
            <a:avLst/>
          </a:prstGeom>
          <a:solidFill>
            <a:srgbClr val="35520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添加文本</a:t>
            </a:r>
          </a:p>
        </p:txBody>
      </p:sp>
      <p:sp>
        <p:nvSpPr>
          <p:cNvPr id="69" name="Oval 19"/>
          <p:cNvSpPr>
            <a:spLocks noChangeArrowheads="1"/>
          </p:cNvSpPr>
          <p:nvPr/>
        </p:nvSpPr>
        <p:spPr bwMode="auto">
          <a:xfrm>
            <a:off x="3330005" y="3172532"/>
            <a:ext cx="821783" cy="819174"/>
          </a:xfrm>
          <a:prstGeom prst="ellipse">
            <a:avLst/>
          </a:prstGeom>
          <a:solidFill>
            <a:srgbClr val="35520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添加文本</a:t>
            </a:r>
          </a:p>
        </p:txBody>
      </p:sp>
      <p:sp>
        <p:nvSpPr>
          <p:cNvPr id="70" name="Oval 19"/>
          <p:cNvSpPr>
            <a:spLocks noChangeArrowheads="1"/>
          </p:cNvSpPr>
          <p:nvPr/>
        </p:nvSpPr>
        <p:spPr bwMode="auto">
          <a:xfrm>
            <a:off x="3666070" y="4138267"/>
            <a:ext cx="821783" cy="819174"/>
          </a:xfrm>
          <a:prstGeom prst="ellipse">
            <a:avLst/>
          </a:prstGeom>
          <a:solidFill>
            <a:srgbClr val="355201"/>
          </a:solidFill>
          <a:ln w="9525">
            <a:noFill/>
            <a:round/>
          </a:ln>
          <a:effectLst/>
        </p:spPr>
        <p:txBody>
          <a:bodyPr lIns="75520" tIns="37760" rIns="75520" bIns="37760" anchor="ctr"/>
          <a:lstStyle/>
          <a:p>
            <a:pPr algn="ctr">
              <a:lnSpc>
                <a:spcPct val="120000"/>
              </a:lnSpc>
              <a:defRPr/>
            </a:pPr>
            <a:r>
              <a:rPr lang="zh-CN" altLang="en-US" sz="16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添加文本</a:t>
            </a:r>
          </a:p>
        </p:txBody>
      </p:sp>
      <p:sp>
        <p:nvSpPr>
          <p:cNvPr id="71" name="TextBox 34"/>
          <p:cNvSpPr txBox="1"/>
          <p:nvPr/>
        </p:nvSpPr>
        <p:spPr>
          <a:xfrm>
            <a:off x="1712572" y="2265631"/>
            <a:ext cx="1774101" cy="537859"/>
          </a:xfrm>
          <a:prstGeom prst="rect">
            <a:avLst/>
          </a:prstGeom>
          <a:noFill/>
        </p:spPr>
        <p:txBody>
          <a:bodyPr wrap="square" lIns="75520" tIns="37760" rIns="75520" bIns="37760"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a:t>
            </a:r>
          </a:p>
        </p:txBody>
      </p:sp>
      <p:sp>
        <p:nvSpPr>
          <p:cNvPr id="72" name="TextBox 35"/>
          <p:cNvSpPr txBox="1"/>
          <p:nvPr/>
        </p:nvSpPr>
        <p:spPr>
          <a:xfrm>
            <a:off x="8715848" y="2265631"/>
            <a:ext cx="1774101" cy="537859"/>
          </a:xfrm>
          <a:prstGeom prst="rect">
            <a:avLst/>
          </a:prstGeom>
          <a:noFill/>
        </p:spPr>
        <p:txBody>
          <a:bodyPr wrap="square" lIns="75520" tIns="37760" rIns="75520" bIns="37760"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文本后。</a:t>
            </a:r>
          </a:p>
        </p:txBody>
      </p:sp>
      <p:sp>
        <p:nvSpPr>
          <p:cNvPr id="73" name="TextBox 36"/>
          <p:cNvSpPr txBox="1"/>
          <p:nvPr/>
        </p:nvSpPr>
        <p:spPr>
          <a:xfrm>
            <a:off x="1355298" y="3344600"/>
            <a:ext cx="1774101" cy="537859"/>
          </a:xfrm>
          <a:prstGeom prst="rect">
            <a:avLst/>
          </a:prstGeom>
          <a:noFill/>
        </p:spPr>
        <p:txBody>
          <a:bodyPr wrap="square" lIns="75520" tIns="37760" rIns="75520" bIns="37760"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a:t>
            </a:r>
          </a:p>
        </p:txBody>
      </p:sp>
      <p:sp>
        <p:nvSpPr>
          <p:cNvPr id="74" name="TextBox 37"/>
          <p:cNvSpPr txBox="1"/>
          <p:nvPr/>
        </p:nvSpPr>
        <p:spPr>
          <a:xfrm>
            <a:off x="9102362" y="3344600"/>
            <a:ext cx="1774101" cy="537859"/>
          </a:xfrm>
          <a:prstGeom prst="rect">
            <a:avLst/>
          </a:prstGeom>
          <a:noFill/>
        </p:spPr>
        <p:txBody>
          <a:bodyPr wrap="square" lIns="75520" tIns="37760" rIns="75520" bIns="37760"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文本后。</a:t>
            </a:r>
          </a:p>
        </p:txBody>
      </p:sp>
      <p:sp>
        <p:nvSpPr>
          <p:cNvPr id="75" name="TextBox 38"/>
          <p:cNvSpPr txBox="1"/>
          <p:nvPr/>
        </p:nvSpPr>
        <p:spPr>
          <a:xfrm>
            <a:off x="8737187" y="4284164"/>
            <a:ext cx="1774101" cy="537859"/>
          </a:xfrm>
          <a:prstGeom prst="rect">
            <a:avLst/>
          </a:prstGeom>
          <a:noFill/>
        </p:spPr>
        <p:txBody>
          <a:bodyPr wrap="square" lIns="75520" tIns="37760" rIns="75520" bIns="37760"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文本后。</a:t>
            </a:r>
          </a:p>
        </p:txBody>
      </p:sp>
      <p:sp>
        <p:nvSpPr>
          <p:cNvPr id="76" name="TextBox 39"/>
          <p:cNvSpPr txBox="1"/>
          <p:nvPr/>
        </p:nvSpPr>
        <p:spPr>
          <a:xfrm>
            <a:off x="1688232" y="4284164"/>
            <a:ext cx="1774101" cy="537859"/>
          </a:xfrm>
          <a:prstGeom prst="rect">
            <a:avLst/>
          </a:prstGeom>
          <a:noFill/>
        </p:spPr>
        <p:txBody>
          <a:bodyPr wrap="square" lIns="75520" tIns="37760" rIns="75520" bIns="37760"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文本后。</a:t>
            </a: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 calcmode="lin" valueType="num">
                                      <p:cBhvr>
                                        <p:cTn id="9" dur="500" fill="hold"/>
                                        <p:tgtEl>
                                          <p:spTgt spid="62"/>
                                        </p:tgtEl>
                                        <p:attrNameLst>
                                          <p:attrName>style.rotation</p:attrName>
                                        </p:attrNameLst>
                                      </p:cBhvr>
                                      <p:tavLst>
                                        <p:tav tm="0">
                                          <p:val>
                                            <p:fltVal val="360"/>
                                          </p:val>
                                        </p:tav>
                                        <p:tav tm="100000">
                                          <p:val>
                                            <p:fltVal val="0"/>
                                          </p:val>
                                        </p:tav>
                                      </p:tavLst>
                                    </p:anim>
                                    <p:animEffect transition="in" filter="fade">
                                      <p:cBhvr>
                                        <p:cTn id="10" dur="500"/>
                                        <p:tgtEl>
                                          <p:spTgt spid="6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right)">
                                      <p:cBhvr>
                                        <p:cTn id="17" dur="500"/>
                                        <p:tgtEl>
                                          <p:spTgt spid="5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right)">
                                      <p:cBhvr>
                                        <p:cTn id="20" dur="500"/>
                                        <p:tgtEl>
                                          <p:spTgt spid="5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right)">
                                      <p:cBhvr>
                                        <p:cTn id="23" dur="500"/>
                                        <p:tgtEl>
                                          <p:spTgt spid="53"/>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Scale>
                                      <p:cBhvr>
                                        <p:cTn id="27" dur="1000" decel="50000" fill="hold">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5"/>
                                        </p:tgtEl>
                                        <p:attrNameLst>
                                          <p:attrName>ppt_x</p:attrName>
                                          <p:attrName>ppt_y</p:attrName>
                                        </p:attrNameLst>
                                      </p:cBhvr>
                                    </p:animMotion>
                                    <p:animEffect transition="in" filter="fade">
                                      <p:cBhvr>
                                        <p:cTn id="29" dur="1000"/>
                                        <p:tgtEl>
                                          <p:spTgt spid="65"/>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66"/>
                                        </p:tgtEl>
                                        <p:attrNameLst>
                                          <p:attrName>style.visibility</p:attrName>
                                        </p:attrNameLst>
                                      </p:cBhvr>
                                      <p:to>
                                        <p:strVal val="visible"/>
                                      </p:to>
                                    </p:set>
                                    <p:animScale>
                                      <p:cBhvr>
                                        <p:cTn id="32"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6"/>
                                        </p:tgtEl>
                                        <p:attrNameLst>
                                          <p:attrName>ppt_x</p:attrName>
                                          <p:attrName>ppt_y</p:attrName>
                                        </p:attrNameLst>
                                      </p:cBhvr>
                                    </p:animMotion>
                                    <p:animEffect transition="in" filter="fade">
                                      <p:cBhvr>
                                        <p:cTn id="34" dur="1000"/>
                                        <p:tgtEl>
                                          <p:spTgt spid="66"/>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69"/>
                                        </p:tgtEl>
                                        <p:attrNameLst>
                                          <p:attrName>style.visibility</p:attrName>
                                        </p:attrNameLst>
                                      </p:cBhvr>
                                      <p:to>
                                        <p:strVal val="visible"/>
                                      </p:to>
                                    </p:set>
                                    <p:animScale>
                                      <p:cBhvr>
                                        <p:cTn id="37"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69"/>
                                        </p:tgtEl>
                                        <p:attrNameLst>
                                          <p:attrName>ppt_x</p:attrName>
                                          <p:attrName>ppt_y</p:attrName>
                                        </p:attrNameLst>
                                      </p:cBhvr>
                                    </p:animMotion>
                                    <p:animEffect transition="in" filter="fade">
                                      <p:cBhvr>
                                        <p:cTn id="39" dur="1000"/>
                                        <p:tgtEl>
                                          <p:spTgt spid="69"/>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67"/>
                                        </p:tgtEl>
                                        <p:attrNameLst>
                                          <p:attrName>style.visibility</p:attrName>
                                        </p:attrNameLst>
                                      </p:cBhvr>
                                      <p:to>
                                        <p:strVal val="visible"/>
                                      </p:to>
                                    </p:set>
                                    <p:animScale>
                                      <p:cBhvr>
                                        <p:cTn id="42"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7"/>
                                        </p:tgtEl>
                                        <p:attrNameLst>
                                          <p:attrName>ppt_x</p:attrName>
                                          <p:attrName>ppt_y</p:attrName>
                                        </p:attrNameLst>
                                      </p:cBhvr>
                                    </p:animMotion>
                                    <p:animEffect transition="in" filter="fade">
                                      <p:cBhvr>
                                        <p:cTn id="44" dur="1000"/>
                                        <p:tgtEl>
                                          <p:spTgt spid="67"/>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70"/>
                                        </p:tgtEl>
                                        <p:attrNameLst>
                                          <p:attrName>style.visibility</p:attrName>
                                        </p:attrNameLst>
                                      </p:cBhvr>
                                      <p:to>
                                        <p:strVal val="visible"/>
                                      </p:to>
                                    </p:set>
                                    <p:animScale>
                                      <p:cBhvr>
                                        <p:cTn id="47"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70"/>
                                        </p:tgtEl>
                                        <p:attrNameLst>
                                          <p:attrName>ppt_x</p:attrName>
                                          <p:attrName>ppt_y</p:attrName>
                                        </p:attrNameLst>
                                      </p:cBhvr>
                                    </p:animMotion>
                                    <p:animEffect transition="in" filter="fade">
                                      <p:cBhvr>
                                        <p:cTn id="49" dur="1000"/>
                                        <p:tgtEl>
                                          <p:spTgt spid="70"/>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68"/>
                                        </p:tgtEl>
                                        <p:attrNameLst>
                                          <p:attrName>style.visibility</p:attrName>
                                        </p:attrNameLst>
                                      </p:cBhvr>
                                      <p:to>
                                        <p:strVal val="visible"/>
                                      </p:to>
                                    </p:set>
                                    <p:animScale>
                                      <p:cBhvr>
                                        <p:cTn id="52"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68"/>
                                        </p:tgtEl>
                                        <p:attrNameLst>
                                          <p:attrName>ppt_x</p:attrName>
                                          <p:attrName>ppt_y</p:attrName>
                                        </p:attrNameLst>
                                      </p:cBhvr>
                                    </p:animMotion>
                                    <p:animEffect transition="in" filter="fade">
                                      <p:cBhvr>
                                        <p:cTn id="54" dur="1000"/>
                                        <p:tgtEl>
                                          <p:spTgt spid="68"/>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p:tgtEl>
                                          <p:spTgt spid="56"/>
                                        </p:tgtEl>
                                        <p:attrNameLst>
                                          <p:attrName>ppt_x</p:attrName>
                                        </p:attrNameLst>
                                      </p:cBhvr>
                                      <p:tavLst>
                                        <p:tav tm="0">
                                          <p:val>
                                            <p:strVal val="#ppt_x-#ppt_w*1.125000"/>
                                          </p:val>
                                        </p:tav>
                                        <p:tav tm="100000">
                                          <p:val>
                                            <p:strVal val="#ppt_x"/>
                                          </p:val>
                                        </p:tav>
                                      </p:tavLst>
                                    </p:anim>
                                    <p:animEffect transition="in" filter="wipe(right)">
                                      <p:cBhvr>
                                        <p:cTn id="59" dur="500"/>
                                        <p:tgtEl>
                                          <p:spTgt spid="56"/>
                                        </p:tgtEl>
                                      </p:cBhvr>
                                    </p:animEffect>
                                  </p:childTnLst>
                                </p:cTn>
                              </p:par>
                              <p:par>
                                <p:cTn id="60" presetID="12" presetClass="entr" presetSubtype="8"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p:tgtEl>
                                          <p:spTgt spid="57"/>
                                        </p:tgtEl>
                                        <p:attrNameLst>
                                          <p:attrName>ppt_x</p:attrName>
                                        </p:attrNameLst>
                                      </p:cBhvr>
                                      <p:tavLst>
                                        <p:tav tm="0">
                                          <p:val>
                                            <p:strVal val="#ppt_x-#ppt_w*1.125000"/>
                                          </p:val>
                                        </p:tav>
                                        <p:tav tm="100000">
                                          <p:val>
                                            <p:strVal val="#ppt_x"/>
                                          </p:val>
                                        </p:tav>
                                      </p:tavLst>
                                    </p:anim>
                                    <p:animEffect transition="in" filter="wipe(right)">
                                      <p:cBhvr>
                                        <p:cTn id="63" dur="500"/>
                                        <p:tgtEl>
                                          <p:spTgt spid="57"/>
                                        </p:tgtEl>
                                      </p:cBhvr>
                                    </p:animEffect>
                                  </p:childTnLst>
                                </p:cTn>
                              </p:par>
                              <p:par>
                                <p:cTn id="64" presetID="12" presetClass="entr" presetSubtype="8" fill="hold" nodeType="with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additive="base">
                                        <p:cTn id="66" dur="500"/>
                                        <p:tgtEl>
                                          <p:spTgt spid="58"/>
                                        </p:tgtEl>
                                        <p:attrNameLst>
                                          <p:attrName>ppt_x</p:attrName>
                                        </p:attrNameLst>
                                      </p:cBhvr>
                                      <p:tavLst>
                                        <p:tav tm="0">
                                          <p:val>
                                            <p:strVal val="#ppt_x-#ppt_w*1.125000"/>
                                          </p:val>
                                        </p:tav>
                                        <p:tav tm="100000">
                                          <p:val>
                                            <p:strVal val="#ppt_x"/>
                                          </p:val>
                                        </p:tav>
                                      </p:tavLst>
                                    </p:anim>
                                    <p:animEffect transition="in" filter="wipe(right)">
                                      <p:cBhvr>
                                        <p:cTn id="67" dur="500"/>
                                        <p:tgtEl>
                                          <p:spTgt spid="58"/>
                                        </p:tgtEl>
                                      </p:cBhvr>
                                    </p:animEffect>
                                  </p:childTnLst>
                                </p:cTn>
                              </p:par>
                              <p:par>
                                <p:cTn id="68" presetID="12" presetClass="entr" presetSubtype="2"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 calcmode="lin" valueType="num">
                                      <p:cBhvr additive="base">
                                        <p:cTn id="70" dur="500"/>
                                        <p:tgtEl>
                                          <p:spTgt spid="61"/>
                                        </p:tgtEl>
                                        <p:attrNameLst>
                                          <p:attrName>ppt_x</p:attrName>
                                        </p:attrNameLst>
                                      </p:cBhvr>
                                      <p:tavLst>
                                        <p:tav tm="0">
                                          <p:val>
                                            <p:strVal val="#ppt_x+#ppt_w*1.125000"/>
                                          </p:val>
                                        </p:tav>
                                        <p:tav tm="100000">
                                          <p:val>
                                            <p:strVal val="#ppt_x"/>
                                          </p:val>
                                        </p:tav>
                                      </p:tavLst>
                                    </p:anim>
                                    <p:animEffect transition="in" filter="wipe(left)">
                                      <p:cBhvr>
                                        <p:cTn id="71" dur="500"/>
                                        <p:tgtEl>
                                          <p:spTgt spid="61"/>
                                        </p:tgtEl>
                                      </p:cBhvr>
                                    </p:animEffect>
                                  </p:childTnLst>
                                </p:cTn>
                              </p:par>
                              <p:par>
                                <p:cTn id="72" presetID="12" presetClass="entr" presetSubtype="2"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p:tgtEl>
                                          <p:spTgt spid="60"/>
                                        </p:tgtEl>
                                        <p:attrNameLst>
                                          <p:attrName>ppt_x</p:attrName>
                                        </p:attrNameLst>
                                      </p:cBhvr>
                                      <p:tavLst>
                                        <p:tav tm="0">
                                          <p:val>
                                            <p:strVal val="#ppt_x+#ppt_w*1.125000"/>
                                          </p:val>
                                        </p:tav>
                                        <p:tav tm="100000">
                                          <p:val>
                                            <p:strVal val="#ppt_x"/>
                                          </p:val>
                                        </p:tav>
                                      </p:tavLst>
                                    </p:anim>
                                    <p:animEffect transition="in" filter="wipe(left)">
                                      <p:cBhvr>
                                        <p:cTn id="75" dur="500"/>
                                        <p:tgtEl>
                                          <p:spTgt spid="60"/>
                                        </p:tgtEl>
                                      </p:cBhvr>
                                    </p:animEffect>
                                  </p:childTnLst>
                                </p:cTn>
                              </p:par>
                              <p:par>
                                <p:cTn id="76" presetID="12" presetClass="entr" presetSubtype="2"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p:tgtEl>
                                          <p:spTgt spid="59"/>
                                        </p:tgtEl>
                                        <p:attrNameLst>
                                          <p:attrName>ppt_x</p:attrName>
                                        </p:attrNameLst>
                                      </p:cBhvr>
                                      <p:tavLst>
                                        <p:tav tm="0">
                                          <p:val>
                                            <p:strVal val="#ppt_x+#ppt_w*1.125000"/>
                                          </p:val>
                                        </p:tav>
                                        <p:tav tm="100000">
                                          <p:val>
                                            <p:strVal val="#ppt_x"/>
                                          </p:val>
                                        </p:tav>
                                      </p:tavLst>
                                    </p:anim>
                                    <p:animEffect transition="in" filter="wipe(left)">
                                      <p:cBhvr>
                                        <p:cTn id="79" dur="500"/>
                                        <p:tgtEl>
                                          <p:spTgt spid="59"/>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left)">
                                      <p:cBhvr>
                                        <p:cTn id="83" dur="500"/>
                                        <p:tgtEl>
                                          <p:spTgt spid="71"/>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wipe(left)">
                                      <p:cBhvr>
                                        <p:cTn id="86" dur="500"/>
                                        <p:tgtEl>
                                          <p:spTgt spid="72"/>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wipe(left)">
                                      <p:cBhvr>
                                        <p:cTn id="89" dur="500"/>
                                        <p:tgtEl>
                                          <p:spTgt spid="73"/>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wipe(left)">
                                      <p:cBhvr>
                                        <p:cTn id="92" dur="500"/>
                                        <p:tgtEl>
                                          <p:spTgt spid="7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left)">
                                      <p:cBhvr>
                                        <p:cTn id="95" dur="500"/>
                                        <p:tgtEl>
                                          <p:spTgt spid="7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wipe(left)">
                                      <p:cBhvr>
                                        <p:cTn id="9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53" grpId="0" bldLvl="0" animBg="1"/>
      <p:bldP spid="54" grpId="0" bldLvl="0" animBg="1"/>
      <p:bldP spid="55" grpId="0" bldLvl="0" animBg="1"/>
      <p:bldP spid="65" grpId="0" bldLvl="0" animBg="1"/>
      <p:bldP spid="66" grpId="0" bldLvl="0" animBg="1"/>
      <p:bldP spid="67" grpId="0" bldLvl="0" animBg="1"/>
      <p:bldP spid="68" grpId="0" bldLvl="0" animBg="1"/>
      <p:bldP spid="69" grpId="0" bldLvl="0" animBg="1"/>
      <p:bldP spid="70" grpId="0" bldLvl="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40" name="组合 39"/>
          <p:cNvGrpSpPr/>
          <p:nvPr/>
        </p:nvGrpSpPr>
        <p:grpSpPr>
          <a:xfrm>
            <a:off x="2263672" y="1752819"/>
            <a:ext cx="2227423" cy="2232424"/>
            <a:chOff x="800752" y="1176303"/>
            <a:chExt cx="2227424" cy="2232424"/>
          </a:xfrm>
        </p:grpSpPr>
        <p:grpSp>
          <p:nvGrpSpPr>
            <p:cNvPr id="41" name="组合 40"/>
            <p:cNvGrpSpPr/>
            <p:nvPr/>
          </p:nvGrpSpPr>
          <p:grpSpPr>
            <a:xfrm>
              <a:off x="800752" y="1176303"/>
              <a:ext cx="2227424" cy="2232424"/>
              <a:chOff x="1529375" y="1276859"/>
              <a:chExt cx="2373418" cy="2378746"/>
            </a:xfrm>
          </p:grpSpPr>
          <p:sp>
            <p:nvSpPr>
              <p:cNvPr id="45" name="椭圆 44"/>
              <p:cNvSpPr/>
              <p:nvPr/>
            </p:nvSpPr>
            <p:spPr>
              <a:xfrm>
                <a:off x="1636782" y="1386930"/>
                <a:ext cx="2158604" cy="215860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4"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rgbClr val="355201"/>
              </a:solidFill>
              <a:ln>
                <a:noFill/>
              </a:ln>
            </p:spPr>
            <p:txBody>
              <a:bodyPr vert="horz" wrap="square" lIns="91440" tIns="45720" rIns="91440" bIns="45720" numCol="1" anchor="t" anchorCtr="0" compatLnSpc="1"/>
              <a:lstStyle/>
              <a:p>
                <a:endPar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sp>
          <p:nvSpPr>
            <p:cNvPr id="42" name="TextBox 50"/>
            <p:cNvSpPr txBox="1"/>
            <p:nvPr/>
          </p:nvSpPr>
          <p:spPr>
            <a:xfrm>
              <a:off x="1584480" y="1844450"/>
              <a:ext cx="801823" cy="461665"/>
            </a:xfrm>
            <a:prstGeom prst="rect">
              <a:avLst/>
            </a:prstGeom>
            <a:noFill/>
          </p:spPr>
          <p:txBody>
            <a:bodyPr wrap="none" rtlCol="0">
              <a:spAutoFit/>
            </a:bodyPr>
            <a:lstStyle/>
            <a:p>
              <a:r>
                <a:rPr lang="en-US" altLang="zh-CN" sz="2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76%</a:t>
              </a:r>
            </a:p>
          </p:txBody>
        </p:sp>
        <p:sp>
          <p:nvSpPr>
            <p:cNvPr id="43" name="TextBox 51"/>
            <p:cNvSpPr txBox="1"/>
            <p:nvPr/>
          </p:nvSpPr>
          <p:spPr>
            <a:xfrm>
              <a:off x="1382103" y="2288609"/>
              <a:ext cx="1107996" cy="369332"/>
            </a:xfrm>
            <a:prstGeom prst="rect">
              <a:avLst/>
            </a:prstGeom>
            <a:noFill/>
          </p:spPr>
          <p:txBody>
            <a:bodyPr wrap="none" rtlCol="0">
              <a:spAutoFit/>
            </a:bodyPr>
            <a:lstStyle/>
            <a:p>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grpSp>
        <p:nvGrpSpPr>
          <p:cNvPr id="46" name="组合 45"/>
          <p:cNvGrpSpPr/>
          <p:nvPr/>
        </p:nvGrpSpPr>
        <p:grpSpPr>
          <a:xfrm>
            <a:off x="2278386" y="4060399"/>
            <a:ext cx="2223504" cy="1898904"/>
            <a:chOff x="804672" y="3483883"/>
            <a:chExt cx="2223504" cy="1898904"/>
          </a:xfrm>
        </p:grpSpPr>
        <p:sp>
          <p:nvSpPr>
            <p:cNvPr id="47" name="矩形 46"/>
            <p:cNvSpPr/>
            <p:nvPr/>
          </p:nvSpPr>
          <p:spPr>
            <a:xfrm>
              <a:off x="901552" y="3483883"/>
              <a:ext cx="2126624" cy="70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8" name="矩形 47"/>
            <p:cNvSpPr/>
            <p:nvPr/>
          </p:nvSpPr>
          <p:spPr>
            <a:xfrm>
              <a:off x="804672" y="3633397"/>
              <a:ext cx="2198213" cy="1749390"/>
            </a:xfrm>
            <a:prstGeom prst="rect">
              <a:avLst/>
            </a:prstGeom>
          </p:spPr>
          <p:txBody>
            <a:bodyPr wrap="square">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grpSp>
        <p:nvGrpSpPr>
          <p:cNvPr id="49" name="组合 48"/>
          <p:cNvGrpSpPr/>
          <p:nvPr/>
        </p:nvGrpSpPr>
        <p:grpSpPr>
          <a:xfrm>
            <a:off x="5013883" y="1752819"/>
            <a:ext cx="2126625" cy="2129124"/>
            <a:chOff x="3540169" y="1176303"/>
            <a:chExt cx="2126625" cy="2129124"/>
          </a:xfrm>
        </p:grpSpPr>
        <p:sp>
          <p:nvSpPr>
            <p:cNvPr id="50" name="椭圆 49"/>
            <p:cNvSpPr/>
            <p:nvPr/>
          </p:nvSpPr>
          <p:spPr>
            <a:xfrm>
              <a:off x="3540169" y="1176303"/>
              <a:ext cx="2025824" cy="202582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1"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77" name="TextBox 60"/>
            <p:cNvSpPr txBox="1"/>
            <p:nvPr/>
          </p:nvSpPr>
          <p:spPr>
            <a:xfrm>
              <a:off x="4223097" y="1741150"/>
              <a:ext cx="801823" cy="461665"/>
            </a:xfrm>
            <a:prstGeom prst="rect">
              <a:avLst/>
            </a:prstGeom>
            <a:noFill/>
          </p:spPr>
          <p:txBody>
            <a:bodyPr wrap="none" rtlCol="0">
              <a:spAutoFit/>
            </a:bodyPr>
            <a:lstStyle/>
            <a:p>
              <a:r>
                <a:rPr lang="en-US" altLang="zh-CN" sz="2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48%</a:t>
              </a:r>
            </a:p>
          </p:txBody>
        </p:sp>
        <p:sp>
          <p:nvSpPr>
            <p:cNvPr id="78" name="TextBox 61"/>
            <p:cNvSpPr txBox="1"/>
            <p:nvPr/>
          </p:nvSpPr>
          <p:spPr>
            <a:xfrm>
              <a:off x="3996970" y="2209059"/>
              <a:ext cx="1107996" cy="369332"/>
            </a:xfrm>
            <a:prstGeom prst="rect">
              <a:avLst/>
            </a:prstGeom>
            <a:noFill/>
          </p:spPr>
          <p:txBody>
            <a:bodyPr wrap="none" rtlCol="0">
              <a:spAutoFit/>
            </a:bodyPr>
            <a:lstStyle/>
            <a:p>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grpSp>
        <p:nvGrpSpPr>
          <p:cNvPr id="79" name="组合 78"/>
          <p:cNvGrpSpPr/>
          <p:nvPr/>
        </p:nvGrpSpPr>
        <p:grpSpPr>
          <a:xfrm>
            <a:off x="4917005" y="4059590"/>
            <a:ext cx="2295900" cy="1898904"/>
            <a:chOff x="3443290" y="3483074"/>
            <a:chExt cx="2295900" cy="1898904"/>
          </a:xfrm>
        </p:grpSpPr>
        <p:sp>
          <p:nvSpPr>
            <p:cNvPr id="80" name="矩形 79"/>
            <p:cNvSpPr/>
            <p:nvPr/>
          </p:nvSpPr>
          <p:spPr>
            <a:xfrm>
              <a:off x="3540169" y="3483074"/>
              <a:ext cx="2126624" cy="70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81" name="矩形 80"/>
            <p:cNvSpPr/>
            <p:nvPr/>
          </p:nvSpPr>
          <p:spPr>
            <a:xfrm>
              <a:off x="3443290" y="3632588"/>
              <a:ext cx="2295900" cy="1749390"/>
            </a:xfrm>
            <a:prstGeom prst="rect">
              <a:avLst/>
            </a:prstGeom>
          </p:spPr>
          <p:txBody>
            <a:bodyPr wrap="square">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grpSp>
        <p:nvGrpSpPr>
          <p:cNvPr id="82" name="组合 81"/>
          <p:cNvGrpSpPr/>
          <p:nvPr/>
        </p:nvGrpSpPr>
        <p:grpSpPr>
          <a:xfrm>
            <a:off x="7652502" y="1752819"/>
            <a:ext cx="2122208" cy="2129124"/>
            <a:chOff x="6178788" y="1176303"/>
            <a:chExt cx="2122208" cy="2129124"/>
          </a:xfrm>
        </p:grpSpPr>
        <p:sp>
          <p:nvSpPr>
            <p:cNvPr id="83"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rgbClr val="355201"/>
            </a:solidFill>
            <a:ln>
              <a:noFill/>
            </a:ln>
          </p:spPr>
          <p:txBody>
            <a:bodyPr vert="horz" wrap="square" lIns="91440" tIns="45720" rIns="91440" bIns="45720"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84" name="椭圆 83"/>
            <p:cNvSpPr/>
            <p:nvPr/>
          </p:nvSpPr>
          <p:spPr>
            <a:xfrm>
              <a:off x="6275172" y="1176303"/>
              <a:ext cx="2025824" cy="2025823"/>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85" name="TextBox 68"/>
            <p:cNvSpPr txBox="1"/>
            <p:nvPr/>
          </p:nvSpPr>
          <p:spPr>
            <a:xfrm>
              <a:off x="6958100" y="1741150"/>
              <a:ext cx="801823" cy="461665"/>
            </a:xfrm>
            <a:prstGeom prst="rect">
              <a:avLst/>
            </a:prstGeom>
            <a:noFill/>
          </p:spPr>
          <p:txBody>
            <a:bodyPr wrap="none" rtlCol="0">
              <a:spAutoFit/>
            </a:bodyPr>
            <a:lstStyle/>
            <a:p>
              <a:r>
                <a:rPr lang="en-US" altLang="zh-CN" sz="2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22%</a:t>
              </a:r>
            </a:p>
          </p:txBody>
        </p:sp>
        <p:sp>
          <p:nvSpPr>
            <p:cNvPr id="86" name="TextBox 69"/>
            <p:cNvSpPr txBox="1"/>
            <p:nvPr/>
          </p:nvSpPr>
          <p:spPr>
            <a:xfrm>
              <a:off x="6743848" y="2244684"/>
              <a:ext cx="1107996" cy="369332"/>
            </a:xfrm>
            <a:prstGeom prst="rect">
              <a:avLst/>
            </a:prstGeom>
            <a:noFill/>
          </p:spPr>
          <p:txBody>
            <a:bodyPr wrap="none" rtlCol="0">
              <a:spAutoFit/>
            </a:bodyPr>
            <a:lstStyle/>
            <a:p>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grpSp>
        <p:nvGrpSpPr>
          <p:cNvPr id="87" name="组合 86"/>
          <p:cNvGrpSpPr/>
          <p:nvPr/>
        </p:nvGrpSpPr>
        <p:grpSpPr>
          <a:xfrm>
            <a:off x="7675454" y="4061874"/>
            <a:ext cx="2225194" cy="1898904"/>
            <a:chOff x="6201738" y="3485358"/>
            <a:chExt cx="2225194" cy="1898904"/>
          </a:xfrm>
        </p:grpSpPr>
        <p:sp>
          <p:nvSpPr>
            <p:cNvPr id="88" name="矩形 87"/>
            <p:cNvSpPr/>
            <p:nvPr/>
          </p:nvSpPr>
          <p:spPr>
            <a:xfrm>
              <a:off x="6275172" y="3485358"/>
              <a:ext cx="2126624" cy="70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89" name="矩形 88"/>
            <p:cNvSpPr/>
            <p:nvPr/>
          </p:nvSpPr>
          <p:spPr>
            <a:xfrm>
              <a:off x="6201738" y="3634872"/>
              <a:ext cx="2225194" cy="1749390"/>
            </a:xfrm>
            <a:prstGeom prst="rect">
              <a:avLst/>
            </a:prstGeom>
          </p:spPr>
          <p:txBody>
            <a:bodyPr wrap="square">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您的内容打在这里，或者通过复制您的文本后，在此框中选择粘贴，并选择只保留您的内容打在这里，或者通过复制您的文本后，在此框中选择粘贴，并选择只保留</a:t>
              </a:r>
            </a:p>
            <a:p>
              <a:pPr>
                <a:lnSpc>
                  <a:spcPct val="130000"/>
                </a:lnSpc>
              </a:pPr>
              <a:endPar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style.rotation</p:attrName>
                                        </p:attrNameLst>
                                      </p:cBhvr>
                                      <p:tavLst>
                                        <p:tav tm="0">
                                          <p:val>
                                            <p:fltVal val="360"/>
                                          </p:val>
                                        </p:tav>
                                        <p:tav tm="100000">
                                          <p:val>
                                            <p:fltVal val="0"/>
                                          </p:val>
                                        </p:tav>
                                      </p:tavLst>
                                    </p:anim>
                                    <p:animEffect transition="in" filter="fade">
                                      <p:cBhvr>
                                        <p:cTn id="10" dur="1000"/>
                                        <p:tgtEl>
                                          <p:spTgt spid="40"/>
                                        </p:tgtEl>
                                      </p:cBhvr>
                                    </p:animEffect>
                                  </p:childTnLst>
                                </p:cTn>
                              </p:par>
                              <p:par>
                                <p:cTn id="11" presetID="47" presetClass="entr" presetSubtype="0" fill="hold" nodeType="withEffect">
                                  <p:stCondLst>
                                    <p:cond delay="60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49"/>
                                        </p:tgtEl>
                                        <p:attrNameLst>
                                          <p:attrName>style.visibility</p:attrName>
                                        </p:attrNameLst>
                                      </p:cBhvr>
                                      <p:to>
                                        <p:strVal val="visible"/>
                                      </p:to>
                                    </p:set>
                                    <p:anim calcmode="lin" valueType="num">
                                      <p:cBhvr>
                                        <p:cTn id="18" dur="1000" fill="hold"/>
                                        <p:tgtEl>
                                          <p:spTgt spid="49"/>
                                        </p:tgtEl>
                                        <p:attrNameLst>
                                          <p:attrName>ppt_w</p:attrName>
                                        </p:attrNameLst>
                                      </p:cBhvr>
                                      <p:tavLst>
                                        <p:tav tm="0">
                                          <p:val>
                                            <p:fltVal val="0"/>
                                          </p:val>
                                        </p:tav>
                                        <p:tav tm="100000">
                                          <p:val>
                                            <p:strVal val="#ppt_w"/>
                                          </p:val>
                                        </p:tav>
                                      </p:tavLst>
                                    </p:anim>
                                    <p:anim calcmode="lin" valueType="num">
                                      <p:cBhvr>
                                        <p:cTn id="19" dur="1000" fill="hold"/>
                                        <p:tgtEl>
                                          <p:spTgt spid="49"/>
                                        </p:tgtEl>
                                        <p:attrNameLst>
                                          <p:attrName>ppt_h</p:attrName>
                                        </p:attrNameLst>
                                      </p:cBhvr>
                                      <p:tavLst>
                                        <p:tav tm="0">
                                          <p:val>
                                            <p:fltVal val="0"/>
                                          </p:val>
                                        </p:tav>
                                        <p:tav tm="100000">
                                          <p:val>
                                            <p:strVal val="#ppt_h"/>
                                          </p:val>
                                        </p:tav>
                                      </p:tavLst>
                                    </p:anim>
                                    <p:anim calcmode="lin" valueType="num">
                                      <p:cBhvr>
                                        <p:cTn id="20" dur="1000" fill="hold"/>
                                        <p:tgtEl>
                                          <p:spTgt spid="49"/>
                                        </p:tgtEl>
                                        <p:attrNameLst>
                                          <p:attrName>style.rotation</p:attrName>
                                        </p:attrNameLst>
                                      </p:cBhvr>
                                      <p:tavLst>
                                        <p:tav tm="0">
                                          <p:val>
                                            <p:fltVal val="360"/>
                                          </p:val>
                                        </p:tav>
                                        <p:tav tm="100000">
                                          <p:val>
                                            <p:fltVal val="0"/>
                                          </p:val>
                                        </p:tav>
                                      </p:tavLst>
                                    </p:anim>
                                    <p:animEffect transition="in" filter="fade">
                                      <p:cBhvr>
                                        <p:cTn id="21" dur="1000"/>
                                        <p:tgtEl>
                                          <p:spTgt spid="49"/>
                                        </p:tgtEl>
                                      </p:cBhvr>
                                    </p:animEffect>
                                  </p:childTnLst>
                                </p:cTn>
                              </p:par>
                              <p:par>
                                <p:cTn id="22" presetID="47" presetClass="entr" presetSubtype="0" fill="hold" nodeType="withEffect">
                                  <p:stCondLst>
                                    <p:cond delay="160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82"/>
                                        </p:tgtEl>
                                        <p:attrNameLst>
                                          <p:attrName>style.visibility</p:attrName>
                                        </p:attrNameLst>
                                      </p:cBhvr>
                                      <p:to>
                                        <p:strVal val="visible"/>
                                      </p:to>
                                    </p:set>
                                    <p:anim calcmode="lin" valueType="num">
                                      <p:cBhvr>
                                        <p:cTn id="29" dur="1000" fill="hold"/>
                                        <p:tgtEl>
                                          <p:spTgt spid="82"/>
                                        </p:tgtEl>
                                        <p:attrNameLst>
                                          <p:attrName>ppt_w</p:attrName>
                                        </p:attrNameLst>
                                      </p:cBhvr>
                                      <p:tavLst>
                                        <p:tav tm="0">
                                          <p:val>
                                            <p:fltVal val="0"/>
                                          </p:val>
                                        </p:tav>
                                        <p:tav tm="100000">
                                          <p:val>
                                            <p:strVal val="#ppt_w"/>
                                          </p:val>
                                        </p:tav>
                                      </p:tavLst>
                                    </p:anim>
                                    <p:anim calcmode="lin" valueType="num">
                                      <p:cBhvr>
                                        <p:cTn id="30" dur="1000" fill="hold"/>
                                        <p:tgtEl>
                                          <p:spTgt spid="82"/>
                                        </p:tgtEl>
                                        <p:attrNameLst>
                                          <p:attrName>ppt_h</p:attrName>
                                        </p:attrNameLst>
                                      </p:cBhvr>
                                      <p:tavLst>
                                        <p:tav tm="0">
                                          <p:val>
                                            <p:fltVal val="0"/>
                                          </p:val>
                                        </p:tav>
                                        <p:tav tm="100000">
                                          <p:val>
                                            <p:strVal val="#ppt_h"/>
                                          </p:val>
                                        </p:tav>
                                      </p:tavLst>
                                    </p:anim>
                                    <p:anim calcmode="lin" valueType="num">
                                      <p:cBhvr>
                                        <p:cTn id="31" dur="1000" fill="hold"/>
                                        <p:tgtEl>
                                          <p:spTgt spid="82"/>
                                        </p:tgtEl>
                                        <p:attrNameLst>
                                          <p:attrName>style.rotation</p:attrName>
                                        </p:attrNameLst>
                                      </p:cBhvr>
                                      <p:tavLst>
                                        <p:tav tm="0">
                                          <p:val>
                                            <p:fltVal val="360"/>
                                          </p:val>
                                        </p:tav>
                                        <p:tav tm="100000">
                                          <p:val>
                                            <p:fltVal val="0"/>
                                          </p:val>
                                        </p:tav>
                                      </p:tavLst>
                                    </p:anim>
                                    <p:animEffect transition="in" filter="fade">
                                      <p:cBhvr>
                                        <p:cTn id="32" dur="1000"/>
                                        <p:tgtEl>
                                          <p:spTgt spid="82"/>
                                        </p:tgtEl>
                                      </p:cBhvr>
                                    </p:animEffect>
                                  </p:childTnLst>
                                </p:cTn>
                              </p:par>
                              <p:par>
                                <p:cTn id="33" presetID="47" presetClass="entr" presetSubtype="0" fill="hold" nodeType="withEffect">
                                  <p:stCondLst>
                                    <p:cond delay="230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1000"/>
                                        <p:tgtEl>
                                          <p:spTgt spid="87"/>
                                        </p:tgtEl>
                                      </p:cBhvr>
                                    </p:animEffect>
                                    <p:anim calcmode="lin" valueType="num">
                                      <p:cBhvr>
                                        <p:cTn id="36" dur="1000" fill="hold"/>
                                        <p:tgtEl>
                                          <p:spTgt spid="87"/>
                                        </p:tgtEl>
                                        <p:attrNameLst>
                                          <p:attrName>ppt_x</p:attrName>
                                        </p:attrNameLst>
                                      </p:cBhvr>
                                      <p:tavLst>
                                        <p:tav tm="0">
                                          <p:val>
                                            <p:strVal val="#ppt_x"/>
                                          </p:val>
                                        </p:tav>
                                        <p:tav tm="100000">
                                          <p:val>
                                            <p:strVal val="#ppt_x"/>
                                          </p:val>
                                        </p:tav>
                                      </p:tavLst>
                                    </p:anim>
                                    <p:anim calcmode="lin" valueType="num">
                                      <p:cBhvr>
                                        <p:cTn id="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2" name="Oval 4"/>
          <p:cNvSpPr>
            <a:spLocks noChangeArrowheads="1"/>
          </p:cNvSpPr>
          <p:nvPr/>
        </p:nvSpPr>
        <p:spPr bwMode="auto">
          <a:xfrm>
            <a:off x="4650925" y="1849871"/>
            <a:ext cx="1477521" cy="1488231"/>
          </a:xfrm>
          <a:prstGeom prst="ellipse">
            <a:avLst/>
          </a:prstGeom>
          <a:solidFill>
            <a:schemeClr val="accent2"/>
          </a:solidFill>
          <a:ln w="12700">
            <a:noFill/>
            <a:round/>
          </a:ln>
          <a:effectLst/>
        </p:spPr>
        <p:txBody>
          <a:bodyPr wrap="none" lIns="81235" tIns="40618" rIns="81235" bIns="40618" anchor="ctr"/>
          <a:lstStyle/>
          <a:p>
            <a:endParaRPr lang="ko-KR"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3" name="Oval 4"/>
          <p:cNvSpPr>
            <a:spLocks noChangeArrowheads="1"/>
          </p:cNvSpPr>
          <p:nvPr/>
        </p:nvSpPr>
        <p:spPr bwMode="auto">
          <a:xfrm>
            <a:off x="4650925" y="2294259"/>
            <a:ext cx="1477521" cy="1043843"/>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355201"/>
          </a:solidFill>
          <a:ln w="12700">
            <a:noFill/>
            <a:round/>
          </a:ln>
        </p:spPr>
        <p:txBody>
          <a:bodyPr wrap="none" lIns="81235" tIns="40618" rIns="81235" bIns="40618" anchor="ctr"/>
          <a:lstStyle/>
          <a:p>
            <a:endParaRPr lang="ko-KR"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4" name="Oval 4"/>
          <p:cNvSpPr>
            <a:spLocks noChangeArrowheads="1"/>
          </p:cNvSpPr>
          <p:nvPr/>
        </p:nvSpPr>
        <p:spPr bwMode="auto">
          <a:xfrm>
            <a:off x="3257191" y="2533405"/>
            <a:ext cx="1821019" cy="1834458"/>
          </a:xfrm>
          <a:prstGeom prst="ellipse">
            <a:avLst/>
          </a:prstGeom>
          <a:solidFill>
            <a:schemeClr val="accent2"/>
          </a:solidFill>
          <a:ln w="12700">
            <a:noFill/>
            <a:round/>
          </a:ln>
          <a:effectLst/>
        </p:spPr>
        <p:txBody>
          <a:bodyPr wrap="none" lIns="81235" tIns="40618" rIns="81235" bIns="40618" anchor="ctr"/>
          <a:lstStyle/>
          <a:p>
            <a:endParaRPr lang="ko-KR"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5" name="Oval 4"/>
          <p:cNvSpPr>
            <a:spLocks noChangeArrowheads="1"/>
          </p:cNvSpPr>
          <p:nvPr/>
        </p:nvSpPr>
        <p:spPr bwMode="auto">
          <a:xfrm>
            <a:off x="3257191" y="3435234"/>
            <a:ext cx="1821019" cy="932629"/>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355201"/>
          </a:solidFill>
          <a:ln w="12700">
            <a:noFill/>
            <a:round/>
          </a:ln>
        </p:spPr>
        <p:txBody>
          <a:bodyPr wrap="none" lIns="81235" tIns="40618" rIns="81235" bIns="40618" anchor="ctr"/>
          <a:lstStyle/>
          <a:p>
            <a:endParaRPr lang="ko-KR"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6" name="Oval 4"/>
          <p:cNvSpPr>
            <a:spLocks noChangeArrowheads="1"/>
          </p:cNvSpPr>
          <p:nvPr/>
        </p:nvSpPr>
        <p:spPr bwMode="auto">
          <a:xfrm>
            <a:off x="1611485" y="3411394"/>
            <a:ext cx="2235102" cy="2251599"/>
          </a:xfrm>
          <a:prstGeom prst="ellipse">
            <a:avLst/>
          </a:prstGeom>
          <a:solidFill>
            <a:srgbClr val="355201"/>
          </a:solidFill>
          <a:ln w="12700">
            <a:noFill/>
            <a:round/>
          </a:ln>
          <a:effectLst/>
        </p:spPr>
        <p:txBody>
          <a:bodyPr wrap="none" lIns="81235" tIns="40618" rIns="81235" bIns="40618" anchor="ctr"/>
          <a:lstStyle/>
          <a:p>
            <a:endParaRPr lang="ko-KR"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7" name="TextBox 31"/>
          <p:cNvSpPr txBox="1"/>
          <p:nvPr/>
        </p:nvSpPr>
        <p:spPr>
          <a:xfrm>
            <a:off x="2010910" y="4303818"/>
            <a:ext cx="1446459" cy="466750"/>
          </a:xfrm>
          <a:prstGeom prst="rect">
            <a:avLst/>
          </a:prstGeom>
          <a:noFill/>
        </p:spPr>
        <p:txBody>
          <a:bodyPr wrap="none" lIns="81235" tIns="40618" rIns="81235" bIns="40618" rtlCol="0" anchor="ctr">
            <a:spAutoFit/>
          </a:bodyPr>
          <a:lstStyle/>
          <a:p>
            <a:r>
              <a:rPr lang="zh-CN" altLang="en-US" sz="25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实践难点</a:t>
            </a:r>
          </a:p>
        </p:txBody>
      </p:sp>
      <p:sp>
        <p:nvSpPr>
          <p:cNvPr id="58" name="TextBox 32"/>
          <p:cNvSpPr txBox="1"/>
          <p:nvPr/>
        </p:nvSpPr>
        <p:spPr>
          <a:xfrm>
            <a:off x="3547805" y="2901993"/>
            <a:ext cx="1241275" cy="405195"/>
          </a:xfrm>
          <a:prstGeom prst="rect">
            <a:avLst/>
          </a:prstGeom>
          <a:noFill/>
        </p:spPr>
        <p:txBody>
          <a:bodyPr wrap="none" lIns="81235" tIns="40618" rIns="81235" bIns="40618" rtlCol="0" anchor="ctr">
            <a:spAutoFit/>
          </a:bodyPr>
          <a:lstStyle/>
          <a:p>
            <a:r>
              <a:rPr lang="zh-CN" altLang="en-US" sz="21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实践难点</a:t>
            </a:r>
          </a:p>
        </p:txBody>
      </p:sp>
      <p:sp>
        <p:nvSpPr>
          <p:cNvPr id="59" name="TextBox 33"/>
          <p:cNvSpPr txBox="1"/>
          <p:nvPr/>
        </p:nvSpPr>
        <p:spPr>
          <a:xfrm>
            <a:off x="4853363" y="2430627"/>
            <a:ext cx="1087386" cy="359028"/>
          </a:xfrm>
          <a:prstGeom prst="rect">
            <a:avLst/>
          </a:prstGeom>
          <a:noFill/>
        </p:spPr>
        <p:txBody>
          <a:bodyPr wrap="none" lIns="81235" tIns="40618" rIns="81235" bIns="40618" rtlCol="0" anchor="ctr">
            <a:spAutoFit/>
          </a:bodyPr>
          <a:lstStyle/>
          <a:p>
            <a:r>
              <a:rPr lang="zh-CN" altLang="en-US" sz="18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实践难点</a:t>
            </a:r>
          </a:p>
        </p:txBody>
      </p:sp>
      <p:cxnSp>
        <p:nvCxnSpPr>
          <p:cNvPr id="60" name="直接连接符 59"/>
          <p:cNvCxnSpPr/>
          <p:nvPr/>
        </p:nvCxnSpPr>
        <p:spPr>
          <a:xfrm>
            <a:off x="6393427" y="2053086"/>
            <a:ext cx="949648"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1" name="直接连接符 60"/>
          <p:cNvCxnSpPr/>
          <p:nvPr/>
        </p:nvCxnSpPr>
        <p:spPr>
          <a:xfrm>
            <a:off x="5379794" y="2873097"/>
            <a:ext cx="1963281"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2" name="直接连接符 61"/>
          <p:cNvCxnSpPr/>
          <p:nvPr/>
        </p:nvCxnSpPr>
        <p:spPr>
          <a:xfrm>
            <a:off x="4125898" y="3807362"/>
            <a:ext cx="3217176"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3" name="直接连接符 62"/>
          <p:cNvCxnSpPr/>
          <p:nvPr/>
        </p:nvCxnSpPr>
        <p:spPr>
          <a:xfrm>
            <a:off x="2729036" y="4780673"/>
            <a:ext cx="4614039"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4" name="TextBox 38"/>
          <p:cNvSpPr txBox="1"/>
          <p:nvPr/>
        </p:nvSpPr>
        <p:spPr>
          <a:xfrm>
            <a:off x="7417548" y="4537194"/>
            <a:ext cx="3420080" cy="620575"/>
          </a:xfrm>
          <a:prstGeom prst="rect">
            <a:avLst/>
          </a:prstGeom>
          <a:noFill/>
        </p:spPr>
        <p:txBody>
          <a:bodyPr wrap="square" lIns="81235" tIns="40618" rIns="81235" bIns="40618" rtlCol="0">
            <a:spAutoFit/>
          </a:bodyPr>
          <a:lstStyle/>
          <a:p>
            <a:pPr>
              <a:lnSpc>
                <a:spcPct val="130000"/>
              </a:lnSpc>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a:t>
            </a:r>
          </a:p>
        </p:txBody>
      </p:sp>
      <p:sp>
        <p:nvSpPr>
          <p:cNvPr id="65" name="TextBox 39"/>
          <p:cNvSpPr txBox="1"/>
          <p:nvPr/>
        </p:nvSpPr>
        <p:spPr>
          <a:xfrm>
            <a:off x="7417548" y="3578840"/>
            <a:ext cx="3420080" cy="620575"/>
          </a:xfrm>
          <a:prstGeom prst="rect">
            <a:avLst/>
          </a:prstGeom>
          <a:noFill/>
        </p:spPr>
        <p:txBody>
          <a:bodyPr wrap="square" lIns="81235" tIns="40618" rIns="81235" bIns="40618" rtlCol="0">
            <a:spAutoFit/>
          </a:bodyPr>
          <a:lstStyle/>
          <a:p>
            <a:pPr>
              <a:lnSpc>
                <a:spcPct val="130000"/>
              </a:lnSpc>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a:t>
            </a:r>
          </a:p>
        </p:txBody>
      </p:sp>
      <p:sp>
        <p:nvSpPr>
          <p:cNvPr id="66" name="TextBox 40"/>
          <p:cNvSpPr txBox="1"/>
          <p:nvPr/>
        </p:nvSpPr>
        <p:spPr>
          <a:xfrm>
            <a:off x="7417548" y="2620486"/>
            <a:ext cx="3420080" cy="620575"/>
          </a:xfrm>
          <a:prstGeom prst="rect">
            <a:avLst/>
          </a:prstGeom>
          <a:noFill/>
        </p:spPr>
        <p:txBody>
          <a:bodyPr wrap="square" lIns="81235" tIns="40618" rIns="81235" bIns="40618" rtlCol="0">
            <a:spAutoFit/>
          </a:bodyPr>
          <a:lstStyle/>
          <a:p>
            <a:pPr>
              <a:lnSpc>
                <a:spcPct val="130000"/>
              </a:lnSpc>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a:t>
            </a:r>
          </a:p>
        </p:txBody>
      </p:sp>
      <p:sp>
        <p:nvSpPr>
          <p:cNvPr id="67" name="TextBox 41"/>
          <p:cNvSpPr txBox="1"/>
          <p:nvPr/>
        </p:nvSpPr>
        <p:spPr>
          <a:xfrm>
            <a:off x="7417548" y="1846361"/>
            <a:ext cx="3420080" cy="620575"/>
          </a:xfrm>
          <a:prstGeom prst="rect">
            <a:avLst/>
          </a:prstGeom>
          <a:noFill/>
        </p:spPr>
        <p:txBody>
          <a:bodyPr wrap="square" lIns="81235" tIns="40618" rIns="81235" bIns="40618" rtlCol="0">
            <a:spAutoFit/>
          </a:bodyPr>
          <a:lstStyle/>
          <a:p>
            <a:pPr>
              <a:lnSpc>
                <a:spcPct val="130000"/>
              </a:lnSpc>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a:t>
            </a: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2000">
                                      <p:stCondLst>
                                        <p:cond delay="200"/>
                                      </p:stCondLst>
                                      <p:childTnLst>
                                        <p:set>
                                          <p:cBhvr>
                                            <p:cTn id="6" dur="1" fill="hold">
                                              <p:stCondLst>
                                                <p:cond delay="0"/>
                                              </p:stCondLst>
                                            </p:cTn>
                                            <p:tgtEl>
                                              <p:spTgt spid="52"/>
                                            </p:tgtEl>
                                            <p:attrNameLst>
                                              <p:attrName>style.visibility</p:attrName>
                                            </p:attrNameLst>
                                          </p:cBhvr>
                                          <p:to>
                                            <p:strVal val="visible"/>
                                          </p:to>
                                        </p:set>
                                        <p:anim calcmode="lin" valueType="num" p14:bounceEnd="42000">
                                          <p:cBhvr additive="base">
                                            <p:cTn id="7" dur="500" fill="hold"/>
                                            <p:tgtEl>
                                              <p:spTgt spid="5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400"/>
                                      </p:stCondLst>
                                      <p:childTnLst>
                                        <p:set>
                                          <p:cBhvr>
                                            <p:cTn id="10" dur="1" fill="hold">
                                              <p:stCondLst>
                                                <p:cond delay="0"/>
                                              </p:stCondLst>
                                            </p:cTn>
                                            <p:tgtEl>
                                              <p:spTgt spid="54"/>
                                            </p:tgtEl>
                                            <p:attrNameLst>
                                              <p:attrName>style.visibility</p:attrName>
                                            </p:attrNameLst>
                                          </p:cBhvr>
                                          <p:to>
                                            <p:strVal val="visible"/>
                                          </p:to>
                                        </p:set>
                                        <p:anim calcmode="lin" valueType="num" p14:bounceEnd="42000">
                                          <p:cBhvr additive="base">
                                            <p:cTn id="11" dur="500" fill="hold"/>
                                            <p:tgtEl>
                                              <p:spTgt spid="5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600"/>
                                      </p:stCondLst>
                                      <p:childTnLst>
                                        <p:set>
                                          <p:cBhvr>
                                            <p:cTn id="14" dur="1" fill="hold">
                                              <p:stCondLst>
                                                <p:cond delay="0"/>
                                              </p:stCondLst>
                                            </p:cTn>
                                            <p:tgtEl>
                                              <p:spTgt spid="56"/>
                                            </p:tgtEl>
                                            <p:attrNameLst>
                                              <p:attrName>style.visibility</p:attrName>
                                            </p:attrNameLst>
                                          </p:cBhvr>
                                          <p:to>
                                            <p:strVal val="visible"/>
                                          </p:to>
                                        </p:set>
                                        <p:anim calcmode="lin" valueType="num" p14:bounceEnd="42000">
                                          <p:cBhvr additive="base">
                                            <p:cTn id="15" dur="500" fill="hold"/>
                                            <p:tgtEl>
                                              <p:spTgt spid="5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56"/>
                                            </p:tgtEl>
                                            <p:attrNameLst>
                                              <p:attrName>ppt_y</p:attrName>
                                            </p:attrNameLst>
                                          </p:cBhvr>
                                          <p:tavLst>
                                            <p:tav tm="0">
                                              <p:val>
                                                <p:strVal val="0-#ppt_h/2"/>
                                              </p:val>
                                            </p:tav>
                                            <p:tav tm="100000">
                                              <p:val>
                                                <p:strVal val="#ppt_y"/>
                                              </p:val>
                                            </p:tav>
                                          </p:tavLst>
                                        </p:anim>
                                      </p:childTnLst>
                                    </p:cTn>
                                  </p:par>
                                </p:childTnLst>
                              </p:cTn>
                            </p:par>
                            <p:par>
                              <p:cTn id="17" fill="hold">
                                <p:stCondLst>
                                  <p:cond delay="700"/>
                                </p:stCondLst>
                                <p:childTnLst>
                                  <p:par>
                                    <p:cTn id="18" presetID="42"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childTnLst>
                              </p:cTn>
                            </p:par>
                            <p:par>
                              <p:cTn id="23" fill="hold">
                                <p:stCondLst>
                                  <p:cond delay="1700"/>
                                </p:stCondLst>
                                <p:childTnLst>
                                  <p:par>
                                    <p:cTn id="24" presetID="22" presetClass="entr" presetSubtype="8"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par>
                              <p:cTn id="27" fill="hold">
                                <p:stCondLst>
                                  <p:cond delay="22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2700"/>
                                </p:stCondLst>
                                <p:childTnLst>
                                  <p:par>
                                    <p:cTn id="32" presetID="2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3200"/>
                                </p:stCondLst>
                                <p:childTnLst>
                                  <p:par>
                                    <p:cTn id="36" presetID="42"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childTnLst>
                              </p:cTn>
                            </p:par>
                            <p:par>
                              <p:cTn id="41" fill="hold">
                                <p:stCondLst>
                                  <p:cond delay="4200"/>
                                </p:stCondLst>
                                <p:childTnLst>
                                  <p:par>
                                    <p:cTn id="42" presetID="22" presetClass="entr" presetSubtype="8"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4700"/>
                                </p:stCondLst>
                                <p:childTnLst>
                                  <p:par>
                                    <p:cTn id="46" presetID="22" presetClass="entr" presetSubtype="8"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par>
                              <p:cTn id="49" fill="hold">
                                <p:stCondLst>
                                  <p:cond delay="5200"/>
                                </p:stCondLst>
                                <p:childTnLst>
                                  <p:par>
                                    <p:cTn id="50" presetID="22" presetClass="entr" presetSubtype="4"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childTnLst>
                              </p:cTn>
                            </p:par>
                            <p:par>
                              <p:cTn id="53" fill="hold">
                                <p:stCondLst>
                                  <p:cond delay="5700"/>
                                </p:stCondLst>
                                <p:childTnLst>
                                  <p:par>
                                    <p:cTn id="54" presetID="42"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670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500"/>
                                            <p:tgtEl>
                                              <p:spTgt spid="61"/>
                                            </p:tgtEl>
                                          </p:cBhvr>
                                        </p:animEffect>
                                      </p:childTnLst>
                                    </p:cTn>
                                  </p:par>
                                </p:childTnLst>
                              </p:cTn>
                            </p:par>
                            <p:par>
                              <p:cTn id="63" fill="hold">
                                <p:stCondLst>
                                  <p:cond delay="7200"/>
                                </p:stCondLst>
                                <p:childTnLst>
                                  <p:par>
                                    <p:cTn id="64" presetID="22" presetClass="entr" presetSubtype="8"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childTnLst>
                              </p:cTn>
                            </p:par>
                            <p:par>
                              <p:cTn id="67" fill="hold">
                                <p:stCondLst>
                                  <p:cond delay="7700"/>
                                </p:stCondLst>
                                <p:childTnLst>
                                  <p:par>
                                    <p:cTn id="68" presetID="22" presetClass="entr" presetSubtype="8"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par>
                              <p:cTn id="71" fill="hold">
                                <p:stCondLst>
                                  <p:cond delay="8200"/>
                                </p:stCondLst>
                                <p:childTnLst>
                                  <p:par>
                                    <p:cTn id="72" presetID="22" presetClass="entr" presetSubtype="8"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left)">
                                          <p:cBhvr>
                                            <p:cTn id="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53" grpId="0" bldLvl="0" animBg="1"/>
          <p:bldP spid="54" grpId="0" bldLvl="0" animBg="1"/>
          <p:bldP spid="55" grpId="0" bldLvl="0" animBg="1"/>
          <p:bldP spid="56" grpId="0" bldLvl="0" animBg="1"/>
          <p:bldP spid="57" grpId="0"/>
          <p:bldP spid="58" grpId="0"/>
          <p:bldP spid="59" grpId="0"/>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4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60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0-#ppt_h/2"/>
                                              </p:val>
                                            </p:tav>
                                            <p:tav tm="100000">
                                              <p:val>
                                                <p:strVal val="#ppt_y"/>
                                              </p:val>
                                            </p:tav>
                                          </p:tavLst>
                                        </p:anim>
                                      </p:childTnLst>
                                    </p:cTn>
                                  </p:par>
                                </p:childTnLst>
                              </p:cTn>
                            </p:par>
                            <p:par>
                              <p:cTn id="17" fill="hold">
                                <p:stCondLst>
                                  <p:cond delay="700"/>
                                </p:stCondLst>
                                <p:childTnLst>
                                  <p:par>
                                    <p:cTn id="18" presetID="42"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anim calcmode="lin" valueType="num">
                                          <p:cBhvr>
                                            <p:cTn id="21" dur="1000" fill="hold"/>
                                            <p:tgtEl>
                                              <p:spTgt spid="57"/>
                                            </p:tgtEl>
                                            <p:attrNameLst>
                                              <p:attrName>ppt_x</p:attrName>
                                            </p:attrNameLst>
                                          </p:cBhvr>
                                          <p:tavLst>
                                            <p:tav tm="0">
                                              <p:val>
                                                <p:strVal val="#ppt_x"/>
                                              </p:val>
                                            </p:tav>
                                            <p:tav tm="100000">
                                              <p:val>
                                                <p:strVal val="#ppt_x"/>
                                              </p:val>
                                            </p:tav>
                                          </p:tavLst>
                                        </p:anim>
                                        <p:anim calcmode="lin" valueType="num">
                                          <p:cBhvr>
                                            <p:cTn id="22" dur="1000" fill="hold"/>
                                            <p:tgtEl>
                                              <p:spTgt spid="57"/>
                                            </p:tgtEl>
                                            <p:attrNameLst>
                                              <p:attrName>ppt_y</p:attrName>
                                            </p:attrNameLst>
                                          </p:cBhvr>
                                          <p:tavLst>
                                            <p:tav tm="0">
                                              <p:val>
                                                <p:strVal val="#ppt_y+.1"/>
                                              </p:val>
                                            </p:tav>
                                            <p:tav tm="100000">
                                              <p:val>
                                                <p:strVal val="#ppt_y"/>
                                              </p:val>
                                            </p:tav>
                                          </p:tavLst>
                                        </p:anim>
                                      </p:childTnLst>
                                    </p:cTn>
                                  </p:par>
                                </p:childTnLst>
                              </p:cTn>
                            </p:par>
                            <p:par>
                              <p:cTn id="23" fill="hold">
                                <p:stCondLst>
                                  <p:cond delay="1700"/>
                                </p:stCondLst>
                                <p:childTnLst>
                                  <p:par>
                                    <p:cTn id="24" presetID="22" presetClass="entr" presetSubtype="8" fill="hold" nodeType="after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left)">
                                          <p:cBhvr>
                                            <p:cTn id="26" dur="500"/>
                                            <p:tgtEl>
                                              <p:spTgt spid="63"/>
                                            </p:tgtEl>
                                          </p:cBhvr>
                                        </p:animEffect>
                                      </p:childTnLst>
                                    </p:cTn>
                                  </p:par>
                                </p:childTnLst>
                              </p:cTn>
                            </p:par>
                            <p:par>
                              <p:cTn id="27" fill="hold">
                                <p:stCondLst>
                                  <p:cond delay="22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2700"/>
                                </p:stCondLst>
                                <p:childTnLst>
                                  <p:par>
                                    <p:cTn id="32" presetID="22" presetClass="entr" presetSubtype="4" fill="hold" grpId="0"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down)">
                                          <p:cBhvr>
                                            <p:cTn id="34" dur="500"/>
                                            <p:tgtEl>
                                              <p:spTgt spid="55"/>
                                            </p:tgtEl>
                                          </p:cBhvr>
                                        </p:animEffect>
                                      </p:childTnLst>
                                    </p:cTn>
                                  </p:par>
                                </p:childTnLst>
                              </p:cTn>
                            </p:par>
                            <p:par>
                              <p:cTn id="35" fill="hold">
                                <p:stCondLst>
                                  <p:cond delay="3200"/>
                                </p:stCondLst>
                                <p:childTnLst>
                                  <p:par>
                                    <p:cTn id="36" presetID="42"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childTnLst>
                              </p:cTn>
                            </p:par>
                            <p:par>
                              <p:cTn id="41" fill="hold">
                                <p:stCondLst>
                                  <p:cond delay="4200"/>
                                </p:stCondLst>
                                <p:childTnLst>
                                  <p:par>
                                    <p:cTn id="42" presetID="22" presetClass="entr" presetSubtype="8" fill="hold"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childTnLst>
                              </p:cTn>
                            </p:par>
                            <p:par>
                              <p:cTn id="45" fill="hold">
                                <p:stCondLst>
                                  <p:cond delay="4700"/>
                                </p:stCondLst>
                                <p:childTnLst>
                                  <p:par>
                                    <p:cTn id="46" presetID="22" presetClass="entr" presetSubtype="8"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left)">
                                          <p:cBhvr>
                                            <p:cTn id="48" dur="500"/>
                                            <p:tgtEl>
                                              <p:spTgt spid="65"/>
                                            </p:tgtEl>
                                          </p:cBhvr>
                                        </p:animEffect>
                                      </p:childTnLst>
                                    </p:cTn>
                                  </p:par>
                                </p:childTnLst>
                              </p:cTn>
                            </p:par>
                            <p:par>
                              <p:cTn id="49" fill="hold">
                                <p:stCondLst>
                                  <p:cond delay="5200"/>
                                </p:stCondLst>
                                <p:childTnLst>
                                  <p:par>
                                    <p:cTn id="50" presetID="22" presetClass="entr" presetSubtype="4"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00"/>
                                            <p:tgtEl>
                                              <p:spTgt spid="53"/>
                                            </p:tgtEl>
                                          </p:cBhvr>
                                        </p:animEffect>
                                      </p:childTnLst>
                                    </p:cTn>
                                  </p:par>
                                </p:childTnLst>
                              </p:cTn>
                            </p:par>
                            <p:par>
                              <p:cTn id="53" fill="hold">
                                <p:stCondLst>
                                  <p:cond delay="5700"/>
                                </p:stCondLst>
                                <p:childTnLst>
                                  <p:par>
                                    <p:cTn id="54" presetID="42"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670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500"/>
                                            <p:tgtEl>
                                              <p:spTgt spid="61"/>
                                            </p:tgtEl>
                                          </p:cBhvr>
                                        </p:animEffect>
                                      </p:childTnLst>
                                    </p:cTn>
                                  </p:par>
                                </p:childTnLst>
                              </p:cTn>
                            </p:par>
                            <p:par>
                              <p:cTn id="63" fill="hold">
                                <p:stCondLst>
                                  <p:cond delay="7200"/>
                                </p:stCondLst>
                                <p:childTnLst>
                                  <p:par>
                                    <p:cTn id="64" presetID="22" presetClass="entr" presetSubtype="8"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wipe(left)">
                                          <p:cBhvr>
                                            <p:cTn id="66" dur="500"/>
                                            <p:tgtEl>
                                              <p:spTgt spid="66"/>
                                            </p:tgtEl>
                                          </p:cBhvr>
                                        </p:animEffect>
                                      </p:childTnLst>
                                    </p:cTn>
                                  </p:par>
                                </p:childTnLst>
                              </p:cTn>
                            </p:par>
                            <p:par>
                              <p:cTn id="67" fill="hold">
                                <p:stCondLst>
                                  <p:cond delay="7700"/>
                                </p:stCondLst>
                                <p:childTnLst>
                                  <p:par>
                                    <p:cTn id="68" presetID="22" presetClass="entr" presetSubtype="8"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childTnLst>
                              </p:cTn>
                            </p:par>
                            <p:par>
                              <p:cTn id="71" fill="hold">
                                <p:stCondLst>
                                  <p:cond delay="8200"/>
                                </p:stCondLst>
                                <p:childTnLst>
                                  <p:par>
                                    <p:cTn id="72" presetID="22" presetClass="entr" presetSubtype="8" fill="hold" grpId="0"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left)">
                                          <p:cBhvr>
                                            <p:cTn id="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ldLvl="0" animBg="1"/>
          <p:bldP spid="53" grpId="0" bldLvl="0" animBg="1"/>
          <p:bldP spid="54" grpId="0" bldLvl="0" animBg="1"/>
          <p:bldP spid="55" grpId="0" bldLvl="0" animBg="1"/>
          <p:bldP spid="56" grpId="0" bldLvl="0" animBg="1"/>
          <p:bldP spid="57" grpId="0"/>
          <p:bldP spid="58" grpId="0"/>
          <p:bldP spid="59" grpId="0"/>
          <p:bldP spid="64" grpId="0"/>
          <p:bldP spid="65" grpId="0"/>
          <p:bldP spid="66" grpId="0"/>
          <p:bldP spid="6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 name="Freeform 6"/>
          <p:cNvSpPr/>
          <p:nvPr/>
        </p:nvSpPr>
        <p:spPr bwMode="auto">
          <a:xfrm>
            <a:off x="2537503"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3" name="Freeform 7"/>
          <p:cNvSpPr/>
          <p:nvPr/>
        </p:nvSpPr>
        <p:spPr bwMode="auto">
          <a:xfrm>
            <a:off x="2537503" y="3043474"/>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4" name="Freeform 8"/>
          <p:cNvSpPr/>
          <p:nvPr/>
        </p:nvSpPr>
        <p:spPr bwMode="auto">
          <a:xfrm>
            <a:off x="2878179"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5" name="Freeform 9"/>
          <p:cNvSpPr/>
          <p:nvPr/>
        </p:nvSpPr>
        <p:spPr bwMode="auto">
          <a:xfrm>
            <a:off x="3217429"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6" name="Freeform 10"/>
          <p:cNvSpPr/>
          <p:nvPr/>
        </p:nvSpPr>
        <p:spPr bwMode="auto">
          <a:xfrm>
            <a:off x="3553829" y="1919800"/>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7" name="Freeform 11"/>
          <p:cNvSpPr/>
          <p:nvPr/>
        </p:nvSpPr>
        <p:spPr bwMode="auto">
          <a:xfrm>
            <a:off x="2878179" y="2704814"/>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8" name="Freeform 12"/>
          <p:cNvSpPr/>
          <p:nvPr/>
        </p:nvSpPr>
        <p:spPr bwMode="auto">
          <a:xfrm>
            <a:off x="3217429" y="2354815"/>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9" name="Freeform 13"/>
          <p:cNvSpPr/>
          <p:nvPr/>
        </p:nvSpPr>
        <p:spPr bwMode="auto">
          <a:xfrm>
            <a:off x="3553829" y="2125264"/>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0" name="Freeform 14"/>
          <p:cNvSpPr/>
          <p:nvPr/>
        </p:nvSpPr>
        <p:spPr bwMode="auto">
          <a:xfrm>
            <a:off x="4364893"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1" name="Freeform 15"/>
          <p:cNvSpPr/>
          <p:nvPr/>
        </p:nvSpPr>
        <p:spPr bwMode="auto">
          <a:xfrm>
            <a:off x="4704144"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2" name="Freeform 16"/>
          <p:cNvSpPr/>
          <p:nvPr/>
        </p:nvSpPr>
        <p:spPr bwMode="auto">
          <a:xfrm>
            <a:off x="5044820"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3" name="Freeform 17"/>
          <p:cNvSpPr/>
          <p:nvPr/>
        </p:nvSpPr>
        <p:spPr bwMode="auto">
          <a:xfrm>
            <a:off x="5385496"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4" name="Freeform 18"/>
          <p:cNvSpPr/>
          <p:nvPr/>
        </p:nvSpPr>
        <p:spPr bwMode="auto">
          <a:xfrm>
            <a:off x="4364893" y="3299949"/>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5" name="Freeform 19"/>
          <p:cNvSpPr/>
          <p:nvPr/>
        </p:nvSpPr>
        <p:spPr bwMode="auto">
          <a:xfrm>
            <a:off x="4704144" y="2711897"/>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6" name="Freeform 20"/>
          <p:cNvSpPr/>
          <p:nvPr/>
        </p:nvSpPr>
        <p:spPr bwMode="auto">
          <a:xfrm>
            <a:off x="5044820" y="2125264"/>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7" name="Freeform 21"/>
          <p:cNvSpPr/>
          <p:nvPr/>
        </p:nvSpPr>
        <p:spPr bwMode="auto">
          <a:xfrm>
            <a:off x="5385496" y="2918779"/>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8" name="Freeform 22"/>
          <p:cNvSpPr/>
          <p:nvPr/>
        </p:nvSpPr>
        <p:spPr bwMode="auto">
          <a:xfrm>
            <a:off x="6183731"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49" name="Freeform 23"/>
          <p:cNvSpPr/>
          <p:nvPr/>
        </p:nvSpPr>
        <p:spPr bwMode="auto">
          <a:xfrm>
            <a:off x="6524408"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50" name="Freeform 24"/>
          <p:cNvSpPr/>
          <p:nvPr/>
        </p:nvSpPr>
        <p:spPr bwMode="auto">
          <a:xfrm>
            <a:off x="6865082"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51" name="Freeform 25"/>
          <p:cNvSpPr/>
          <p:nvPr/>
        </p:nvSpPr>
        <p:spPr bwMode="auto">
          <a:xfrm>
            <a:off x="7204333"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69" name="Freeform 26"/>
          <p:cNvSpPr/>
          <p:nvPr/>
        </p:nvSpPr>
        <p:spPr bwMode="auto">
          <a:xfrm>
            <a:off x="7204333" y="2118177"/>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0" name="Freeform 27"/>
          <p:cNvSpPr/>
          <p:nvPr/>
        </p:nvSpPr>
        <p:spPr bwMode="auto">
          <a:xfrm>
            <a:off x="6865082" y="2381740"/>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1" name="Freeform 28"/>
          <p:cNvSpPr/>
          <p:nvPr/>
        </p:nvSpPr>
        <p:spPr bwMode="auto">
          <a:xfrm>
            <a:off x="6524408" y="2711897"/>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2" name="Freeform 29"/>
          <p:cNvSpPr/>
          <p:nvPr/>
        </p:nvSpPr>
        <p:spPr bwMode="auto">
          <a:xfrm>
            <a:off x="6183731" y="3054810"/>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3" name="Freeform 30"/>
          <p:cNvSpPr/>
          <p:nvPr/>
        </p:nvSpPr>
        <p:spPr bwMode="auto">
          <a:xfrm>
            <a:off x="8100924" y="1919800"/>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4" name="Freeform 31"/>
          <p:cNvSpPr/>
          <p:nvPr/>
        </p:nvSpPr>
        <p:spPr bwMode="auto">
          <a:xfrm>
            <a:off x="8437324" y="1919800"/>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5" name="Freeform 32"/>
          <p:cNvSpPr/>
          <p:nvPr/>
        </p:nvSpPr>
        <p:spPr bwMode="auto">
          <a:xfrm>
            <a:off x="8777999"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6" name="Freeform 33"/>
          <p:cNvSpPr/>
          <p:nvPr/>
        </p:nvSpPr>
        <p:spPr bwMode="auto">
          <a:xfrm>
            <a:off x="9118675" y="1919800"/>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7" name="Freeform 34"/>
          <p:cNvSpPr/>
          <p:nvPr/>
        </p:nvSpPr>
        <p:spPr bwMode="auto">
          <a:xfrm>
            <a:off x="9118675" y="2133765"/>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8" name="Freeform 35"/>
          <p:cNvSpPr/>
          <p:nvPr/>
        </p:nvSpPr>
        <p:spPr bwMode="auto">
          <a:xfrm>
            <a:off x="8777999" y="2257044"/>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9" name="Freeform 36"/>
          <p:cNvSpPr/>
          <p:nvPr/>
        </p:nvSpPr>
        <p:spPr bwMode="auto">
          <a:xfrm>
            <a:off x="8437324" y="3195091"/>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0" name="Freeform 37"/>
          <p:cNvSpPr/>
          <p:nvPr/>
        </p:nvSpPr>
        <p:spPr bwMode="auto">
          <a:xfrm>
            <a:off x="8100924" y="2553193"/>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1" name="Oval 38"/>
          <p:cNvSpPr>
            <a:spLocks noChangeArrowheads="1"/>
          </p:cNvSpPr>
          <p:nvPr/>
        </p:nvSpPr>
        <p:spPr bwMode="auto">
          <a:xfrm>
            <a:off x="2833990" y="3811061"/>
            <a:ext cx="672799" cy="671079"/>
          </a:xfrm>
          <a:prstGeom prst="ellipse">
            <a:avLst/>
          </a:prstGeom>
          <a:solidFill>
            <a:schemeClr val="bg1"/>
          </a:solidFill>
          <a:ln w="12700" cap="flat">
            <a:solidFill>
              <a:srgbClr val="355201"/>
            </a:solidFill>
            <a:prstDash val="solid"/>
            <a:miter lim="800000"/>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2" name="Freeform 39"/>
          <p:cNvSpPr>
            <a:spLocks noEditPoints="1"/>
          </p:cNvSpPr>
          <p:nvPr/>
        </p:nvSpPr>
        <p:spPr bwMode="auto">
          <a:xfrm>
            <a:off x="2994101" y="3966968"/>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3" name="Oval 40"/>
          <p:cNvSpPr>
            <a:spLocks noChangeArrowheads="1"/>
          </p:cNvSpPr>
          <p:nvPr/>
        </p:nvSpPr>
        <p:spPr bwMode="auto">
          <a:xfrm>
            <a:off x="4669464" y="3811061"/>
            <a:ext cx="675073" cy="671079"/>
          </a:xfrm>
          <a:prstGeom prst="ellipse">
            <a:avLst/>
          </a:prstGeom>
          <a:solidFill>
            <a:schemeClr val="bg1"/>
          </a:solidFill>
          <a:ln w="12700" cap="flat">
            <a:solidFill>
              <a:srgbClr val="355201"/>
            </a:solidFill>
            <a:prstDash val="solid"/>
            <a:miter lim="800000"/>
          </a:ln>
        </p:spPr>
        <p:txBody>
          <a:bodyPr vert="horz" wrap="square" lIns="81887" tIns="40943" rIns="81887" bIns="40943" numCol="1" anchor="t" anchorCtr="0" compatLnSpc="1"/>
          <a:lstStyle/>
          <a:p>
            <a:endParaRPr lang="zh-CN" altLang="en-US" dirty="0">
              <a:solidFill>
                <a:srgbClr val="000000"/>
              </a:solidFill>
              <a:ea typeface="阿里巴巴普惠体 R" panose="00020600040101010101" pitchFamily="18" charset="-122"/>
              <a:cs typeface="阿里巴巴普惠体 R" panose="00020600040101010101" pitchFamily="18" charset="-122"/>
            </a:endParaRPr>
          </a:p>
        </p:txBody>
      </p:sp>
      <p:sp>
        <p:nvSpPr>
          <p:cNvPr id="84" name="Oval 41"/>
          <p:cNvSpPr>
            <a:spLocks noChangeArrowheads="1"/>
          </p:cNvSpPr>
          <p:nvPr/>
        </p:nvSpPr>
        <p:spPr bwMode="auto">
          <a:xfrm>
            <a:off x="6495900" y="3811061"/>
            <a:ext cx="672799" cy="671079"/>
          </a:xfrm>
          <a:prstGeom prst="ellipse">
            <a:avLst/>
          </a:prstGeom>
          <a:solidFill>
            <a:schemeClr val="bg1"/>
          </a:solidFill>
          <a:ln w="12700" cap="flat">
            <a:solidFill>
              <a:srgbClr val="355201"/>
            </a:solidFill>
            <a:prstDash val="solid"/>
            <a:miter lim="800000"/>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5" name="Oval 42"/>
          <p:cNvSpPr>
            <a:spLocks noChangeArrowheads="1"/>
          </p:cNvSpPr>
          <p:nvPr/>
        </p:nvSpPr>
        <p:spPr bwMode="auto">
          <a:xfrm>
            <a:off x="8391353" y="3811061"/>
            <a:ext cx="672799" cy="671079"/>
          </a:xfrm>
          <a:prstGeom prst="ellipse">
            <a:avLst/>
          </a:prstGeom>
          <a:solidFill>
            <a:schemeClr val="bg1"/>
          </a:solidFill>
          <a:ln w="12700" cap="flat">
            <a:solidFill>
              <a:srgbClr val="355201"/>
            </a:solidFill>
            <a:prstDash val="solid"/>
            <a:miter lim="800000"/>
          </a:ln>
        </p:spPr>
        <p:txBody>
          <a:bodyPr vert="horz" wrap="square" lIns="81887" tIns="40943" rIns="81887" bIns="40943" numCol="1" anchor="t" anchorCtr="0" compatLnSpc="1"/>
          <a:lstStyle/>
          <a:p>
            <a:endParaRPr lang="zh-CN" altLang="en-US" dirty="0">
              <a:solidFill>
                <a:srgbClr val="000000"/>
              </a:solidFill>
              <a:ea typeface="阿里巴巴普惠体 R" panose="00020600040101010101" pitchFamily="18" charset="-122"/>
              <a:cs typeface="阿里巴巴普惠体 R" panose="00020600040101010101" pitchFamily="18" charset="-122"/>
            </a:endParaRPr>
          </a:p>
        </p:txBody>
      </p:sp>
      <p:sp>
        <p:nvSpPr>
          <p:cNvPr id="86" name="Freeform 43"/>
          <p:cNvSpPr>
            <a:spLocks noEditPoints="1"/>
          </p:cNvSpPr>
          <p:nvPr/>
        </p:nvSpPr>
        <p:spPr bwMode="auto">
          <a:xfrm>
            <a:off x="6690372" y="4034753"/>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7" name="Freeform 44"/>
          <p:cNvSpPr>
            <a:spLocks noEditPoints="1"/>
          </p:cNvSpPr>
          <p:nvPr/>
        </p:nvSpPr>
        <p:spPr bwMode="auto">
          <a:xfrm>
            <a:off x="4813084" y="3980104"/>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355201"/>
          </a:solidFill>
          <a:ln>
            <a:noFill/>
          </a:ln>
        </p:spPr>
        <p:txBody>
          <a:bodyPr vert="horz" wrap="square" lIns="81887" tIns="40943" rIns="81887" bIns="40943" numCol="1" anchor="t" anchorCtr="0" compatLnSpc="1"/>
          <a:lstStyle/>
          <a:p>
            <a:endParaRPr lang="zh-CN" altLang="en-US" dirty="0">
              <a:solidFill>
                <a:srgbClr val="000000"/>
              </a:solidFill>
              <a:ea typeface="阿里巴巴普惠体 R" panose="00020600040101010101" pitchFamily="18" charset="-122"/>
              <a:cs typeface="阿里巴巴普惠体 R" panose="00020600040101010101" pitchFamily="18" charset="-122"/>
            </a:endParaRPr>
          </a:p>
        </p:txBody>
      </p:sp>
      <p:sp>
        <p:nvSpPr>
          <p:cNvPr id="88" name="Freeform 45"/>
          <p:cNvSpPr>
            <a:spLocks noEditPoints="1"/>
          </p:cNvSpPr>
          <p:nvPr/>
        </p:nvSpPr>
        <p:spPr bwMode="auto">
          <a:xfrm>
            <a:off x="8584553" y="3986309"/>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355201"/>
          </a:solidFill>
          <a:ln>
            <a:noFill/>
          </a:ln>
        </p:spPr>
        <p:txBody>
          <a:bodyPr vert="horz" wrap="square" lIns="81887" tIns="40943" rIns="81887" bIns="40943" numCol="1" anchor="t" anchorCtr="0" compatLnSpc="1"/>
          <a:lstStyle/>
          <a:p>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89" name="TextBox 96"/>
          <p:cNvSpPr txBox="1"/>
          <p:nvPr/>
        </p:nvSpPr>
        <p:spPr>
          <a:xfrm>
            <a:off x="2228493" y="4919537"/>
            <a:ext cx="1883794" cy="1040130"/>
          </a:xfrm>
          <a:prstGeom prst="rect">
            <a:avLst/>
          </a:prstGeom>
          <a:noFill/>
        </p:spPr>
        <p:txBody>
          <a:bodyPr wrap="square" lIns="81887" tIns="40943" rIns="81887" bIns="40943"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您的内容打在这里，或者通过复制您的文本后。您的内容打在这里，或者通过复制您的文本后。</a:t>
            </a:r>
          </a:p>
        </p:txBody>
      </p:sp>
      <p:sp>
        <p:nvSpPr>
          <p:cNvPr id="90" name="TextBox 97"/>
          <p:cNvSpPr txBox="1"/>
          <p:nvPr/>
        </p:nvSpPr>
        <p:spPr>
          <a:xfrm>
            <a:off x="2703801" y="4577598"/>
            <a:ext cx="1593128" cy="246221"/>
          </a:xfrm>
          <a:prstGeom prst="rect">
            <a:avLst/>
          </a:prstGeom>
          <a:noFill/>
        </p:spPr>
        <p:txBody>
          <a:bodyPr wrap="square" lIns="81887" tIns="0" rIns="81887" bIns="0" rtlCol="0" anchor="t">
            <a:spAutoFit/>
          </a:bodyPr>
          <a:lstStyle/>
          <a:p>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1" name="TextBox 98"/>
          <p:cNvSpPr txBox="1"/>
          <p:nvPr/>
        </p:nvSpPr>
        <p:spPr>
          <a:xfrm>
            <a:off x="4076859" y="49195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您的内容打在这里，或者通过复制您的文本后。您的内容打在这里，或者通过复制您的文本后。</a:t>
            </a:r>
          </a:p>
        </p:txBody>
      </p:sp>
      <p:sp>
        <p:nvSpPr>
          <p:cNvPr id="92" name="TextBox 99"/>
          <p:cNvSpPr txBox="1"/>
          <p:nvPr/>
        </p:nvSpPr>
        <p:spPr>
          <a:xfrm>
            <a:off x="4552166" y="4611465"/>
            <a:ext cx="1593128" cy="246221"/>
          </a:xfrm>
          <a:prstGeom prst="rect">
            <a:avLst/>
          </a:prstGeom>
          <a:noFill/>
        </p:spPr>
        <p:txBody>
          <a:bodyPr wrap="square" lIns="81887" tIns="0" rIns="81887" bIns="0" rtlCol="0" anchor="t">
            <a:spAutoFit/>
          </a:bodyPr>
          <a:lstStyle/>
          <a:p>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3" name="TextBox 100"/>
          <p:cNvSpPr txBox="1"/>
          <p:nvPr/>
        </p:nvSpPr>
        <p:spPr>
          <a:xfrm>
            <a:off x="5900379" y="49195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您的内容打在这里，或者通过复制您的文本后。您的内容打在这里，或者通过复制您的文本后。</a:t>
            </a:r>
          </a:p>
        </p:txBody>
      </p:sp>
      <p:sp>
        <p:nvSpPr>
          <p:cNvPr id="94" name="TextBox 101"/>
          <p:cNvSpPr txBox="1"/>
          <p:nvPr/>
        </p:nvSpPr>
        <p:spPr>
          <a:xfrm>
            <a:off x="6375687" y="4611465"/>
            <a:ext cx="1593128" cy="246221"/>
          </a:xfrm>
          <a:prstGeom prst="rect">
            <a:avLst/>
          </a:prstGeom>
          <a:noFill/>
        </p:spPr>
        <p:txBody>
          <a:bodyPr wrap="square" lIns="81887" tIns="0" rIns="81887" bIns="0" rtlCol="0" anchor="t">
            <a:spAutoFit/>
          </a:bodyPr>
          <a:lstStyle/>
          <a:p>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5" name="TextBox 102"/>
          <p:cNvSpPr txBox="1"/>
          <p:nvPr/>
        </p:nvSpPr>
        <p:spPr>
          <a:xfrm>
            <a:off x="7794764" y="4919537"/>
            <a:ext cx="1883794" cy="1019545"/>
          </a:xfrm>
          <a:prstGeom prst="rect">
            <a:avLst/>
          </a:prstGeom>
          <a:noFill/>
        </p:spPr>
        <p:txBody>
          <a:bodyPr wrap="square" lIns="81887" tIns="40943" rIns="81887" bIns="40943"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您的内容打在这里，或者通过复制您的文本后。您的内容打在这里，或者通过复制您的文本后。</a:t>
            </a:r>
          </a:p>
        </p:txBody>
      </p:sp>
      <p:sp>
        <p:nvSpPr>
          <p:cNvPr id="96" name="TextBox 103"/>
          <p:cNvSpPr txBox="1"/>
          <p:nvPr/>
        </p:nvSpPr>
        <p:spPr>
          <a:xfrm>
            <a:off x="8270072" y="4611465"/>
            <a:ext cx="1593128" cy="246221"/>
          </a:xfrm>
          <a:prstGeom prst="rect">
            <a:avLst/>
          </a:prstGeom>
          <a:noFill/>
        </p:spPr>
        <p:txBody>
          <a:bodyPr wrap="square" lIns="81887" tIns="0" rIns="81887" bIns="0" rtlCol="0" anchor="t">
            <a:spAutoFit/>
          </a:bodyPr>
          <a:lstStyle/>
          <a:p>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ppt_w</p:attrName>
                                        </p:attrNameLst>
                                      </p:cBhvr>
                                      <p:tavLst>
                                        <p:tav tm="0" fmla="#ppt_w*sin(2.5*pi*$)">
                                          <p:val>
                                            <p:fltVal val="0"/>
                                          </p:val>
                                        </p:tav>
                                        <p:tav tm="100000">
                                          <p:val>
                                            <p:fltVal val="1"/>
                                          </p:val>
                                        </p:tav>
                                      </p:tavLst>
                                    </p:anim>
                                    <p:anim calcmode="lin" valueType="num">
                                      <p:cBhvr>
                                        <p:cTn id="9" dur="500" fill="hold"/>
                                        <p:tgtEl>
                                          <p:spTgt spid="8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anim calcmode="lin" valueType="num">
                                      <p:cBhvr>
                                        <p:cTn id="13" dur="500" fill="hold"/>
                                        <p:tgtEl>
                                          <p:spTgt spid="82"/>
                                        </p:tgtEl>
                                        <p:attrNameLst>
                                          <p:attrName>ppt_w</p:attrName>
                                        </p:attrNameLst>
                                      </p:cBhvr>
                                      <p:tavLst>
                                        <p:tav tm="0" fmla="#ppt_w*sin(2.5*pi*$)">
                                          <p:val>
                                            <p:fltVal val="0"/>
                                          </p:val>
                                        </p:tav>
                                        <p:tav tm="100000">
                                          <p:val>
                                            <p:fltVal val="1"/>
                                          </p:val>
                                        </p:tav>
                                      </p:tavLst>
                                    </p:anim>
                                    <p:anim calcmode="lin" valueType="num">
                                      <p:cBhvr>
                                        <p:cTn id="14" dur="500" fill="hold"/>
                                        <p:tgtEl>
                                          <p:spTgt spid="8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anim calcmode="lin" valueType="num">
                                      <p:cBhvr>
                                        <p:cTn id="19" dur="1000" fill="hold"/>
                                        <p:tgtEl>
                                          <p:spTgt spid="90"/>
                                        </p:tgtEl>
                                        <p:attrNameLst>
                                          <p:attrName>ppt_x</p:attrName>
                                        </p:attrNameLst>
                                      </p:cBhvr>
                                      <p:tavLst>
                                        <p:tav tm="0">
                                          <p:val>
                                            <p:strVal val="#ppt_x"/>
                                          </p:val>
                                        </p:tav>
                                        <p:tav tm="100000">
                                          <p:val>
                                            <p:strVal val="#ppt_x"/>
                                          </p:val>
                                        </p:tav>
                                      </p:tavLst>
                                    </p:anim>
                                    <p:anim calcmode="lin" valueType="num">
                                      <p:cBhvr>
                                        <p:cTn id="20" dur="1000" fill="hold"/>
                                        <p:tgtEl>
                                          <p:spTgt spid="9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1000"/>
                                        <p:tgtEl>
                                          <p:spTgt spid="89"/>
                                        </p:tgtEl>
                                      </p:cBhvr>
                                    </p:animEffect>
                                    <p:anim calcmode="lin" valueType="num">
                                      <p:cBhvr>
                                        <p:cTn id="24" dur="1000" fill="hold"/>
                                        <p:tgtEl>
                                          <p:spTgt spid="89"/>
                                        </p:tgtEl>
                                        <p:attrNameLst>
                                          <p:attrName>ppt_x</p:attrName>
                                        </p:attrNameLst>
                                      </p:cBhvr>
                                      <p:tavLst>
                                        <p:tav tm="0">
                                          <p:val>
                                            <p:strVal val="#ppt_x"/>
                                          </p:val>
                                        </p:tav>
                                        <p:tav tm="100000">
                                          <p:val>
                                            <p:strVal val="#ppt_x"/>
                                          </p:val>
                                        </p:tav>
                                      </p:tavLst>
                                    </p:anim>
                                    <p:anim calcmode="lin" valueType="num">
                                      <p:cBhvr>
                                        <p:cTn id="25" dur="1000" fill="hold"/>
                                        <p:tgtEl>
                                          <p:spTgt spid="8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down)">
                                      <p:cBhvr>
                                        <p:cTn id="50" dur="500"/>
                                        <p:tgtEl>
                                          <p:spTgt spid="39"/>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500"/>
                                        <p:tgtEl>
                                          <p:spTgt spid="83"/>
                                        </p:tgtEl>
                                      </p:cBhvr>
                                    </p:animEffect>
                                    <p:anim calcmode="lin" valueType="num">
                                      <p:cBhvr>
                                        <p:cTn id="55" dur="500" fill="hold"/>
                                        <p:tgtEl>
                                          <p:spTgt spid="83"/>
                                        </p:tgtEl>
                                        <p:attrNameLst>
                                          <p:attrName>ppt_w</p:attrName>
                                        </p:attrNameLst>
                                      </p:cBhvr>
                                      <p:tavLst>
                                        <p:tav tm="0" fmla="#ppt_w*sin(2.5*pi*$)">
                                          <p:val>
                                            <p:fltVal val="0"/>
                                          </p:val>
                                        </p:tav>
                                        <p:tav tm="100000">
                                          <p:val>
                                            <p:fltVal val="1"/>
                                          </p:val>
                                        </p:tav>
                                      </p:tavLst>
                                    </p:anim>
                                    <p:anim calcmode="lin" valueType="num">
                                      <p:cBhvr>
                                        <p:cTn id="56" dur="500" fill="hold"/>
                                        <p:tgtEl>
                                          <p:spTgt spid="83"/>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anim calcmode="lin" valueType="num">
                                      <p:cBhvr>
                                        <p:cTn id="60" dur="500" fill="hold"/>
                                        <p:tgtEl>
                                          <p:spTgt spid="87"/>
                                        </p:tgtEl>
                                        <p:attrNameLst>
                                          <p:attrName>ppt_w</p:attrName>
                                        </p:attrNameLst>
                                      </p:cBhvr>
                                      <p:tavLst>
                                        <p:tav tm="0" fmla="#ppt_w*sin(2.5*pi*$)">
                                          <p:val>
                                            <p:fltVal val="0"/>
                                          </p:val>
                                        </p:tav>
                                        <p:tav tm="100000">
                                          <p:val>
                                            <p:fltVal val="1"/>
                                          </p:val>
                                        </p:tav>
                                      </p:tavLst>
                                    </p:anim>
                                    <p:anim calcmode="lin" valueType="num">
                                      <p:cBhvr>
                                        <p:cTn id="61" dur="500" fill="hold"/>
                                        <p:tgtEl>
                                          <p:spTgt spid="87"/>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1000"/>
                                        <p:tgtEl>
                                          <p:spTgt spid="92"/>
                                        </p:tgtEl>
                                      </p:cBhvr>
                                    </p:animEffect>
                                    <p:anim calcmode="lin" valueType="num">
                                      <p:cBhvr>
                                        <p:cTn id="66" dur="1000" fill="hold"/>
                                        <p:tgtEl>
                                          <p:spTgt spid="92"/>
                                        </p:tgtEl>
                                        <p:attrNameLst>
                                          <p:attrName>ppt_x</p:attrName>
                                        </p:attrNameLst>
                                      </p:cBhvr>
                                      <p:tavLst>
                                        <p:tav tm="0">
                                          <p:val>
                                            <p:strVal val="#ppt_x"/>
                                          </p:val>
                                        </p:tav>
                                        <p:tav tm="100000">
                                          <p:val>
                                            <p:strVal val="#ppt_x"/>
                                          </p:val>
                                        </p:tav>
                                      </p:tavLst>
                                    </p:anim>
                                    <p:anim calcmode="lin" valueType="num">
                                      <p:cBhvr>
                                        <p:cTn id="67" dur="1000" fill="hold"/>
                                        <p:tgtEl>
                                          <p:spTgt spid="9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91"/>
                                        </p:tgtEl>
                                        <p:attrNameLst>
                                          <p:attrName>style.visibility</p:attrName>
                                        </p:attrNameLst>
                                      </p:cBhvr>
                                      <p:to>
                                        <p:strVal val="visible"/>
                                      </p:to>
                                    </p:set>
                                    <p:animEffect transition="in" filter="fade">
                                      <p:cBhvr>
                                        <p:cTn id="70" dur="1000"/>
                                        <p:tgtEl>
                                          <p:spTgt spid="91"/>
                                        </p:tgtEl>
                                      </p:cBhvr>
                                    </p:animEffect>
                                    <p:anim calcmode="lin" valueType="num">
                                      <p:cBhvr>
                                        <p:cTn id="71" dur="1000" fill="hold"/>
                                        <p:tgtEl>
                                          <p:spTgt spid="91"/>
                                        </p:tgtEl>
                                        <p:attrNameLst>
                                          <p:attrName>ppt_x</p:attrName>
                                        </p:attrNameLst>
                                      </p:cBhvr>
                                      <p:tavLst>
                                        <p:tav tm="0">
                                          <p:val>
                                            <p:strVal val="#ppt_x"/>
                                          </p:val>
                                        </p:tav>
                                        <p:tav tm="100000">
                                          <p:val>
                                            <p:strVal val="#ppt_x"/>
                                          </p:val>
                                        </p:tav>
                                      </p:tavLst>
                                    </p:anim>
                                    <p:anim calcmode="lin" valueType="num">
                                      <p:cBhvr>
                                        <p:cTn id="72" dur="1000" fill="hold"/>
                                        <p:tgtEl>
                                          <p:spTgt spid="91"/>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00"/>
                                        <p:tgtEl>
                                          <p:spTgt spid="43"/>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down)">
                                      <p:cBhvr>
                                        <p:cTn id="88" dur="500"/>
                                        <p:tgtEl>
                                          <p:spTgt spid="4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500"/>
                                        <p:tgtEl>
                                          <p:spTgt spid="4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down)">
                                      <p:cBhvr>
                                        <p:cTn id="94" dur="500"/>
                                        <p:tgtEl>
                                          <p:spTgt spid="4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00"/>
                                        <p:tgtEl>
                                          <p:spTgt spid="47"/>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fade">
                                      <p:cBhvr>
                                        <p:cTn id="101" dur="500"/>
                                        <p:tgtEl>
                                          <p:spTgt spid="84"/>
                                        </p:tgtEl>
                                      </p:cBhvr>
                                    </p:animEffect>
                                    <p:anim calcmode="lin" valueType="num">
                                      <p:cBhvr>
                                        <p:cTn id="102" dur="500" fill="hold"/>
                                        <p:tgtEl>
                                          <p:spTgt spid="84"/>
                                        </p:tgtEl>
                                        <p:attrNameLst>
                                          <p:attrName>ppt_w</p:attrName>
                                        </p:attrNameLst>
                                      </p:cBhvr>
                                      <p:tavLst>
                                        <p:tav tm="0" fmla="#ppt_w*sin(2.5*pi*$)">
                                          <p:val>
                                            <p:fltVal val="0"/>
                                          </p:val>
                                        </p:tav>
                                        <p:tav tm="100000">
                                          <p:val>
                                            <p:fltVal val="1"/>
                                          </p:val>
                                        </p:tav>
                                      </p:tavLst>
                                    </p:anim>
                                    <p:anim calcmode="lin" valueType="num">
                                      <p:cBhvr>
                                        <p:cTn id="103" dur="500" fill="hold"/>
                                        <p:tgtEl>
                                          <p:spTgt spid="84"/>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86"/>
                                        </p:tgtEl>
                                        <p:attrNameLst>
                                          <p:attrName>style.visibility</p:attrName>
                                        </p:attrNameLst>
                                      </p:cBhvr>
                                      <p:to>
                                        <p:strVal val="visible"/>
                                      </p:to>
                                    </p:set>
                                    <p:animEffect transition="in" filter="fade">
                                      <p:cBhvr>
                                        <p:cTn id="106" dur="500"/>
                                        <p:tgtEl>
                                          <p:spTgt spid="86"/>
                                        </p:tgtEl>
                                      </p:cBhvr>
                                    </p:animEffect>
                                    <p:anim calcmode="lin" valueType="num">
                                      <p:cBhvr>
                                        <p:cTn id="107" dur="500" fill="hold"/>
                                        <p:tgtEl>
                                          <p:spTgt spid="86"/>
                                        </p:tgtEl>
                                        <p:attrNameLst>
                                          <p:attrName>ppt_w</p:attrName>
                                        </p:attrNameLst>
                                      </p:cBhvr>
                                      <p:tavLst>
                                        <p:tav tm="0" fmla="#ppt_w*sin(2.5*pi*$)">
                                          <p:val>
                                            <p:fltVal val="0"/>
                                          </p:val>
                                        </p:tav>
                                        <p:tav tm="100000">
                                          <p:val>
                                            <p:fltVal val="1"/>
                                          </p:val>
                                        </p:tav>
                                      </p:tavLst>
                                    </p:anim>
                                    <p:anim calcmode="lin" valueType="num">
                                      <p:cBhvr>
                                        <p:cTn id="108" dur="500" fill="hold"/>
                                        <p:tgtEl>
                                          <p:spTgt spid="86"/>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fade">
                                      <p:cBhvr>
                                        <p:cTn id="112" dur="1000"/>
                                        <p:tgtEl>
                                          <p:spTgt spid="94"/>
                                        </p:tgtEl>
                                      </p:cBhvr>
                                    </p:animEffect>
                                    <p:anim calcmode="lin" valueType="num">
                                      <p:cBhvr>
                                        <p:cTn id="113" dur="1000" fill="hold"/>
                                        <p:tgtEl>
                                          <p:spTgt spid="94"/>
                                        </p:tgtEl>
                                        <p:attrNameLst>
                                          <p:attrName>ppt_x</p:attrName>
                                        </p:attrNameLst>
                                      </p:cBhvr>
                                      <p:tavLst>
                                        <p:tav tm="0">
                                          <p:val>
                                            <p:strVal val="#ppt_x"/>
                                          </p:val>
                                        </p:tav>
                                        <p:tav tm="100000">
                                          <p:val>
                                            <p:strVal val="#ppt_x"/>
                                          </p:val>
                                        </p:tav>
                                      </p:tavLst>
                                    </p:anim>
                                    <p:anim calcmode="lin" valueType="num">
                                      <p:cBhvr>
                                        <p:cTn id="114" dur="1000" fill="hold"/>
                                        <p:tgtEl>
                                          <p:spTgt spid="9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3"/>
                                        </p:tgtEl>
                                        <p:attrNameLst>
                                          <p:attrName>style.visibility</p:attrName>
                                        </p:attrNameLst>
                                      </p:cBhvr>
                                      <p:to>
                                        <p:strVal val="visible"/>
                                      </p:to>
                                    </p:set>
                                    <p:animEffect transition="in" filter="fade">
                                      <p:cBhvr>
                                        <p:cTn id="117" dur="1000"/>
                                        <p:tgtEl>
                                          <p:spTgt spid="93"/>
                                        </p:tgtEl>
                                      </p:cBhvr>
                                    </p:animEffect>
                                    <p:anim calcmode="lin" valueType="num">
                                      <p:cBhvr>
                                        <p:cTn id="118" dur="1000" fill="hold"/>
                                        <p:tgtEl>
                                          <p:spTgt spid="93"/>
                                        </p:tgtEl>
                                        <p:attrNameLst>
                                          <p:attrName>ppt_x</p:attrName>
                                        </p:attrNameLst>
                                      </p:cBhvr>
                                      <p:tavLst>
                                        <p:tav tm="0">
                                          <p:val>
                                            <p:strVal val="#ppt_x"/>
                                          </p:val>
                                        </p:tav>
                                        <p:tav tm="100000">
                                          <p:val>
                                            <p:strVal val="#ppt_x"/>
                                          </p:val>
                                        </p:tav>
                                      </p:tavLst>
                                    </p:anim>
                                    <p:anim calcmode="lin" valueType="num">
                                      <p:cBhvr>
                                        <p:cTn id="119" dur="1000" fill="hold"/>
                                        <p:tgtEl>
                                          <p:spTgt spid="93"/>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down)">
                                      <p:cBhvr>
                                        <p:cTn id="122" dur="500"/>
                                        <p:tgtEl>
                                          <p:spTgt spid="4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9"/>
                                        </p:tgtEl>
                                        <p:attrNameLst>
                                          <p:attrName>style.visibility</p:attrName>
                                        </p:attrNameLst>
                                      </p:cBhvr>
                                      <p:to>
                                        <p:strVal val="visible"/>
                                      </p:to>
                                    </p:set>
                                    <p:animEffect transition="in" filter="wipe(down)">
                                      <p:cBhvr>
                                        <p:cTn id="125" dur="500"/>
                                        <p:tgtEl>
                                          <p:spTgt spid="4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0"/>
                                        </p:tgtEl>
                                        <p:attrNameLst>
                                          <p:attrName>style.visibility</p:attrName>
                                        </p:attrNameLst>
                                      </p:cBhvr>
                                      <p:to>
                                        <p:strVal val="visible"/>
                                      </p:to>
                                    </p:set>
                                    <p:animEffect transition="in" filter="wipe(down)">
                                      <p:cBhvr>
                                        <p:cTn id="128" dur="500"/>
                                        <p:tgtEl>
                                          <p:spTgt spid="5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1"/>
                                        </p:tgtEl>
                                        <p:attrNameLst>
                                          <p:attrName>style.visibility</p:attrName>
                                        </p:attrNameLst>
                                      </p:cBhvr>
                                      <p:to>
                                        <p:strVal val="visible"/>
                                      </p:to>
                                    </p:set>
                                    <p:animEffect transition="in" filter="wipe(down)">
                                      <p:cBhvr>
                                        <p:cTn id="131" dur="500"/>
                                        <p:tgtEl>
                                          <p:spTgt spid="51"/>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down)">
                                      <p:cBhvr>
                                        <p:cTn id="135" dur="500"/>
                                        <p:tgtEl>
                                          <p:spTgt spid="72"/>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wipe(down)">
                                      <p:cBhvr>
                                        <p:cTn id="138" dur="500"/>
                                        <p:tgtEl>
                                          <p:spTgt spid="71"/>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wipe(down)">
                                      <p:cBhvr>
                                        <p:cTn id="141" dur="500"/>
                                        <p:tgtEl>
                                          <p:spTgt spid="70"/>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wipe(down)">
                                      <p:cBhvr>
                                        <p:cTn id="144" dur="500"/>
                                        <p:tgtEl>
                                          <p:spTgt spid="69"/>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5"/>
                                        </p:tgtEl>
                                        <p:attrNameLst>
                                          <p:attrName>style.visibility</p:attrName>
                                        </p:attrNameLst>
                                      </p:cBhvr>
                                      <p:to>
                                        <p:strVal val="visible"/>
                                      </p:to>
                                    </p:set>
                                    <p:animEffect transition="in" filter="fade">
                                      <p:cBhvr>
                                        <p:cTn id="148" dur="500"/>
                                        <p:tgtEl>
                                          <p:spTgt spid="85"/>
                                        </p:tgtEl>
                                      </p:cBhvr>
                                    </p:animEffect>
                                    <p:anim calcmode="lin" valueType="num">
                                      <p:cBhvr>
                                        <p:cTn id="149" dur="500" fill="hold"/>
                                        <p:tgtEl>
                                          <p:spTgt spid="85"/>
                                        </p:tgtEl>
                                        <p:attrNameLst>
                                          <p:attrName>ppt_w</p:attrName>
                                        </p:attrNameLst>
                                      </p:cBhvr>
                                      <p:tavLst>
                                        <p:tav tm="0" fmla="#ppt_w*sin(2.5*pi*$)">
                                          <p:val>
                                            <p:fltVal val="0"/>
                                          </p:val>
                                        </p:tav>
                                        <p:tav tm="100000">
                                          <p:val>
                                            <p:fltVal val="1"/>
                                          </p:val>
                                        </p:tav>
                                      </p:tavLst>
                                    </p:anim>
                                    <p:anim calcmode="lin" valueType="num">
                                      <p:cBhvr>
                                        <p:cTn id="150" dur="500" fill="hold"/>
                                        <p:tgtEl>
                                          <p:spTgt spid="85"/>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88"/>
                                        </p:tgtEl>
                                        <p:attrNameLst>
                                          <p:attrName>style.visibility</p:attrName>
                                        </p:attrNameLst>
                                      </p:cBhvr>
                                      <p:to>
                                        <p:strVal val="visible"/>
                                      </p:to>
                                    </p:set>
                                    <p:animEffect transition="in" filter="fade">
                                      <p:cBhvr>
                                        <p:cTn id="153" dur="500"/>
                                        <p:tgtEl>
                                          <p:spTgt spid="88"/>
                                        </p:tgtEl>
                                      </p:cBhvr>
                                    </p:animEffect>
                                    <p:anim calcmode="lin" valueType="num">
                                      <p:cBhvr>
                                        <p:cTn id="154" dur="500" fill="hold"/>
                                        <p:tgtEl>
                                          <p:spTgt spid="88"/>
                                        </p:tgtEl>
                                        <p:attrNameLst>
                                          <p:attrName>ppt_w</p:attrName>
                                        </p:attrNameLst>
                                      </p:cBhvr>
                                      <p:tavLst>
                                        <p:tav tm="0" fmla="#ppt_w*sin(2.5*pi*$)">
                                          <p:val>
                                            <p:fltVal val="0"/>
                                          </p:val>
                                        </p:tav>
                                        <p:tav tm="100000">
                                          <p:val>
                                            <p:fltVal val="1"/>
                                          </p:val>
                                        </p:tav>
                                      </p:tavLst>
                                    </p:anim>
                                    <p:anim calcmode="lin" valueType="num">
                                      <p:cBhvr>
                                        <p:cTn id="155" dur="500" fill="hold"/>
                                        <p:tgtEl>
                                          <p:spTgt spid="88"/>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6"/>
                                        </p:tgtEl>
                                        <p:attrNameLst>
                                          <p:attrName>style.visibility</p:attrName>
                                        </p:attrNameLst>
                                      </p:cBhvr>
                                      <p:to>
                                        <p:strVal val="visible"/>
                                      </p:to>
                                    </p:set>
                                    <p:animEffect transition="in" filter="fade">
                                      <p:cBhvr>
                                        <p:cTn id="159" dur="1000"/>
                                        <p:tgtEl>
                                          <p:spTgt spid="96"/>
                                        </p:tgtEl>
                                      </p:cBhvr>
                                    </p:animEffect>
                                    <p:anim calcmode="lin" valueType="num">
                                      <p:cBhvr>
                                        <p:cTn id="160" dur="1000" fill="hold"/>
                                        <p:tgtEl>
                                          <p:spTgt spid="96"/>
                                        </p:tgtEl>
                                        <p:attrNameLst>
                                          <p:attrName>ppt_x</p:attrName>
                                        </p:attrNameLst>
                                      </p:cBhvr>
                                      <p:tavLst>
                                        <p:tav tm="0">
                                          <p:val>
                                            <p:strVal val="#ppt_x"/>
                                          </p:val>
                                        </p:tav>
                                        <p:tav tm="100000">
                                          <p:val>
                                            <p:strVal val="#ppt_x"/>
                                          </p:val>
                                        </p:tav>
                                      </p:tavLst>
                                    </p:anim>
                                    <p:anim calcmode="lin" valueType="num">
                                      <p:cBhvr>
                                        <p:cTn id="161" dur="1000" fill="hold"/>
                                        <p:tgtEl>
                                          <p:spTgt spid="96"/>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95"/>
                                        </p:tgtEl>
                                        <p:attrNameLst>
                                          <p:attrName>style.visibility</p:attrName>
                                        </p:attrNameLst>
                                      </p:cBhvr>
                                      <p:to>
                                        <p:strVal val="visible"/>
                                      </p:to>
                                    </p:set>
                                    <p:animEffect transition="in" filter="fade">
                                      <p:cBhvr>
                                        <p:cTn id="164" dur="1000"/>
                                        <p:tgtEl>
                                          <p:spTgt spid="95"/>
                                        </p:tgtEl>
                                      </p:cBhvr>
                                    </p:animEffect>
                                    <p:anim calcmode="lin" valueType="num">
                                      <p:cBhvr>
                                        <p:cTn id="165" dur="1000" fill="hold"/>
                                        <p:tgtEl>
                                          <p:spTgt spid="95"/>
                                        </p:tgtEl>
                                        <p:attrNameLst>
                                          <p:attrName>ppt_x</p:attrName>
                                        </p:attrNameLst>
                                      </p:cBhvr>
                                      <p:tavLst>
                                        <p:tav tm="0">
                                          <p:val>
                                            <p:strVal val="#ppt_x"/>
                                          </p:val>
                                        </p:tav>
                                        <p:tav tm="100000">
                                          <p:val>
                                            <p:strVal val="#ppt_x"/>
                                          </p:val>
                                        </p:tav>
                                      </p:tavLst>
                                    </p:anim>
                                    <p:anim calcmode="lin" valueType="num">
                                      <p:cBhvr>
                                        <p:cTn id="166" dur="1000" fill="hold"/>
                                        <p:tgtEl>
                                          <p:spTgt spid="95"/>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3"/>
                                        </p:tgtEl>
                                        <p:attrNameLst>
                                          <p:attrName>style.visibility</p:attrName>
                                        </p:attrNameLst>
                                      </p:cBhvr>
                                      <p:to>
                                        <p:strVal val="visible"/>
                                      </p:to>
                                    </p:set>
                                    <p:animEffect transition="in" filter="wipe(down)">
                                      <p:cBhvr>
                                        <p:cTn id="169" dur="500"/>
                                        <p:tgtEl>
                                          <p:spTgt spid="73"/>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4"/>
                                        </p:tgtEl>
                                        <p:attrNameLst>
                                          <p:attrName>style.visibility</p:attrName>
                                        </p:attrNameLst>
                                      </p:cBhvr>
                                      <p:to>
                                        <p:strVal val="visible"/>
                                      </p:to>
                                    </p:set>
                                    <p:animEffect transition="in" filter="wipe(down)">
                                      <p:cBhvr>
                                        <p:cTn id="172" dur="500"/>
                                        <p:tgtEl>
                                          <p:spTgt spid="74"/>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5"/>
                                        </p:tgtEl>
                                        <p:attrNameLst>
                                          <p:attrName>style.visibility</p:attrName>
                                        </p:attrNameLst>
                                      </p:cBhvr>
                                      <p:to>
                                        <p:strVal val="visible"/>
                                      </p:to>
                                    </p:set>
                                    <p:animEffect transition="in" filter="wipe(down)">
                                      <p:cBhvr>
                                        <p:cTn id="175" dur="500"/>
                                        <p:tgtEl>
                                          <p:spTgt spid="75"/>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6"/>
                                        </p:tgtEl>
                                        <p:attrNameLst>
                                          <p:attrName>style.visibility</p:attrName>
                                        </p:attrNameLst>
                                      </p:cBhvr>
                                      <p:to>
                                        <p:strVal val="visible"/>
                                      </p:to>
                                    </p:set>
                                    <p:animEffect transition="in" filter="wipe(down)">
                                      <p:cBhvr>
                                        <p:cTn id="178" dur="500"/>
                                        <p:tgtEl>
                                          <p:spTgt spid="76"/>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0"/>
                                        </p:tgtEl>
                                        <p:attrNameLst>
                                          <p:attrName>style.visibility</p:attrName>
                                        </p:attrNameLst>
                                      </p:cBhvr>
                                      <p:to>
                                        <p:strVal val="visible"/>
                                      </p:to>
                                    </p:set>
                                    <p:animEffect transition="in" filter="wipe(down)">
                                      <p:cBhvr>
                                        <p:cTn id="182" dur="500"/>
                                        <p:tgtEl>
                                          <p:spTgt spid="80"/>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down)">
                                      <p:cBhvr>
                                        <p:cTn id="185" dur="500"/>
                                        <p:tgtEl>
                                          <p:spTgt spid="79"/>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8"/>
                                        </p:tgtEl>
                                        <p:attrNameLst>
                                          <p:attrName>style.visibility</p:attrName>
                                        </p:attrNameLst>
                                      </p:cBhvr>
                                      <p:to>
                                        <p:strVal val="visible"/>
                                      </p:to>
                                    </p:set>
                                    <p:animEffect transition="in" filter="wipe(down)">
                                      <p:cBhvr>
                                        <p:cTn id="188" dur="500"/>
                                        <p:tgtEl>
                                          <p:spTgt spid="78"/>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wipe(down)">
                                      <p:cBhvr>
                                        <p:cTn id="19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69"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77"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85" grpId="0" bldLvl="0" animBg="1"/>
      <p:bldP spid="86" grpId="0" bldLvl="0" animBg="1"/>
      <p:bldP spid="87" grpId="0" bldLvl="0" animBg="1"/>
      <p:bldP spid="88" grpId="0" bldLvl="0" animBg="1"/>
      <p:bldP spid="89" grpId="0"/>
      <p:bldP spid="90" grpId="0"/>
      <p:bldP spid="91" grpId="0"/>
      <p:bldP spid="92" grpId="0"/>
      <p:bldP spid="93" grpId="0"/>
      <p:bldP spid="94" grpId="0"/>
      <p:bldP spid="95"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MH_Others_1"/>
          <p:cNvSpPr txBox="1"/>
          <p:nvPr>
            <p:custDataLst>
              <p:tags r:id="rId1"/>
            </p:custDataLst>
          </p:nvPr>
        </p:nvSpPr>
        <p:spPr>
          <a:xfrm>
            <a:off x="1257300" y="2521903"/>
            <a:ext cx="2496185" cy="1508125"/>
          </a:xfrm>
          <a:prstGeom prst="rect">
            <a:avLst/>
          </a:prstGeom>
          <a:noFill/>
        </p:spPr>
        <p:txBody>
          <a:bodyPr wrap="square" lIns="0" tIns="0" rIns="0" bIns="0" rtlCol="0" anchor="ctr" anchorCtr="0">
            <a:spAutoFit/>
          </a:bodyPr>
          <a:lstStyle/>
          <a:p>
            <a:pPr algn="ctr"/>
            <a:r>
              <a:rPr lang="en-US" altLang="zh-CN" sz="6600" dirty="0">
                <a:solidFill>
                  <a:srgbClr val="355201"/>
                </a:solidFill>
                <a:latin typeface="思源黑体 Bold" panose="020B0800000000000000" charset="-122"/>
                <a:ea typeface="思源黑体 Bold" panose="020B0800000000000000" charset="-122"/>
                <a:sym typeface="Arial" panose="020B0604020202020204" pitchFamily="34" charset="0"/>
              </a:rPr>
              <a:t>04</a:t>
            </a:r>
          </a:p>
          <a:p>
            <a:pPr algn="ctr"/>
            <a:r>
              <a:rPr lang="en-US" altLang="zh-CN" sz="3200" dirty="0">
                <a:solidFill>
                  <a:srgbClr val="355201"/>
                </a:solidFill>
                <a:latin typeface="思源黑体 Bold" panose="020B0800000000000000" charset="-122"/>
                <a:ea typeface="思源黑体 Bold" panose="020B0800000000000000" charset="-122"/>
                <a:sym typeface="Arial" panose="020B0604020202020204" pitchFamily="34" charset="0"/>
              </a:rPr>
              <a:t>CHAPTER</a:t>
            </a:r>
          </a:p>
        </p:txBody>
      </p:sp>
      <p:sp>
        <p:nvSpPr>
          <p:cNvPr id="8" name="矩形 7"/>
          <p:cNvSpPr/>
          <p:nvPr/>
        </p:nvSpPr>
        <p:spPr>
          <a:xfrm>
            <a:off x="3833167" y="2677374"/>
            <a:ext cx="3654178" cy="553720"/>
          </a:xfrm>
          <a:prstGeom prst="rect">
            <a:avLst/>
          </a:prstGeom>
        </p:spPr>
        <p:txBody>
          <a:bodyPr wrap="square" lIns="0" tIns="0" rIns="0" bIns="0">
            <a:spAutoFit/>
          </a:bodyPr>
          <a:lstStyle/>
          <a:p>
            <a:pPr marL="0" lvl="1" indent="0"/>
            <a:r>
              <a:rPr lang="zh-CN" altLang="en-US" sz="3600" dirty="0">
                <a:solidFill>
                  <a:srgbClr val="355201"/>
                </a:solidFill>
                <a:latin typeface="思源黑体 Bold" panose="020B0800000000000000" charset="-122"/>
                <a:ea typeface="思源黑体 Bold" panose="020B0800000000000000" charset="-122"/>
                <a:cs typeface="+mn-ea"/>
                <a:sym typeface="Arial" panose="020B0604020202020204" pitchFamily="34" charset="0"/>
              </a:rPr>
              <a:t>添加您的标题</a:t>
            </a:r>
          </a:p>
        </p:txBody>
      </p:sp>
      <p:sp>
        <p:nvSpPr>
          <p:cNvPr id="9" name="TextBox 11"/>
          <p:cNvSpPr txBox="1"/>
          <p:nvPr/>
        </p:nvSpPr>
        <p:spPr>
          <a:xfrm>
            <a:off x="3753618"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10" name="TextBox 11"/>
          <p:cNvSpPr txBox="1"/>
          <p:nvPr/>
        </p:nvSpPr>
        <p:spPr>
          <a:xfrm>
            <a:off x="5530102"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2" name="TextBox 11"/>
          <p:cNvSpPr txBox="1"/>
          <p:nvPr/>
        </p:nvSpPr>
        <p:spPr>
          <a:xfrm>
            <a:off x="3753618"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3" name="TextBox 11"/>
          <p:cNvSpPr txBox="1"/>
          <p:nvPr/>
        </p:nvSpPr>
        <p:spPr>
          <a:xfrm>
            <a:off x="5530102"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ppt_w"/>
                                          </p:val>
                                        </p:tav>
                                        <p:tav tm="100000">
                                          <p:val>
                                            <p:strVal val="#ppt_w"/>
                                          </p:val>
                                        </p:tav>
                                      </p:tavLst>
                                    </p:anim>
                                    <p:anim calcmode="lin" valueType="num">
                                      <p:cBhvr>
                                        <p:cTn id="16" dur="500" fill="hold"/>
                                        <p:tgtEl>
                                          <p:spTgt spid="8"/>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right)">
                                      <p:cBhvr>
                                        <p:cTn id="26" dur="500"/>
                                        <p:tgtEl>
                                          <p:spTgt spid="10"/>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ppt_x</p:attrName>
                                        </p:attrNameLst>
                                      </p:cBhvr>
                                      <p:tavLst>
                                        <p:tav tm="0">
                                          <p:val>
                                            <p:strVal val="#ppt_x-#ppt_w*1.125000"/>
                                          </p:val>
                                        </p:tav>
                                        <p:tav tm="100000">
                                          <p:val>
                                            <p:strVal val="#ppt_x"/>
                                          </p:val>
                                        </p:tav>
                                      </p:tavLst>
                                    </p:anim>
                                    <p:animEffect transition="in" filter="wipe(right)">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3" name="Line 43"/>
          <p:cNvSpPr>
            <a:spLocks noChangeShapeType="1"/>
          </p:cNvSpPr>
          <p:nvPr/>
        </p:nvSpPr>
        <p:spPr bwMode="auto">
          <a:xfrm rot="5400000">
            <a:off x="6503947" y="3775462"/>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阿里巴巴普惠体 R" panose="00020600040101010101" pitchFamily="18" charset="-122"/>
              <a:cs typeface="阿里巴巴普惠体 R" panose="00020600040101010101" pitchFamily="18" charset="-122"/>
            </a:endParaRPr>
          </a:p>
        </p:txBody>
      </p:sp>
      <p:sp>
        <p:nvSpPr>
          <p:cNvPr id="64" name="Line 43"/>
          <p:cNvSpPr>
            <a:spLocks noChangeShapeType="1"/>
          </p:cNvSpPr>
          <p:nvPr/>
        </p:nvSpPr>
        <p:spPr bwMode="auto">
          <a:xfrm rot="16200000" flipH="1">
            <a:off x="6633332" y="2217318"/>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阿里巴巴普惠体 R" panose="00020600040101010101" pitchFamily="18" charset="-122"/>
              <a:cs typeface="阿里巴巴普惠体 R" panose="00020600040101010101" pitchFamily="18" charset="-122"/>
            </a:endParaRPr>
          </a:p>
        </p:txBody>
      </p:sp>
      <p:sp>
        <p:nvSpPr>
          <p:cNvPr id="65" name="Line 44"/>
          <p:cNvSpPr>
            <a:spLocks noChangeShapeType="1"/>
          </p:cNvSpPr>
          <p:nvPr/>
        </p:nvSpPr>
        <p:spPr bwMode="auto">
          <a:xfrm>
            <a:off x="8855316" y="4251909"/>
            <a:ext cx="0" cy="33859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阿里巴巴普惠体 R" panose="00020600040101010101" pitchFamily="18" charset="-122"/>
              <a:cs typeface="阿里巴巴普惠体 R" panose="00020600040101010101" pitchFamily="18" charset="-122"/>
            </a:endParaRPr>
          </a:p>
        </p:txBody>
      </p:sp>
      <p:sp>
        <p:nvSpPr>
          <p:cNvPr id="66" name="Line 43"/>
          <p:cNvSpPr>
            <a:spLocks noChangeShapeType="1"/>
          </p:cNvSpPr>
          <p:nvPr/>
        </p:nvSpPr>
        <p:spPr bwMode="auto">
          <a:xfrm rot="5400000">
            <a:off x="6503947" y="739890"/>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阿里巴巴普惠体 R" panose="00020600040101010101" pitchFamily="18" charset="-122"/>
              <a:cs typeface="阿里巴巴普惠体 R" panose="00020600040101010101" pitchFamily="18" charset="-122"/>
            </a:endParaRPr>
          </a:p>
        </p:txBody>
      </p:sp>
      <p:sp>
        <p:nvSpPr>
          <p:cNvPr id="67" name="Rectangle 8"/>
          <p:cNvSpPr>
            <a:spLocks noChangeArrowheads="1"/>
          </p:cNvSpPr>
          <p:nvPr/>
        </p:nvSpPr>
        <p:spPr bwMode="auto">
          <a:xfrm rot="5400000">
            <a:off x="3225068" y="2559307"/>
            <a:ext cx="2198615" cy="712262"/>
          </a:xfrm>
          <a:prstGeom prst="rect">
            <a:avLst/>
          </a:prstGeom>
          <a:solidFill>
            <a:srgbClr val="FFFFFF"/>
          </a:solidFill>
          <a:ln w="9525">
            <a:solidFill>
              <a:srgbClr val="EAEAEA"/>
            </a:solidFill>
            <a:miter lim="800000"/>
          </a:ln>
        </p:spPr>
        <p:txBody>
          <a:bodyPr wrap="none" lIns="75520" tIns="37760" rIns="75520" bIns="37760" anchor="ctr"/>
          <a:lstStyle/>
          <a:p>
            <a:pPr>
              <a:defRPr/>
            </a:pPr>
            <a:endParaRPr lang="zh-CN" altLang="en-US"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8" name="Line 42"/>
          <p:cNvSpPr>
            <a:spLocks noChangeShapeType="1"/>
          </p:cNvSpPr>
          <p:nvPr/>
        </p:nvSpPr>
        <p:spPr bwMode="auto">
          <a:xfrm>
            <a:off x="4307915" y="2720751"/>
            <a:ext cx="0" cy="380981"/>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阿里巴巴普惠体 R" panose="00020600040101010101" pitchFamily="18" charset="-122"/>
              <a:cs typeface="阿里巴巴普惠体 R" panose="00020600040101010101" pitchFamily="18" charset="-122"/>
            </a:endParaRPr>
          </a:p>
        </p:txBody>
      </p:sp>
      <p:sp>
        <p:nvSpPr>
          <p:cNvPr id="97" name="Oval 38"/>
          <p:cNvSpPr>
            <a:spLocks noChangeArrowheads="1"/>
          </p:cNvSpPr>
          <p:nvPr/>
        </p:nvSpPr>
        <p:spPr bwMode="auto">
          <a:xfrm>
            <a:off x="8249606" y="1579558"/>
            <a:ext cx="1163719" cy="1141193"/>
          </a:xfrm>
          <a:prstGeom prst="ellipse">
            <a:avLst/>
          </a:prstGeom>
          <a:solidFill>
            <a:schemeClr val="accent1"/>
          </a:solidFill>
          <a:ln w="19050">
            <a:noFill/>
            <a:round/>
          </a:ln>
        </p:spPr>
        <p:txBody>
          <a:bodyPr wrap="none" lIns="75520" tIns="37760" rIns="75520" bIns="37760" anchor="ctr"/>
          <a:lstStyle/>
          <a:p>
            <a:pPr algn="ctr">
              <a:defRPr/>
            </a:pPr>
            <a:r>
              <a:rPr lang="zh-CN" altLang="en-US"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初步</a:t>
            </a:r>
            <a:endParaRPr lang="en-US" altLang="zh-CN"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a:p>
            <a:pPr algn="ctr">
              <a:defRPr/>
            </a:pPr>
            <a:r>
              <a:rPr lang="zh-CN" altLang="en-US"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构想</a:t>
            </a:r>
            <a:endParaRPr lang="zh-CN" altLang="en-US" sz="20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98" name="Line 43"/>
          <p:cNvSpPr>
            <a:spLocks noChangeShapeType="1"/>
          </p:cNvSpPr>
          <p:nvPr/>
        </p:nvSpPr>
        <p:spPr bwMode="auto">
          <a:xfrm rot="5400000">
            <a:off x="3459370" y="3775462"/>
            <a:ext cx="0" cy="2852040"/>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75520" tIns="37760" rIns="75520" bIns="37760"/>
          <a:lstStyle/>
          <a:p>
            <a:pPr>
              <a:defRPr/>
            </a:pPr>
            <a:endParaRPr lang="zh-CN" altLang="en-US" kern="0" dirty="0">
              <a:solidFill>
                <a:sysClr val="windowText" lastClr="000000"/>
              </a:solidFill>
              <a:ea typeface="阿里巴巴普惠体 R" panose="00020600040101010101" pitchFamily="18" charset="-122"/>
              <a:cs typeface="阿里巴巴普惠体 R" panose="00020600040101010101" pitchFamily="18" charset="-122"/>
            </a:endParaRPr>
          </a:p>
        </p:txBody>
      </p:sp>
      <p:sp>
        <p:nvSpPr>
          <p:cNvPr id="99" name="矩形 98"/>
          <p:cNvSpPr/>
          <p:nvPr/>
        </p:nvSpPr>
        <p:spPr>
          <a:xfrm>
            <a:off x="5099624" y="1826572"/>
            <a:ext cx="3006009" cy="344216"/>
          </a:xfrm>
          <a:prstGeom prst="rect">
            <a:avLst/>
          </a:prstGeom>
        </p:spPr>
        <p:txBody>
          <a:bodyPr wrap="square" lIns="75520" tIns="37760" rIns="75520" bIns="37760" anchor="ctr">
            <a:spAutoFit/>
          </a:bodyPr>
          <a:lstStyle/>
          <a:p>
            <a:pPr algn="ctr">
              <a:lnSpc>
                <a:spcPct val="150000"/>
              </a:lnSpc>
            </a:pP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点击添加文本点击添加文本点击添加</a:t>
            </a:r>
          </a:p>
        </p:txBody>
      </p:sp>
      <p:sp>
        <p:nvSpPr>
          <p:cNvPr id="100" name="Oval 38"/>
          <p:cNvSpPr>
            <a:spLocks noChangeArrowheads="1"/>
          </p:cNvSpPr>
          <p:nvPr/>
        </p:nvSpPr>
        <p:spPr bwMode="auto">
          <a:xfrm>
            <a:off x="3727551" y="1579558"/>
            <a:ext cx="1163719" cy="1141193"/>
          </a:xfrm>
          <a:prstGeom prst="ellipse">
            <a:avLst/>
          </a:prstGeom>
          <a:solidFill>
            <a:srgbClr val="355201"/>
          </a:solidFill>
          <a:ln w="19050">
            <a:noFill/>
            <a:round/>
          </a:ln>
        </p:spPr>
        <p:txBody>
          <a:bodyPr wrap="none" lIns="75520" tIns="37760" rIns="75520" bIns="37760" anchor="ctr"/>
          <a:lstStyle/>
          <a:p>
            <a:pPr algn="ctr">
              <a:defRPr/>
            </a:pPr>
            <a:r>
              <a:rPr lang="zh-CN" altLang="en-US" sz="2000" kern="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初步</a:t>
            </a:r>
            <a:endParaRPr lang="en-US" altLang="zh-CN" sz="2000" kern="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ctr">
              <a:defRPr/>
            </a:pPr>
            <a:r>
              <a:rPr lang="zh-CN" altLang="en-US" sz="2000" kern="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目标</a:t>
            </a:r>
            <a:endParaRPr lang="zh-CN" altLang="en-US" sz="20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01" name="Oval 38"/>
          <p:cNvSpPr>
            <a:spLocks noChangeArrowheads="1"/>
          </p:cNvSpPr>
          <p:nvPr/>
        </p:nvSpPr>
        <p:spPr bwMode="auto">
          <a:xfrm>
            <a:off x="3727551" y="3072741"/>
            <a:ext cx="1163719" cy="1141193"/>
          </a:xfrm>
          <a:prstGeom prst="ellipse">
            <a:avLst/>
          </a:prstGeom>
          <a:solidFill>
            <a:srgbClr val="355201"/>
          </a:solidFill>
          <a:ln w="19050">
            <a:noFill/>
            <a:round/>
          </a:ln>
        </p:spPr>
        <p:txBody>
          <a:bodyPr wrap="none" lIns="75520" tIns="37760" rIns="75520" bIns="37760" anchor="ctr"/>
          <a:lstStyle/>
          <a:p>
            <a:pPr algn="ctr">
              <a:defRPr/>
            </a:pPr>
            <a:r>
              <a:rPr lang="zh-CN" altLang="en-US" sz="2000" kern="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引证</a:t>
            </a:r>
            <a:endParaRPr lang="en-US" altLang="zh-CN" sz="2000" kern="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a:p>
            <a:pPr algn="ctr">
              <a:defRPr/>
            </a:pPr>
            <a:r>
              <a:rPr lang="zh-CN" altLang="en-US" sz="2000" kern="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假设</a:t>
            </a:r>
            <a:endParaRPr lang="zh-CN" altLang="en-US" sz="2000" kern="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02" name="矩形 101"/>
          <p:cNvSpPr/>
          <p:nvPr/>
        </p:nvSpPr>
        <p:spPr>
          <a:xfrm>
            <a:off x="5099624" y="3280435"/>
            <a:ext cx="3006009" cy="344216"/>
          </a:xfrm>
          <a:prstGeom prst="rect">
            <a:avLst/>
          </a:prstGeom>
        </p:spPr>
        <p:txBody>
          <a:bodyPr wrap="square" lIns="75520" tIns="37760" rIns="75520" bIns="37760" anchor="ctr">
            <a:spAutoFit/>
          </a:bodyPr>
          <a:lstStyle/>
          <a:p>
            <a:pPr algn="ctr">
              <a:lnSpc>
                <a:spcPct val="150000"/>
              </a:lnSpc>
            </a:pP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点击添加文本点击添加文本点击添加</a:t>
            </a:r>
          </a:p>
        </p:txBody>
      </p:sp>
      <p:sp>
        <p:nvSpPr>
          <p:cNvPr id="103" name="Oval 38"/>
          <p:cNvSpPr>
            <a:spLocks noChangeArrowheads="1"/>
          </p:cNvSpPr>
          <p:nvPr/>
        </p:nvSpPr>
        <p:spPr bwMode="auto">
          <a:xfrm>
            <a:off x="8258493" y="3072741"/>
            <a:ext cx="1163719" cy="1141193"/>
          </a:xfrm>
          <a:prstGeom prst="ellipse">
            <a:avLst/>
          </a:prstGeom>
          <a:solidFill>
            <a:schemeClr val="accent1"/>
          </a:solidFill>
          <a:ln w="19050">
            <a:noFill/>
            <a:round/>
          </a:ln>
        </p:spPr>
        <p:txBody>
          <a:bodyPr wrap="none" lIns="75520" tIns="37760" rIns="75520" bIns="37760" anchor="ctr"/>
          <a:lstStyle/>
          <a:p>
            <a:pPr algn="ctr">
              <a:defRPr/>
            </a:pPr>
            <a:r>
              <a:rPr lang="zh-CN" altLang="en-US"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进一步</a:t>
            </a:r>
            <a:endParaRPr lang="en-US" altLang="zh-CN"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a:p>
            <a:pPr algn="ctr">
              <a:defRPr/>
            </a:pPr>
            <a:r>
              <a:rPr lang="zh-CN" altLang="en-US"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目标</a:t>
            </a:r>
            <a:endParaRPr lang="zh-CN" altLang="en-US" sz="20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04" name="Oval 38"/>
          <p:cNvSpPr>
            <a:spLocks noChangeArrowheads="1"/>
          </p:cNvSpPr>
          <p:nvPr/>
        </p:nvSpPr>
        <p:spPr bwMode="auto">
          <a:xfrm>
            <a:off x="8258493" y="4630885"/>
            <a:ext cx="1163719" cy="1141193"/>
          </a:xfrm>
          <a:prstGeom prst="ellipse">
            <a:avLst/>
          </a:prstGeom>
          <a:solidFill>
            <a:schemeClr val="accent1"/>
          </a:solidFill>
          <a:ln w="19050">
            <a:noFill/>
            <a:round/>
          </a:ln>
        </p:spPr>
        <p:txBody>
          <a:bodyPr wrap="none" lIns="75520" tIns="37760" rIns="75520" bIns="37760" anchor="ctr"/>
          <a:lstStyle/>
          <a:p>
            <a:pPr algn="ctr">
              <a:defRPr/>
            </a:pPr>
            <a:r>
              <a:rPr lang="zh-CN" altLang="en-US"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思维</a:t>
            </a:r>
            <a:endParaRPr lang="en-US" altLang="zh-CN"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a:p>
            <a:pPr algn="ctr">
              <a:defRPr/>
            </a:pPr>
            <a:r>
              <a:rPr lang="zh-CN" altLang="en-US" sz="20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发散</a:t>
            </a:r>
            <a:endParaRPr lang="zh-CN" altLang="en-US" sz="20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05" name="矩形 104"/>
          <p:cNvSpPr/>
          <p:nvPr/>
        </p:nvSpPr>
        <p:spPr>
          <a:xfrm>
            <a:off x="2093614" y="4846613"/>
            <a:ext cx="5836353" cy="344216"/>
          </a:xfrm>
          <a:prstGeom prst="rect">
            <a:avLst/>
          </a:prstGeom>
        </p:spPr>
        <p:txBody>
          <a:bodyPr wrap="square" lIns="75520" tIns="37760" rIns="75520" bIns="37760" anchor="ctr">
            <a:spAutoFit/>
          </a:bodyPr>
          <a:lstStyle/>
          <a:p>
            <a:pPr algn="ctr">
              <a:lnSpc>
                <a:spcPct val="150000"/>
              </a:lnSpc>
            </a:pP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点击添加文本点击添加文本点击添加文本点击添加文本</a:t>
            </a: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14:bounceEnd="50000">
                                          <p:cBhvr additive="base">
                                            <p:cTn id="7" dur="500" fill="hold"/>
                                            <p:tgtEl>
                                              <p:spTgt spid="9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97"/>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500"/>
                                            <p:tgtEl>
                                              <p:spTgt spid="66"/>
                                            </p:tgtEl>
                                          </p:cBhvr>
                                        </p:animEffect>
                                      </p:childTnLst>
                                    </p:cTn>
                                  </p:par>
                                </p:childTnLst>
                              </p:cTn>
                            </p:par>
                            <p:par>
                              <p:cTn id="12" fill="hold">
                                <p:stCondLst>
                                  <p:cond delay="500"/>
                                </p:stCondLst>
                                <p:childTnLst>
                                  <p:par>
                                    <p:cTn id="13" presetID="2" presetClass="entr" presetSubtype="1" fill="hold" grpId="0" nodeType="afterEffect" p14:presetBounceEnd="50000">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14:bounceEnd="50000">
                                          <p:cBhvr additive="base">
                                            <p:cTn id="15" dur="500" fill="hold"/>
                                            <p:tgtEl>
                                              <p:spTgt spid="100"/>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0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99"/>
                                            </p:tgtEl>
                                            <p:attrNameLst>
                                              <p:attrName>style.visibility</p:attrName>
                                            </p:attrNameLst>
                                          </p:cBhvr>
                                          <p:to>
                                            <p:strVal val="visible"/>
                                          </p:to>
                                        </p:set>
                                        <p:animEffect transition="in" filter="wipe(left)">
                                          <p:cBhvr>
                                            <p:cTn id="20" dur="100"/>
                                            <p:tgtEl>
                                              <p:spTgt spid="99"/>
                                            </p:tgtEl>
                                          </p:cBhvr>
                                        </p:animEffect>
                                      </p:childTnLst>
                                    </p:cTn>
                                  </p:par>
                                  <p:par>
                                    <p:cTn id="21" presetID="36" presetClass="emph" presetSubtype="0" fill="hold" grpId="1" nodeType="withEffect">
                                      <p:stCondLst>
                                        <p:cond delay="0"/>
                                      </p:stCondLst>
                                      <p:iterate type="lt">
                                        <p:tmPct val="30000"/>
                                      </p:iterate>
                                      <p:childTnLst>
                                        <p:animScale>
                                          <p:cBhvr>
                                            <p:cTn id="22" dur="50" autoRev="1" fill="hold">
                                              <p:stCondLst>
                                                <p:cond delay="0"/>
                                              </p:stCondLst>
                                            </p:cTn>
                                            <p:tgtEl>
                                              <p:spTgt spid="99"/>
                                            </p:tgtEl>
                                          </p:cBhvr>
                                          <p:to x="80000" y="100000"/>
                                        </p:animScale>
                                        <p:anim by="(#ppt_w*0.10)" calcmode="lin" valueType="num">
                                          <p:cBhvr>
                                            <p:cTn id="23" dur="50" autoRev="1" fill="hold">
                                              <p:stCondLst>
                                                <p:cond delay="0"/>
                                              </p:stCondLst>
                                            </p:cTn>
                                            <p:tgtEl>
                                              <p:spTgt spid="99"/>
                                            </p:tgtEl>
                                            <p:attrNameLst>
                                              <p:attrName>ppt_x</p:attrName>
                                            </p:attrNameLst>
                                          </p:cBhvr>
                                        </p:anim>
                                        <p:anim by="(-#ppt_w*0.10)" calcmode="lin" valueType="num">
                                          <p:cBhvr>
                                            <p:cTn id="24" dur="50" autoRev="1" fill="hold">
                                              <p:stCondLst>
                                                <p:cond delay="0"/>
                                              </p:stCondLst>
                                            </p:cTn>
                                            <p:tgtEl>
                                              <p:spTgt spid="99"/>
                                            </p:tgtEl>
                                            <p:attrNameLst>
                                              <p:attrName>ppt_y</p:attrName>
                                            </p:attrNameLst>
                                          </p:cBhvr>
                                        </p:anim>
                                        <p:animRot by="-480000">
                                          <p:cBhvr>
                                            <p:cTn id="25" dur="50" autoRev="1" fill="hold">
                                              <p:stCondLst>
                                                <p:cond delay="0"/>
                                              </p:stCondLst>
                                            </p:cTn>
                                            <p:tgtEl>
                                              <p:spTgt spid="99"/>
                                            </p:tgtEl>
                                            <p:attrNameLst>
                                              <p:attrName>r</p:attrName>
                                            </p:attrNameLst>
                                          </p:cBhvr>
                                        </p:animRot>
                                      </p:childTnLst>
                                    </p:cTn>
                                  </p:par>
                                </p:childTnLst>
                              </p:cTn>
                            </p:par>
                            <p:par>
                              <p:cTn id="26" fill="hold">
                                <p:stCondLst>
                                  <p:cond delay="1549"/>
                                </p:stCondLst>
                                <p:childTnLst>
                                  <p:par>
                                    <p:cTn id="27" presetID="22" presetClass="entr" presetSubtype="1"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up)">
                                          <p:cBhvr>
                                            <p:cTn id="29" dur="500"/>
                                            <p:tgtEl>
                                              <p:spTgt spid="6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par>
                              <p:cTn id="33" fill="hold">
                                <p:stCondLst>
                                  <p:cond delay="2049"/>
                                </p:stCondLst>
                                <p:childTnLst>
                                  <p:par>
                                    <p:cTn id="34" presetID="2" presetClass="entr" presetSubtype="1" fill="hold" grpId="0" nodeType="afterEffect" p14:presetBounceEnd="50000">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14:bounceEnd="50000">
                                          <p:cBhvr additive="base">
                                            <p:cTn id="36" dur="500" fill="hold"/>
                                            <p:tgtEl>
                                              <p:spTgt spid="101"/>
                                            </p:tgtEl>
                                            <p:attrNameLst>
                                              <p:attrName>ppt_x</p:attrName>
                                            </p:attrNameLst>
                                          </p:cBhvr>
                                          <p:tavLst>
                                            <p:tav tm="0">
                                              <p:val>
                                                <p:strVal val="#ppt_x"/>
                                              </p:val>
                                            </p:tav>
                                            <p:tav tm="100000">
                                              <p:val>
                                                <p:strVal val="#ppt_x"/>
                                              </p:val>
                                            </p:tav>
                                          </p:tavLst>
                                        </p:anim>
                                        <p:anim calcmode="lin" valueType="num" p14:bounceEnd="50000">
                                          <p:cBhvr additive="base">
                                            <p:cTn id="37" dur="500" fill="hold"/>
                                            <p:tgtEl>
                                              <p:spTgt spid="101"/>
                                            </p:tgtEl>
                                            <p:attrNameLst>
                                              <p:attrName>ppt_y</p:attrName>
                                            </p:attrNameLst>
                                          </p:cBhvr>
                                          <p:tavLst>
                                            <p:tav tm="0">
                                              <p:val>
                                                <p:strVal val="0-#ppt_h/2"/>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par>
                              <p:cTn id="41" fill="hold">
                                <p:stCondLst>
                                  <p:cond delay="2549"/>
                                </p:stCondLst>
                                <p:childTnLst>
                                  <p:par>
                                    <p:cTn id="42" presetID="2" presetClass="entr" presetSubtype="1" fill="hold" grpId="0" nodeType="afterEffect" p14:presetBounceEnd="50000">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14:bounceEnd="50000">
                                          <p:cBhvr additive="base">
                                            <p:cTn id="44" dur="500" fill="hold"/>
                                            <p:tgtEl>
                                              <p:spTgt spid="103"/>
                                            </p:tgtEl>
                                            <p:attrNameLst>
                                              <p:attrName>ppt_x</p:attrName>
                                            </p:attrNameLst>
                                          </p:cBhvr>
                                          <p:tavLst>
                                            <p:tav tm="0">
                                              <p:val>
                                                <p:strVal val="#ppt_x"/>
                                              </p:val>
                                            </p:tav>
                                            <p:tav tm="100000">
                                              <p:val>
                                                <p:strVal val="#ppt_x"/>
                                              </p:val>
                                            </p:tav>
                                          </p:tavLst>
                                        </p:anim>
                                        <p:anim calcmode="lin" valueType="num" p14:bounceEnd="50000">
                                          <p:cBhvr additive="base">
                                            <p:cTn id="45" dur="500" fill="hold"/>
                                            <p:tgtEl>
                                              <p:spTgt spid="103"/>
                                            </p:tgtEl>
                                            <p:attrNameLst>
                                              <p:attrName>ppt_y</p:attrName>
                                            </p:attrNameLst>
                                          </p:cBhvr>
                                          <p:tavLst>
                                            <p:tav tm="0">
                                              <p:val>
                                                <p:strVal val="0-#ppt_h/2"/>
                                              </p:val>
                                            </p:tav>
                                            <p:tav tm="100000">
                                              <p:val>
                                                <p:strVal val="#ppt_y"/>
                                              </p:val>
                                            </p:tav>
                                          </p:tavLst>
                                        </p:anim>
                                      </p:childTnLst>
                                    </p:cTn>
                                  </p:par>
                                </p:childTnLst>
                              </p:cTn>
                            </p:par>
                            <p:par>
                              <p:cTn id="46" fill="hold">
                                <p:stCondLst>
                                  <p:cond delay="3049"/>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102"/>
                                            </p:tgtEl>
                                            <p:attrNameLst>
                                              <p:attrName>style.visibility</p:attrName>
                                            </p:attrNameLst>
                                          </p:cBhvr>
                                          <p:to>
                                            <p:strVal val="visible"/>
                                          </p:to>
                                        </p:set>
                                        <p:animEffect transition="in" filter="wipe(left)">
                                          <p:cBhvr>
                                            <p:cTn id="49" dur="100"/>
                                            <p:tgtEl>
                                              <p:spTgt spid="102"/>
                                            </p:tgtEl>
                                          </p:cBhvr>
                                        </p:animEffect>
                                      </p:childTnLst>
                                    </p:cTn>
                                  </p:par>
                                  <p:par>
                                    <p:cTn id="50" presetID="36" presetClass="emph" presetSubtype="0" fill="hold" grpId="1" nodeType="withEffect">
                                      <p:stCondLst>
                                        <p:cond delay="0"/>
                                      </p:stCondLst>
                                      <p:iterate type="lt">
                                        <p:tmPct val="30000"/>
                                      </p:iterate>
                                      <p:childTnLst>
                                        <p:animScale>
                                          <p:cBhvr>
                                            <p:cTn id="51" dur="50" autoRev="1" fill="hold">
                                              <p:stCondLst>
                                                <p:cond delay="0"/>
                                              </p:stCondLst>
                                            </p:cTn>
                                            <p:tgtEl>
                                              <p:spTgt spid="102"/>
                                            </p:tgtEl>
                                          </p:cBhvr>
                                          <p:to x="80000" y="100000"/>
                                        </p:animScale>
                                        <p:anim by="(#ppt_w*0.10)" calcmode="lin" valueType="num">
                                          <p:cBhvr>
                                            <p:cTn id="52" dur="50" autoRev="1" fill="hold">
                                              <p:stCondLst>
                                                <p:cond delay="0"/>
                                              </p:stCondLst>
                                            </p:cTn>
                                            <p:tgtEl>
                                              <p:spTgt spid="102"/>
                                            </p:tgtEl>
                                            <p:attrNameLst>
                                              <p:attrName>ppt_x</p:attrName>
                                            </p:attrNameLst>
                                          </p:cBhvr>
                                        </p:anim>
                                        <p:anim by="(-#ppt_w*0.10)" calcmode="lin" valueType="num">
                                          <p:cBhvr>
                                            <p:cTn id="53" dur="50" autoRev="1" fill="hold">
                                              <p:stCondLst>
                                                <p:cond delay="0"/>
                                              </p:stCondLst>
                                            </p:cTn>
                                            <p:tgtEl>
                                              <p:spTgt spid="102"/>
                                            </p:tgtEl>
                                            <p:attrNameLst>
                                              <p:attrName>ppt_y</p:attrName>
                                            </p:attrNameLst>
                                          </p:cBhvr>
                                        </p:anim>
                                        <p:animRot by="-480000">
                                          <p:cBhvr>
                                            <p:cTn id="54" dur="50" autoRev="1" fill="hold">
                                              <p:stCondLst>
                                                <p:cond delay="0"/>
                                              </p:stCondLst>
                                            </p:cTn>
                                            <p:tgtEl>
                                              <p:spTgt spid="102"/>
                                            </p:tgtEl>
                                            <p:attrNameLst>
                                              <p:attrName>r</p:attrName>
                                            </p:attrNameLst>
                                          </p:cBhvr>
                                        </p:animRot>
                                      </p:childTnLst>
                                    </p:cTn>
                                  </p:par>
                                </p:childTnLst>
                              </p:cTn>
                            </p:par>
                            <p:par>
                              <p:cTn id="55" fill="hold">
                                <p:stCondLst>
                                  <p:cond delay="3599"/>
                                </p:stCondLst>
                                <p:childTnLst>
                                  <p:par>
                                    <p:cTn id="56" presetID="22" presetClass="entr" presetSubtype="1"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up)">
                                          <p:cBhvr>
                                            <p:cTn id="58" dur="500"/>
                                            <p:tgtEl>
                                              <p:spTgt spid="65"/>
                                            </p:tgtEl>
                                          </p:cBhvr>
                                        </p:animEffect>
                                      </p:childTnLst>
                                    </p:cTn>
                                  </p:par>
                                </p:childTnLst>
                              </p:cTn>
                            </p:par>
                            <p:par>
                              <p:cTn id="59" fill="hold">
                                <p:stCondLst>
                                  <p:cond delay="4099"/>
                                </p:stCondLst>
                                <p:childTnLst>
                                  <p:par>
                                    <p:cTn id="60" presetID="2" presetClass="entr" presetSubtype="1" fill="hold" grpId="0" nodeType="afterEffect" p14:presetBounceEnd="50000">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14:bounceEnd="50000">
                                          <p:cBhvr additive="base">
                                            <p:cTn id="62" dur="500" fill="hold"/>
                                            <p:tgtEl>
                                              <p:spTgt spid="104"/>
                                            </p:tgtEl>
                                            <p:attrNameLst>
                                              <p:attrName>ppt_x</p:attrName>
                                            </p:attrNameLst>
                                          </p:cBhvr>
                                          <p:tavLst>
                                            <p:tav tm="0">
                                              <p:val>
                                                <p:strVal val="#ppt_x"/>
                                              </p:val>
                                            </p:tav>
                                            <p:tav tm="100000">
                                              <p:val>
                                                <p:strVal val="#ppt_x"/>
                                              </p:val>
                                            </p:tav>
                                          </p:tavLst>
                                        </p:anim>
                                        <p:anim calcmode="lin" valueType="num" p14:bounceEnd="50000">
                                          <p:cBhvr additive="base">
                                            <p:cTn id="63" dur="500" fill="hold"/>
                                            <p:tgtEl>
                                              <p:spTgt spid="104"/>
                                            </p:tgtEl>
                                            <p:attrNameLst>
                                              <p:attrName>ppt_y</p:attrName>
                                            </p:attrNameLst>
                                          </p:cBhvr>
                                          <p:tavLst>
                                            <p:tav tm="0">
                                              <p:val>
                                                <p:strVal val="0-#ppt_h/2"/>
                                              </p:val>
                                            </p:tav>
                                            <p:tav tm="100000">
                                              <p:val>
                                                <p:strVal val="#ppt_y"/>
                                              </p:val>
                                            </p:tav>
                                          </p:tavLst>
                                        </p:anim>
                                      </p:childTnLst>
                                    </p:cTn>
                                  </p:par>
                                  <p:par>
                                    <p:cTn id="64" presetID="22" presetClass="entr" presetSubtype="2"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right)">
                                          <p:cBhvr>
                                            <p:cTn id="66" dur="500"/>
                                            <p:tgtEl>
                                              <p:spTgt spid="63"/>
                                            </p:tgtEl>
                                          </p:cBhvr>
                                        </p:animEffect>
                                      </p:childTnLst>
                                    </p:cTn>
                                  </p:par>
                                </p:childTnLst>
                              </p:cTn>
                            </p:par>
                            <p:par>
                              <p:cTn id="67" fill="hold">
                                <p:stCondLst>
                                  <p:cond delay="4599"/>
                                </p:stCondLst>
                                <p:childTnLst>
                                  <p:par>
                                    <p:cTn id="68" presetID="22" presetClass="entr" presetSubtype="2" fill="hold" grpId="0"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wipe(right)">
                                          <p:cBhvr>
                                            <p:cTn id="70" dur="500"/>
                                            <p:tgtEl>
                                              <p:spTgt spid="98"/>
                                            </p:tgtEl>
                                          </p:cBhvr>
                                        </p:animEffect>
                                      </p:childTnLst>
                                    </p:cTn>
                                  </p:par>
                                </p:childTnLst>
                              </p:cTn>
                            </p:par>
                            <p:par>
                              <p:cTn id="71" fill="hold">
                                <p:stCondLst>
                                  <p:cond delay="509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05"/>
                                            </p:tgtEl>
                                            <p:attrNameLst>
                                              <p:attrName>style.visibility</p:attrName>
                                            </p:attrNameLst>
                                          </p:cBhvr>
                                          <p:to>
                                            <p:strVal val="visible"/>
                                          </p:to>
                                        </p:set>
                                        <p:animEffect transition="in" filter="wipe(left)">
                                          <p:cBhvr>
                                            <p:cTn id="74" dur="100"/>
                                            <p:tgtEl>
                                              <p:spTgt spid="105"/>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05"/>
                                            </p:tgtEl>
                                          </p:cBhvr>
                                          <p:to x="80000" y="100000"/>
                                        </p:animScale>
                                        <p:anim by="(#ppt_w*0.10)" calcmode="lin" valueType="num">
                                          <p:cBhvr>
                                            <p:cTn id="77" dur="50" autoRev="1" fill="hold">
                                              <p:stCondLst>
                                                <p:cond delay="0"/>
                                              </p:stCondLst>
                                            </p:cTn>
                                            <p:tgtEl>
                                              <p:spTgt spid="105"/>
                                            </p:tgtEl>
                                            <p:attrNameLst>
                                              <p:attrName>ppt_x</p:attrName>
                                            </p:attrNameLst>
                                          </p:cBhvr>
                                        </p:anim>
                                        <p:anim by="(-#ppt_w*0.10)" calcmode="lin" valueType="num">
                                          <p:cBhvr>
                                            <p:cTn id="78" dur="50" autoRev="1" fill="hold">
                                              <p:stCondLst>
                                                <p:cond delay="0"/>
                                              </p:stCondLst>
                                            </p:cTn>
                                            <p:tgtEl>
                                              <p:spTgt spid="105"/>
                                            </p:tgtEl>
                                            <p:attrNameLst>
                                              <p:attrName>ppt_y</p:attrName>
                                            </p:attrNameLst>
                                          </p:cBhvr>
                                        </p:anim>
                                        <p:animRot by="-480000">
                                          <p:cBhvr>
                                            <p:cTn id="79" dur="50" autoRev="1" fill="hold">
                                              <p:stCondLst>
                                                <p:cond delay="0"/>
                                              </p:stCondLst>
                                            </p:cTn>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bldLvl="0" animBg="1"/>
          <p:bldP spid="65" grpId="0" bldLvl="0" animBg="1"/>
          <p:bldP spid="66" grpId="0" bldLvl="0" animBg="1"/>
          <p:bldP spid="67" grpId="0" bldLvl="0" animBg="1"/>
          <p:bldP spid="68" grpId="0" bldLvl="0" animBg="1"/>
          <p:bldP spid="97" grpId="0" bldLvl="0" animBg="1"/>
          <p:bldP spid="98" grpId="0" bldLvl="0" animBg="1"/>
          <p:bldP spid="99" grpId="0"/>
          <p:bldP spid="99" grpId="1"/>
          <p:bldP spid="100" grpId="0" bldLvl="0" animBg="1"/>
          <p:bldP spid="101" grpId="0" bldLvl="0" animBg="1"/>
          <p:bldP spid="102" grpId="0"/>
          <p:bldP spid="102" grpId="1"/>
          <p:bldP spid="103" grpId="0" bldLvl="0" animBg="1"/>
          <p:bldP spid="104" grpId="0" bldLvl="0" animBg="1"/>
          <p:bldP spid="105" grpId="0"/>
          <p:bldP spid="10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0-#ppt_h/2"/>
                                              </p:val>
                                            </p:tav>
                                            <p:tav tm="100000">
                                              <p:val>
                                                <p:strVal val="#ppt_y"/>
                                              </p:val>
                                            </p:tav>
                                          </p:tavLst>
                                        </p:anim>
                                      </p:childTnLst>
                                    </p:cTn>
                                  </p:par>
                                  <p:par>
                                    <p:cTn id="9" presetID="22" presetClass="entr" presetSubtype="2"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right)">
                                          <p:cBhvr>
                                            <p:cTn id="11" dur="500"/>
                                            <p:tgtEl>
                                              <p:spTgt spid="66"/>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500" fill="hold"/>
                                            <p:tgtEl>
                                              <p:spTgt spid="100"/>
                                            </p:tgtEl>
                                            <p:attrNameLst>
                                              <p:attrName>ppt_x</p:attrName>
                                            </p:attrNameLst>
                                          </p:cBhvr>
                                          <p:tavLst>
                                            <p:tav tm="0">
                                              <p:val>
                                                <p:strVal val="#ppt_x"/>
                                              </p:val>
                                            </p:tav>
                                            <p:tav tm="100000">
                                              <p:val>
                                                <p:strVal val="#ppt_x"/>
                                              </p:val>
                                            </p:tav>
                                          </p:tavLst>
                                        </p:anim>
                                        <p:anim calcmode="lin" valueType="num">
                                          <p:cBhvr additive="base">
                                            <p:cTn id="16" dur="500" fill="hold"/>
                                            <p:tgtEl>
                                              <p:spTgt spid="10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iterate type="lt">
                                        <p:tmPct val="30000"/>
                                      </p:iterate>
                                      <p:childTnLst>
                                        <p:set>
                                          <p:cBhvr>
                                            <p:cTn id="19" dur="1" fill="hold">
                                              <p:stCondLst>
                                                <p:cond delay="0"/>
                                              </p:stCondLst>
                                            </p:cTn>
                                            <p:tgtEl>
                                              <p:spTgt spid="99"/>
                                            </p:tgtEl>
                                            <p:attrNameLst>
                                              <p:attrName>style.visibility</p:attrName>
                                            </p:attrNameLst>
                                          </p:cBhvr>
                                          <p:to>
                                            <p:strVal val="visible"/>
                                          </p:to>
                                        </p:set>
                                        <p:animEffect transition="in" filter="wipe(left)">
                                          <p:cBhvr>
                                            <p:cTn id="20" dur="100"/>
                                            <p:tgtEl>
                                              <p:spTgt spid="99"/>
                                            </p:tgtEl>
                                          </p:cBhvr>
                                        </p:animEffect>
                                      </p:childTnLst>
                                    </p:cTn>
                                  </p:par>
                                  <p:par>
                                    <p:cTn id="21" presetID="36" presetClass="emph" presetSubtype="0" fill="hold" grpId="1" nodeType="withEffect">
                                      <p:stCondLst>
                                        <p:cond delay="0"/>
                                      </p:stCondLst>
                                      <p:iterate type="lt">
                                        <p:tmPct val="30000"/>
                                      </p:iterate>
                                      <p:childTnLst>
                                        <p:animScale>
                                          <p:cBhvr>
                                            <p:cTn id="22" dur="50" autoRev="1" fill="hold">
                                              <p:stCondLst>
                                                <p:cond delay="0"/>
                                              </p:stCondLst>
                                            </p:cTn>
                                            <p:tgtEl>
                                              <p:spTgt spid="99"/>
                                            </p:tgtEl>
                                          </p:cBhvr>
                                          <p:to x="80000" y="100000"/>
                                        </p:animScale>
                                        <p:anim by="(#ppt_w*0.10)" calcmode="lin" valueType="num">
                                          <p:cBhvr>
                                            <p:cTn id="23" dur="50" autoRev="1" fill="hold">
                                              <p:stCondLst>
                                                <p:cond delay="0"/>
                                              </p:stCondLst>
                                            </p:cTn>
                                            <p:tgtEl>
                                              <p:spTgt spid="99"/>
                                            </p:tgtEl>
                                            <p:attrNameLst>
                                              <p:attrName>ppt_x</p:attrName>
                                            </p:attrNameLst>
                                          </p:cBhvr>
                                        </p:anim>
                                        <p:anim by="(-#ppt_w*0.10)" calcmode="lin" valueType="num">
                                          <p:cBhvr>
                                            <p:cTn id="24" dur="50" autoRev="1" fill="hold">
                                              <p:stCondLst>
                                                <p:cond delay="0"/>
                                              </p:stCondLst>
                                            </p:cTn>
                                            <p:tgtEl>
                                              <p:spTgt spid="99"/>
                                            </p:tgtEl>
                                            <p:attrNameLst>
                                              <p:attrName>ppt_y</p:attrName>
                                            </p:attrNameLst>
                                          </p:cBhvr>
                                        </p:anim>
                                        <p:animRot by="-480000">
                                          <p:cBhvr>
                                            <p:cTn id="25" dur="50" autoRev="1" fill="hold">
                                              <p:stCondLst>
                                                <p:cond delay="0"/>
                                              </p:stCondLst>
                                            </p:cTn>
                                            <p:tgtEl>
                                              <p:spTgt spid="99"/>
                                            </p:tgtEl>
                                            <p:attrNameLst>
                                              <p:attrName>r</p:attrName>
                                            </p:attrNameLst>
                                          </p:cBhvr>
                                        </p:animRot>
                                      </p:childTnLst>
                                    </p:cTn>
                                  </p:par>
                                </p:childTnLst>
                              </p:cTn>
                            </p:par>
                            <p:par>
                              <p:cTn id="26" fill="hold">
                                <p:stCondLst>
                                  <p:cond delay="1549"/>
                                </p:stCondLst>
                                <p:childTnLst>
                                  <p:par>
                                    <p:cTn id="27" presetID="22" presetClass="entr" presetSubtype="1"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up)">
                                          <p:cBhvr>
                                            <p:cTn id="29" dur="500"/>
                                            <p:tgtEl>
                                              <p:spTgt spid="6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up)">
                                          <p:cBhvr>
                                            <p:cTn id="32" dur="500"/>
                                            <p:tgtEl>
                                              <p:spTgt spid="67"/>
                                            </p:tgtEl>
                                          </p:cBhvr>
                                        </p:animEffect>
                                      </p:childTnLst>
                                    </p:cTn>
                                  </p:par>
                                </p:childTnLst>
                              </p:cTn>
                            </p:par>
                            <p:par>
                              <p:cTn id="33" fill="hold">
                                <p:stCondLst>
                                  <p:cond delay="2049"/>
                                </p:stCondLst>
                                <p:childTnLst>
                                  <p:par>
                                    <p:cTn id="34" presetID="2" presetClass="entr" presetSubtype="1"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additive="base">
                                            <p:cTn id="36" dur="500" fill="hold"/>
                                            <p:tgtEl>
                                              <p:spTgt spid="101"/>
                                            </p:tgtEl>
                                            <p:attrNameLst>
                                              <p:attrName>ppt_x</p:attrName>
                                            </p:attrNameLst>
                                          </p:cBhvr>
                                          <p:tavLst>
                                            <p:tav tm="0">
                                              <p:val>
                                                <p:strVal val="#ppt_x"/>
                                              </p:val>
                                            </p:tav>
                                            <p:tav tm="100000">
                                              <p:val>
                                                <p:strVal val="#ppt_x"/>
                                              </p:val>
                                            </p:tav>
                                          </p:tavLst>
                                        </p:anim>
                                        <p:anim calcmode="lin" valueType="num">
                                          <p:cBhvr additive="base">
                                            <p:cTn id="37" dur="500" fill="hold"/>
                                            <p:tgtEl>
                                              <p:spTgt spid="101"/>
                                            </p:tgtEl>
                                            <p:attrNameLst>
                                              <p:attrName>ppt_y</p:attrName>
                                            </p:attrNameLst>
                                          </p:cBhvr>
                                          <p:tavLst>
                                            <p:tav tm="0">
                                              <p:val>
                                                <p:strVal val="0-#ppt_h/2"/>
                                              </p:val>
                                            </p:tav>
                                            <p:tav tm="100000">
                                              <p:val>
                                                <p:strVal val="#ppt_y"/>
                                              </p:val>
                                            </p:tav>
                                          </p:tavLst>
                                        </p:anim>
                                      </p:childTnLst>
                                    </p:cTn>
                                  </p:par>
                                  <p:par>
                                    <p:cTn id="38" presetID="22" presetClass="entr" presetSubtype="8"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par>
                              <p:cTn id="41" fill="hold">
                                <p:stCondLst>
                                  <p:cond delay="2549"/>
                                </p:stCondLst>
                                <p:childTnLst>
                                  <p:par>
                                    <p:cTn id="42" presetID="2" presetClass="entr" presetSubtype="1" fill="hold" grpId="0"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fill="hold"/>
                                            <p:tgtEl>
                                              <p:spTgt spid="103"/>
                                            </p:tgtEl>
                                            <p:attrNameLst>
                                              <p:attrName>ppt_x</p:attrName>
                                            </p:attrNameLst>
                                          </p:cBhvr>
                                          <p:tavLst>
                                            <p:tav tm="0">
                                              <p:val>
                                                <p:strVal val="#ppt_x"/>
                                              </p:val>
                                            </p:tav>
                                            <p:tav tm="100000">
                                              <p:val>
                                                <p:strVal val="#ppt_x"/>
                                              </p:val>
                                            </p:tav>
                                          </p:tavLst>
                                        </p:anim>
                                        <p:anim calcmode="lin" valueType="num">
                                          <p:cBhvr additive="base">
                                            <p:cTn id="45" dur="500" fill="hold"/>
                                            <p:tgtEl>
                                              <p:spTgt spid="103"/>
                                            </p:tgtEl>
                                            <p:attrNameLst>
                                              <p:attrName>ppt_y</p:attrName>
                                            </p:attrNameLst>
                                          </p:cBhvr>
                                          <p:tavLst>
                                            <p:tav tm="0">
                                              <p:val>
                                                <p:strVal val="0-#ppt_h/2"/>
                                              </p:val>
                                            </p:tav>
                                            <p:tav tm="100000">
                                              <p:val>
                                                <p:strVal val="#ppt_y"/>
                                              </p:val>
                                            </p:tav>
                                          </p:tavLst>
                                        </p:anim>
                                      </p:childTnLst>
                                    </p:cTn>
                                  </p:par>
                                </p:childTnLst>
                              </p:cTn>
                            </p:par>
                            <p:par>
                              <p:cTn id="46" fill="hold">
                                <p:stCondLst>
                                  <p:cond delay="3049"/>
                                </p:stCondLst>
                                <p:childTnLst>
                                  <p:par>
                                    <p:cTn id="47" presetID="22" presetClass="entr" presetSubtype="8" fill="hold" grpId="0" nodeType="afterEffect">
                                      <p:stCondLst>
                                        <p:cond delay="0"/>
                                      </p:stCondLst>
                                      <p:iterate type="lt">
                                        <p:tmPct val="30000"/>
                                      </p:iterate>
                                      <p:childTnLst>
                                        <p:set>
                                          <p:cBhvr>
                                            <p:cTn id="48" dur="1" fill="hold">
                                              <p:stCondLst>
                                                <p:cond delay="0"/>
                                              </p:stCondLst>
                                            </p:cTn>
                                            <p:tgtEl>
                                              <p:spTgt spid="102"/>
                                            </p:tgtEl>
                                            <p:attrNameLst>
                                              <p:attrName>style.visibility</p:attrName>
                                            </p:attrNameLst>
                                          </p:cBhvr>
                                          <p:to>
                                            <p:strVal val="visible"/>
                                          </p:to>
                                        </p:set>
                                        <p:animEffect transition="in" filter="wipe(left)">
                                          <p:cBhvr>
                                            <p:cTn id="49" dur="100"/>
                                            <p:tgtEl>
                                              <p:spTgt spid="102"/>
                                            </p:tgtEl>
                                          </p:cBhvr>
                                        </p:animEffect>
                                      </p:childTnLst>
                                    </p:cTn>
                                  </p:par>
                                  <p:par>
                                    <p:cTn id="50" presetID="36" presetClass="emph" presetSubtype="0" fill="hold" grpId="1" nodeType="withEffect">
                                      <p:stCondLst>
                                        <p:cond delay="0"/>
                                      </p:stCondLst>
                                      <p:iterate type="lt">
                                        <p:tmPct val="30000"/>
                                      </p:iterate>
                                      <p:childTnLst>
                                        <p:animScale>
                                          <p:cBhvr>
                                            <p:cTn id="51" dur="50" autoRev="1" fill="hold">
                                              <p:stCondLst>
                                                <p:cond delay="0"/>
                                              </p:stCondLst>
                                            </p:cTn>
                                            <p:tgtEl>
                                              <p:spTgt spid="102"/>
                                            </p:tgtEl>
                                          </p:cBhvr>
                                          <p:to x="80000" y="100000"/>
                                        </p:animScale>
                                        <p:anim by="(#ppt_w*0.10)" calcmode="lin" valueType="num">
                                          <p:cBhvr>
                                            <p:cTn id="52" dur="50" autoRev="1" fill="hold">
                                              <p:stCondLst>
                                                <p:cond delay="0"/>
                                              </p:stCondLst>
                                            </p:cTn>
                                            <p:tgtEl>
                                              <p:spTgt spid="102"/>
                                            </p:tgtEl>
                                            <p:attrNameLst>
                                              <p:attrName>ppt_x</p:attrName>
                                            </p:attrNameLst>
                                          </p:cBhvr>
                                        </p:anim>
                                        <p:anim by="(-#ppt_w*0.10)" calcmode="lin" valueType="num">
                                          <p:cBhvr>
                                            <p:cTn id="53" dur="50" autoRev="1" fill="hold">
                                              <p:stCondLst>
                                                <p:cond delay="0"/>
                                              </p:stCondLst>
                                            </p:cTn>
                                            <p:tgtEl>
                                              <p:spTgt spid="102"/>
                                            </p:tgtEl>
                                            <p:attrNameLst>
                                              <p:attrName>ppt_y</p:attrName>
                                            </p:attrNameLst>
                                          </p:cBhvr>
                                        </p:anim>
                                        <p:animRot by="-480000">
                                          <p:cBhvr>
                                            <p:cTn id="54" dur="50" autoRev="1" fill="hold">
                                              <p:stCondLst>
                                                <p:cond delay="0"/>
                                              </p:stCondLst>
                                            </p:cTn>
                                            <p:tgtEl>
                                              <p:spTgt spid="102"/>
                                            </p:tgtEl>
                                            <p:attrNameLst>
                                              <p:attrName>r</p:attrName>
                                            </p:attrNameLst>
                                          </p:cBhvr>
                                        </p:animRot>
                                      </p:childTnLst>
                                    </p:cTn>
                                  </p:par>
                                </p:childTnLst>
                              </p:cTn>
                            </p:par>
                            <p:par>
                              <p:cTn id="55" fill="hold">
                                <p:stCondLst>
                                  <p:cond delay="3599"/>
                                </p:stCondLst>
                                <p:childTnLst>
                                  <p:par>
                                    <p:cTn id="56" presetID="22" presetClass="entr" presetSubtype="1"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up)">
                                          <p:cBhvr>
                                            <p:cTn id="58" dur="500"/>
                                            <p:tgtEl>
                                              <p:spTgt spid="65"/>
                                            </p:tgtEl>
                                          </p:cBhvr>
                                        </p:animEffect>
                                      </p:childTnLst>
                                    </p:cTn>
                                  </p:par>
                                </p:childTnLst>
                              </p:cTn>
                            </p:par>
                            <p:par>
                              <p:cTn id="59" fill="hold">
                                <p:stCondLst>
                                  <p:cond delay="4099"/>
                                </p:stCondLst>
                                <p:childTnLst>
                                  <p:par>
                                    <p:cTn id="60" presetID="2" presetClass="entr" presetSubtype="1" fill="hold" grpId="0" nodeType="afterEffect">
                                      <p:stCondLst>
                                        <p:cond delay="0"/>
                                      </p:stCondLst>
                                      <p:childTnLst>
                                        <p:set>
                                          <p:cBhvr>
                                            <p:cTn id="61" dur="1" fill="hold">
                                              <p:stCondLst>
                                                <p:cond delay="0"/>
                                              </p:stCondLst>
                                            </p:cTn>
                                            <p:tgtEl>
                                              <p:spTgt spid="104"/>
                                            </p:tgtEl>
                                            <p:attrNameLst>
                                              <p:attrName>style.visibility</p:attrName>
                                            </p:attrNameLst>
                                          </p:cBhvr>
                                          <p:to>
                                            <p:strVal val="visible"/>
                                          </p:to>
                                        </p:set>
                                        <p:anim calcmode="lin" valueType="num">
                                          <p:cBhvr additive="base">
                                            <p:cTn id="62" dur="500" fill="hold"/>
                                            <p:tgtEl>
                                              <p:spTgt spid="104"/>
                                            </p:tgtEl>
                                            <p:attrNameLst>
                                              <p:attrName>ppt_x</p:attrName>
                                            </p:attrNameLst>
                                          </p:cBhvr>
                                          <p:tavLst>
                                            <p:tav tm="0">
                                              <p:val>
                                                <p:strVal val="#ppt_x"/>
                                              </p:val>
                                            </p:tav>
                                            <p:tav tm="100000">
                                              <p:val>
                                                <p:strVal val="#ppt_x"/>
                                              </p:val>
                                            </p:tav>
                                          </p:tavLst>
                                        </p:anim>
                                        <p:anim calcmode="lin" valueType="num">
                                          <p:cBhvr additive="base">
                                            <p:cTn id="63" dur="500" fill="hold"/>
                                            <p:tgtEl>
                                              <p:spTgt spid="104"/>
                                            </p:tgtEl>
                                            <p:attrNameLst>
                                              <p:attrName>ppt_y</p:attrName>
                                            </p:attrNameLst>
                                          </p:cBhvr>
                                          <p:tavLst>
                                            <p:tav tm="0">
                                              <p:val>
                                                <p:strVal val="0-#ppt_h/2"/>
                                              </p:val>
                                            </p:tav>
                                            <p:tav tm="100000">
                                              <p:val>
                                                <p:strVal val="#ppt_y"/>
                                              </p:val>
                                            </p:tav>
                                          </p:tavLst>
                                        </p:anim>
                                      </p:childTnLst>
                                    </p:cTn>
                                  </p:par>
                                  <p:par>
                                    <p:cTn id="64" presetID="22" presetClass="entr" presetSubtype="2"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right)">
                                          <p:cBhvr>
                                            <p:cTn id="66" dur="500"/>
                                            <p:tgtEl>
                                              <p:spTgt spid="63"/>
                                            </p:tgtEl>
                                          </p:cBhvr>
                                        </p:animEffect>
                                      </p:childTnLst>
                                    </p:cTn>
                                  </p:par>
                                </p:childTnLst>
                              </p:cTn>
                            </p:par>
                            <p:par>
                              <p:cTn id="67" fill="hold">
                                <p:stCondLst>
                                  <p:cond delay="4599"/>
                                </p:stCondLst>
                                <p:childTnLst>
                                  <p:par>
                                    <p:cTn id="68" presetID="22" presetClass="entr" presetSubtype="2" fill="hold" grpId="0"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wipe(right)">
                                          <p:cBhvr>
                                            <p:cTn id="70" dur="500"/>
                                            <p:tgtEl>
                                              <p:spTgt spid="98"/>
                                            </p:tgtEl>
                                          </p:cBhvr>
                                        </p:animEffect>
                                      </p:childTnLst>
                                    </p:cTn>
                                  </p:par>
                                </p:childTnLst>
                              </p:cTn>
                            </p:par>
                            <p:par>
                              <p:cTn id="71" fill="hold">
                                <p:stCondLst>
                                  <p:cond delay="509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05"/>
                                            </p:tgtEl>
                                            <p:attrNameLst>
                                              <p:attrName>style.visibility</p:attrName>
                                            </p:attrNameLst>
                                          </p:cBhvr>
                                          <p:to>
                                            <p:strVal val="visible"/>
                                          </p:to>
                                        </p:set>
                                        <p:animEffect transition="in" filter="wipe(left)">
                                          <p:cBhvr>
                                            <p:cTn id="74" dur="100"/>
                                            <p:tgtEl>
                                              <p:spTgt spid="105"/>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05"/>
                                            </p:tgtEl>
                                          </p:cBhvr>
                                          <p:to x="80000" y="100000"/>
                                        </p:animScale>
                                        <p:anim by="(#ppt_w*0.10)" calcmode="lin" valueType="num">
                                          <p:cBhvr>
                                            <p:cTn id="77" dur="50" autoRev="1" fill="hold">
                                              <p:stCondLst>
                                                <p:cond delay="0"/>
                                              </p:stCondLst>
                                            </p:cTn>
                                            <p:tgtEl>
                                              <p:spTgt spid="105"/>
                                            </p:tgtEl>
                                            <p:attrNameLst>
                                              <p:attrName>ppt_x</p:attrName>
                                            </p:attrNameLst>
                                          </p:cBhvr>
                                        </p:anim>
                                        <p:anim by="(-#ppt_w*0.10)" calcmode="lin" valueType="num">
                                          <p:cBhvr>
                                            <p:cTn id="78" dur="50" autoRev="1" fill="hold">
                                              <p:stCondLst>
                                                <p:cond delay="0"/>
                                              </p:stCondLst>
                                            </p:cTn>
                                            <p:tgtEl>
                                              <p:spTgt spid="105"/>
                                            </p:tgtEl>
                                            <p:attrNameLst>
                                              <p:attrName>ppt_y</p:attrName>
                                            </p:attrNameLst>
                                          </p:cBhvr>
                                        </p:anim>
                                        <p:animRot by="-480000">
                                          <p:cBhvr>
                                            <p:cTn id="79" dur="50" autoRev="1" fill="hold">
                                              <p:stCondLst>
                                                <p:cond delay="0"/>
                                              </p:stCondLst>
                                            </p:cTn>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64" grpId="0" bldLvl="0" animBg="1"/>
          <p:bldP spid="65" grpId="0" bldLvl="0" animBg="1"/>
          <p:bldP spid="66" grpId="0" bldLvl="0" animBg="1"/>
          <p:bldP spid="67" grpId="0" bldLvl="0" animBg="1"/>
          <p:bldP spid="68" grpId="0" bldLvl="0" animBg="1"/>
          <p:bldP spid="97" grpId="0" bldLvl="0" animBg="1"/>
          <p:bldP spid="98" grpId="0" bldLvl="0" animBg="1"/>
          <p:bldP spid="99" grpId="0"/>
          <p:bldP spid="99" grpId="1"/>
          <p:bldP spid="100" grpId="0" bldLvl="0" animBg="1"/>
          <p:bldP spid="101" grpId="0" bldLvl="0" animBg="1"/>
          <p:bldP spid="102" grpId="0"/>
          <p:bldP spid="102" grpId="1"/>
          <p:bldP spid="103" grpId="0" bldLvl="0" animBg="1"/>
          <p:bldP spid="104" grpId="0" bldLvl="0" animBg="1"/>
          <p:bldP spid="105" grpId="0"/>
          <p:bldP spid="105" grpId="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矩形 29"/>
          <p:cNvSpPr/>
          <p:nvPr/>
        </p:nvSpPr>
        <p:spPr>
          <a:xfrm>
            <a:off x="2025636" y="1889269"/>
            <a:ext cx="1488640" cy="14839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1" name="矩形 30"/>
          <p:cNvSpPr/>
          <p:nvPr/>
        </p:nvSpPr>
        <p:spPr>
          <a:xfrm>
            <a:off x="2025636" y="3373184"/>
            <a:ext cx="1488640" cy="890349"/>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a:p>
            <a:pPr algn="ctr"/>
            <a:r>
              <a:rPr lang="zh-CN" altLang="en-US" sz="16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32" name="矩形 31"/>
          <p:cNvSpPr/>
          <p:nvPr/>
        </p:nvSpPr>
        <p:spPr>
          <a:xfrm>
            <a:off x="3707799" y="1889269"/>
            <a:ext cx="1488640" cy="14839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3" name="矩形 32"/>
          <p:cNvSpPr/>
          <p:nvPr/>
        </p:nvSpPr>
        <p:spPr>
          <a:xfrm>
            <a:off x="3707799" y="3373184"/>
            <a:ext cx="1488640" cy="890349"/>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34" name="矩形 33"/>
          <p:cNvSpPr/>
          <p:nvPr/>
        </p:nvSpPr>
        <p:spPr>
          <a:xfrm>
            <a:off x="5389963" y="1889269"/>
            <a:ext cx="1488640" cy="14839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5" name="矩形 34"/>
          <p:cNvSpPr/>
          <p:nvPr/>
        </p:nvSpPr>
        <p:spPr>
          <a:xfrm>
            <a:off x="5389963" y="3373184"/>
            <a:ext cx="1488640" cy="890349"/>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36" name="矩形 35"/>
          <p:cNvSpPr/>
          <p:nvPr/>
        </p:nvSpPr>
        <p:spPr>
          <a:xfrm>
            <a:off x="7072127" y="1889269"/>
            <a:ext cx="1488640" cy="14839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37" name="矩形 36"/>
          <p:cNvSpPr/>
          <p:nvPr/>
        </p:nvSpPr>
        <p:spPr>
          <a:xfrm>
            <a:off x="7072127" y="3373184"/>
            <a:ext cx="1488640" cy="890349"/>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grpSp>
        <p:nvGrpSpPr>
          <p:cNvPr id="38" name="组合 37"/>
          <p:cNvGrpSpPr/>
          <p:nvPr/>
        </p:nvGrpSpPr>
        <p:grpSpPr>
          <a:xfrm>
            <a:off x="2502219" y="2067338"/>
            <a:ext cx="535474" cy="686136"/>
            <a:chOff x="3095876" y="2479873"/>
            <a:chExt cx="366231" cy="470769"/>
          </a:xfrm>
        </p:grpSpPr>
        <p:sp>
          <p:nvSpPr>
            <p:cNvPr id="39"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40"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41"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42"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grpSp>
      <p:sp>
        <p:nvSpPr>
          <p:cNvPr id="43" name="Freeform 64"/>
          <p:cNvSpPr>
            <a:spLocks noEditPoints="1"/>
          </p:cNvSpPr>
          <p:nvPr/>
        </p:nvSpPr>
        <p:spPr bwMode="auto">
          <a:xfrm flipH="1">
            <a:off x="4083545" y="2105816"/>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grpSp>
        <p:nvGrpSpPr>
          <p:cNvPr id="44" name="组合 43"/>
          <p:cNvGrpSpPr/>
          <p:nvPr/>
        </p:nvGrpSpPr>
        <p:grpSpPr>
          <a:xfrm>
            <a:off x="5904197" y="2076600"/>
            <a:ext cx="460172" cy="667613"/>
            <a:chOff x="5690315" y="3674507"/>
            <a:chExt cx="314729" cy="458061"/>
          </a:xfrm>
        </p:grpSpPr>
        <p:sp>
          <p:nvSpPr>
            <p:cNvPr id="45"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46"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grpSp>
      <p:sp>
        <p:nvSpPr>
          <p:cNvPr id="47" name="Freeform 9"/>
          <p:cNvSpPr/>
          <p:nvPr/>
        </p:nvSpPr>
        <p:spPr bwMode="auto">
          <a:xfrm flipH="1">
            <a:off x="7433950" y="2171555"/>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75520" tIns="37760" rIns="75520" bIns="377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grpSp>
        <p:nvGrpSpPr>
          <p:cNvPr id="48" name="组合 47"/>
          <p:cNvGrpSpPr/>
          <p:nvPr/>
        </p:nvGrpSpPr>
        <p:grpSpPr>
          <a:xfrm>
            <a:off x="9172535" y="2105086"/>
            <a:ext cx="652151" cy="610641"/>
            <a:chOff x="1784487" y="2486066"/>
            <a:chExt cx="446032" cy="418971"/>
          </a:xfrm>
        </p:grpSpPr>
        <p:sp>
          <p:nvSpPr>
            <p:cNvPr id="49"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50"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51"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52"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53"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54"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grpSp>
      <p:grpSp>
        <p:nvGrpSpPr>
          <p:cNvPr id="55" name="组合 54"/>
          <p:cNvGrpSpPr/>
          <p:nvPr/>
        </p:nvGrpSpPr>
        <p:grpSpPr>
          <a:xfrm>
            <a:off x="2680638" y="2957687"/>
            <a:ext cx="6907291" cy="178070"/>
            <a:chOff x="1918742" y="3212976"/>
            <a:chExt cx="8352927" cy="216024"/>
          </a:xfrm>
        </p:grpSpPr>
        <p:sp>
          <p:nvSpPr>
            <p:cNvPr id="56" name="椭圆 55"/>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7" name="椭圆 56"/>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8" name="椭圆 57"/>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9" name="椭圆 58"/>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0" name="椭圆 59"/>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sp>
        <p:nvSpPr>
          <p:cNvPr id="61" name="等腰三角形 60"/>
          <p:cNvSpPr/>
          <p:nvPr/>
        </p:nvSpPr>
        <p:spPr>
          <a:xfrm flipV="1">
            <a:off x="2666346" y="4263532"/>
            <a:ext cx="207219" cy="178070"/>
          </a:xfrm>
          <a:prstGeom prst="triangl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2" name="等腰三角形 61"/>
          <p:cNvSpPr/>
          <p:nvPr/>
        </p:nvSpPr>
        <p:spPr>
          <a:xfrm flipV="1">
            <a:off x="4348510" y="4263532"/>
            <a:ext cx="207219" cy="178070"/>
          </a:xfrm>
          <a:prstGeom prst="triangl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69" name="等腰三角形 68"/>
          <p:cNvSpPr/>
          <p:nvPr/>
        </p:nvSpPr>
        <p:spPr>
          <a:xfrm flipV="1">
            <a:off x="6030674" y="4263532"/>
            <a:ext cx="207219" cy="178070"/>
          </a:xfrm>
          <a:prstGeom prst="triangl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70" name="等腰三角形 69"/>
          <p:cNvSpPr/>
          <p:nvPr/>
        </p:nvSpPr>
        <p:spPr>
          <a:xfrm flipV="1">
            <a:off x="7712837" y="4263532"/>
            <a:ext cx="207219" cy="178070"/>
          </a:xfrm>
          <a:prstGeom prst="triangl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71" name="等腰三角形 70"/>
          <p:cNvSpPr/>
          <p:nvPr/>
        </p:nvSpPr>
        <p:spPr>
          <a:xfrm flipV="1">
            <a:off x="9395001" y="4263532"/>
            <a:ext cx="207219" cy="178070"/>
          </a:xfrm>
          <a:prstGeom prst="triangle">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72" name="TextBox 64"/>
          <p:cNvSpPr txBox="1"/>
          <p:nvPr/>
        </p:nvSpPr>
        <p:spPr>
          <a:xfrm>
            <a:off x="2232033" y="4552656"/>
            <a:ext cx="1075846" cy="353256"/>
          </a:xfrm>
          <a:prstGeom prst="rect">
            <a:avLst/>
          </a:prstGeom>
          <a:noFill/>
        </p:spPr>
        <p:txBody>
          <a:bodyPr wrap="none" lIns="75520" tIns="37760" rIns="75520" bIns="37760"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添加文字</a:t>
            </a:r>
          </a:p>
        </p:txBody>
      </p:sp>
      <p:sp>
        <p:nvSpPr>
          <p:cNvPr id="73" name="TextBox 65"/>
          <p:cNvSpPr txBox="1"/>
          <p:nvPr/>
        </p:nvSpPr>
        <p:spPr>
          <a:xfrm>
            <a:off x="3914197" y="4552656"/>
            <a:ext cx="1075846" cy="353256"/>
          </a:xfrm>
          <a:prstGeom prst="rect">
            <a:avLst/>
          </a:prstGeom>
          <a:noFill/>
        </p:spPr>
        <p:txBody>
          <a:bodyPr wrap="none" lIns="75520" tIns="37760" rIns="75520" bIns="37760"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添加文字</a:t>
            </a:r>
          </a:p>
        </p:txBody>
      </p:sp>
      <p:sp>
        <p:nvSpPr>
          <p:cNvPr id="74" name="TextBox 66"/>
          <p:cNvSpPr txBox="1"/>
          <p:nvPr/>
        </p:nvSpPr>
        <p:spPr>
          <a:xfrm>
            <a:off x="5596361" y="4552656"/>
            <a:ext cx="1075846" cy="353256"/>
          </a:xfrm>
          <a:prstGeom prst="rect">
            <a:avLst/>
          </a:prstGeom>
          <a:noFill/>
        </p:spPr>
        <p:txBody>
          <a:bodyPr wrap="none" lIns="75520" tIns="37760" rIns="75520" bIns="37760"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添加文字</a:t>
            </a:r>
          </a:p>
        </p:txBody>
      </p:sp>
      <p:sp>
        <p:nvSpPr>
          <p:cNvPr id="75" name="TextBox 67"/>
          <p:cNvSpPr txBox="1"/>
          <p:nvPr/>
        </p:nvSpPr>
        <p:spPr>
          <a:xfrm>
            <a:off x="7278525" y="4552656"/>
            <a:ext cx="1075846" cy="353256"/>
          </a:xfrm>
          <a:prstGeom prst="rect">
            <a:avLst/>
          </a:prstGeom>
          <a:noFill/>
        </p:spPr>
        <p:txBody>
          <a:bodyPr wrap="none" lIns="75520" tIns="37760" rIns="75520" bIns="37760"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添加文字</a:t>
            </a:r>
          </a:p>
        </p:txBody>
      </p:sp>
      <p:sp>
        <p:nvSpPr>
          <p:cNvPr id="76" name="TextBox 68"/>
          <p:cNvSpPr txBox="1"/>
          <p:nvPr/>
        </p:nvSpPr>
        <p:spPr>
          <a:xfrm>
            <a:off x="8960688" y="4552656"/>
            <a:ext cx="1075846" cy="353256"/>
          </a:xfrm>
          <a:prstGeom prst="rect">
            <a:avLst/>
          </a:prstGeom>
          <a:noFill/>
        </p:spPr>
        <p:txBody>
          <a:bodyPr wrap="none" lIns="75520" tIns="37760" rIns="75520" bIns="37760"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添加文字</a:t>
            </a:r>
          </a:p>
        </p:txBody>
      </p:sp>
      <p:sp>
        <p:nvSpPr>
          <p:cNvPr id="77" name="矩形 76"/>
          <p:cNvSpPr/>
          <p:nvPr/>
        </p:nvSpPr>
        <p:spPr>
          <a:xfrm>
            <a:off x="2025636" y="4975812"/>
            <a:ext cx="8217295" cy="48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研究成果</a:t>
            </a:r>
          </a:p>
        </p:txBody>
      </p:sp>
      <p:sp>
        <p:nvSpPr>
          <p:cNvPr id="78" name="矩形 77"/>
          <p:cNvSpPr/>
          <p:nvPr/>
        </p:nvSpPr>
        <p:spPr>
          <a:xfrm>
            <a:off x="8755858" y="1890842"/>
            <a:ext cx="1488640" cy="1483915"/>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ea typeface="阿里巴巴普惠体 R" panose="00020600040101010101" pitchFamily="18" charset="-122"/>
              <a:cs typeface="阿里巴巴普惠体 R" panose="00020600040101010101" pitchFamily="18" charset="-122"/>
            </a:endParaRPr>
          </a:p>
        </p:txBody>
      </p:sp>
      <p:sp>
        <p:nvSpPr>
          <p:cNvPr id="79" name="矩形 78"/>
          <p:cNvSpPr/>
          <p:nvPr/>
        </p:nvSpPr>
        <p:spPr>
          <a:xfrm>
            <a:off x="8755858" y="3374757"/>
            <a:ext cx="1488640" cy="890349"/>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a:p>
            <a:pPr algn="ctr"/>
            <a:r>
              <a:rPr lang="zh-CN" altLang="en-US" sz="1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grpSp>
        <p:nvGrpSpPr>
          <p:cNvPr id="80" name="组合 79"/>
          <p:cNvGrpSpPr/>
          <p:nvPr/>
        </p:nvGrpSpPr>
        <p:grpSpPr>
          <a:xfrm>
            <a:off x="9174103" y="2106659"/>
            <a:ext cx="652151" cy="610641"/>
            <a:chOff x="1784487" y="2486066"/>
            <a:chExt cx="446032" cy="418971"/>
          </a:xfrm>
        </p:grpSpPr>
        <p:sp>
          <p:nvSpPr>
            <p:cNvPr id="81"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82"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83"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84"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85"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sp>
          <p:nvSpPr>
            <p:cNvPr id="86"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rgbClr val="000000"/>
                </a:solidFill>
                <a:ea typeface="阿里巴巴普惠体 R" panose="00020600040101010101" pitchFamily="18" charset="-122"/>
                <a:cs typeface="阿里巴巴普惠体 R" panose="00020600040101010101" pitchFamily="18" charset="-122"/>
              </a:endParaRPr>
            </a:p>
          </p:txBody>
        </p:sp>
      </p:grpSp>
      <p:grpSp>
        <p:nvGrpSpPr>
          <p:cNvPr id="18" name="组合 17"/>
          <p:cNvGrpSpPr/>
          <p:nvPr/>
        </p:nvGrpSpPr>
        <p:grpSpPr>
          <a:xfrm>
            <a:off x="100965" y="175895"/>
            <a:ext cx="11990070" cy="672465"/>
            <a:chOff x="159" y="277"/>
            <a:chExt cx="18882" cy="1059"/>
          </a:xfrm>
        </p:grpSpPr>
        <p:cxnSp>
          <p:nvCxnSpPr>
            <p:cNvPr id="19" name="直接连接符 18"/>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0-#ppt_h/2"/>
                                          </p:val>
                                        </p:tav>
                                        <p:tav tm="100000">
                                          <p:val>
                                            <p:strVal val="#ppt_y"/>
                                          </p:val>
                                        </p:tav>
                                      </p:tavLst>
                                    </p:anim>
                                  </p:childTnLst>
                                </p:cTn>
                              </p:par>
                              <p:par>
                                <p:cTn id="37" presetID="42" presetClass="entr" presetSubtype="0" fill="hold" nodeType="withEffect">
                                  <p:stCondLst>
                                    <p:cond delay="25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5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1000"/>
                                        <p:tgtEl>
                                          <p:spTgt spid="43"/>
                                        </p:tgtEl>
                                      </p:cBhvr>
                                    </p:animEffect>
                                    <p:anim calcmode="lin" valueType="num">
                                      <p:cBhvr>
                                        <p:cTn id="45" dur="1000" fill="hold"/>
                                        <p:tgtEl>
                                          <p:spTgt spid="43"/>
                                        </p:tgtEl>
                                        <p:attrNameLst>
                                          <p:attrName>ppt_x</p:attrName>
                                        </p:attrNameLst>
                                      </p:cBhvr>
                                      <p:tavLst>
                                        <p:tav tm="0">
                                          <p:val>
                                            <p:strVal val="#ppt_x"/>
                                          </p:val>
                                        </p:tav>
                                        <p:tav tm="100000">
                                          <p:val>
                                            <p:strVal val="#ppt_x"/>
                                          </p:val>
                                        </p:tav>
                                      </p:tavLst>
                                    </p:anim>
                                    <p:anim calcmode="lin" valueType="num">
                                      <p:cBhvr>
                                        <p:cTn id="46" dur="1000" fill="hold"/>
                                        <p:tgtEl>
                                          <p:spTgt spid="4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5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50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250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par>
                                <p:cTn id="62" presetID="22" presetClass="entr" presetSubtype="8" fill="hold" nodeType="withEffect">
                                  <p:stCondLst>
                                    <p:cond delay="300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10" presetClass="entr" presetSubtype="0" fill="hold" grpId="0" nodeType="withEffect">
                                  <p:stCondLst>
                                    <p:cond delay="250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42" presetClass="entr" presetSubtype="0" fill="hold" grpId="0" nodeType="withEffect">
                                  <p:stCondLst>
                                    <p:cond delay="250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anim calcmode="lin" valueType="num">
                                      <p:cBhvr>
                                        <p:cTn id="71" dur="500" fill="hold"/>
                                        <p:tgtEl>
                                          <p:spTgt spid="72"/>
                                        </p:tgtEl>
                                        <p:attrNameLst>
                                          <p:attrName>ppt_x</p:attrName>
                                        </p:attrNameLst>
                                      </p:cBhvr>
                                      <p:tavLst>
                                        <p:tav tm="0">
                                          <p:val>
                                            <p:strVal val="#ppt_x"/>
                                          </p:val>
                                        </p:tav>
                                        <p:tav tm="100000">
                                          <p:val>
                                            <p:strVal val="#ppt_x"/>
                                          </p:val>
                                        </p:tav>
                                      </p:tavLst>
                                    </p:anim>
                                    <p:anim calcmode="lin" valueType="num">
                                      <p:cBhvr>
                                        <p:cTn id="72" dur="500" fill="hold"/>
                                        <p:tgtEl>
                                          <p:spTgt spid="72"/>
                                        </p:tgtEl>
                                        <p:attrNameLst>
                                          <p:attrName>ppt_y</p:attrName>
                                        </p:attrNameLst>
                                      </p:cBhvr>
                                      <p:tavLst>
                                        <p:tav tm="0">
                                          <p:val>
                                            <p:strVal val="#ppt_y+.1"/>
                                          </p:val>
                                        </p:tav>
                                        <p:tav tm="100000">
                                          <p:val>
                                            <p:strVal val="#ppt_y"/>
                                          </p:val>
                                        </p:tav>
                                      </p:tavLst>
                                    </p:anim>
                                  </p:childTnLst>
                                </p:cTn>
                              </p:par>
                              <p:par>
                                <p:cTn id="73" presetID="10" presetClass="entr" presetSubtype="0" fill="hold" grpId="0" nodeType="withEffect">
                                  <p:stCondLst>
                                    <p:cond delay="300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350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grpId="0" nodeType="withEffect">
                                  <p:stCondLst>
                                    <p:cond delay="400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childTnLst>
                                </p:cTn>
                              </p:par>
                              <p:par>
                                <p:cTn id="82" presetID="10" presetClass="entr" presetSubtype="0" fill="hold" grpId="0" nodeType="withEffect">
                                  <p:stCondLst>
                                    <p:cond delay="450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500"/>
                                        <p:tgtEl>
                                          <p:spTgt spid="71"/>
                                        </p:tgtEl>
                                      </p:cBhvr>
                                    </p:animEffect>
                                  </p:childTnLst>
                                </p:cTn>
                              </p:par>
                              <p:par>
                                <p:cTn id="85" presetID="42" presetClass="entr" presetSubtype="0" fill="hold" grpId="0" nodeType="withEffect">
                                  <p:stCondLst>
                                    <p:cond delay="300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500"/>
                                        <p:tgtEl>
                                          <p:spTgt spid="73"/>
                                        </p:tgtEl>
                                      </p:cBhvr>
                                    </p:animEffect>
                                    <p:anim calcmode="lin" valueType="num">
                                      <p:cBhvr>
                                        <p:cTn id="88" dur="500" fill="hold"/>
                                        <p:tgtEl>
                                          <p:spTgt spid="73"/>
                                        </p:tgtEl>
                                        <p:attrNameLst>
                                          <p:attrName>ppt_x</p:attrName>
                                        </p:attrNameLst>
                                      </p:cBhvr>
                                      <p:tavLst>
                                        <p:tav tm="0">
                                          <p:val>
                                            <p:strVal val="#ppt_x"/>
                                          </p:val>
                                        </p:tav>
                                        <p:tav tm="100000">
                                          <p:val>
                                            <p:strVal val="#ppt_x"/>
                                          </p:val>
                                        </p:tav>
                                      </p:tavLst>
                                    </p:anim>
                                    <p:anim calcmode="lin" valueType="num">
                                      <p:cBhvr>
                                        <p:cTn id="89" dur="500" fill="hold"/>
                                        <p:tgtEl>
                                          <p:spTgt spid="7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500"/>
                                        <p:tgtEl>
                                          <p:spTgt spid="74"/>
                                        </p:tgtEl>
                                      </p:cBhvr>
                                    </p:animEffect>
                                    <p:anim calcmode="lin" valueType="num">
                                      <p:cBhvr>
                                        <p:cTn id="93" dur="500" fill="hold"/>
                                        <p:tgtEl>
                                          <p:spTgt spid="74"/>
                                        </p:tgtEl>
                                        <p:attrNameLst>
                                          <p:attrName>ppt_x</p:attrName>
                                        </p:attrNameLst>
                                      </p:cBhvr>
                                      <p:tavLst>
                                        <p:tav tm="0">
                                          <p:val>
                                            <p:strVal val="#ppt_x"/>
                                          </p:val>
                                        </p:tav>
                                        <p:tav tm="100000">
                                          <p:val>
                                            <p:strVal val="#ppt_x"/>
                                          </p:val>
                                        </p:tav>
                                      </p:tavLst>
                                    </p:anim>
                                    <p:anim calcmode="lin" valueType="num">
                                      <p:cBhvr>
                                        <p:cTn id="94" dur="500" fill="hold"/>
                                        <p:tgtEl>
                                          <p:spTgt spid="7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400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anim calcmode="lin" valueType="num">
                                      <p:cBhvr>
                                        <p:cTn id="98" dur="500" fill="hold"/>
                                        <p:tgtEl>
                                          <p:spTgt spid="75"/>
                                        </p:tgtEl>
                                        <p:attrNameLst>
                                          <p:attrName>ppt_x</p:attrName>
                                        </p:attrNameLst>
                                      </p:cBhvr>
                                      <p:tavLst>
                                        <p:tav tm="0">
                                          <p:val>
                                            <p:strVal val="#ppt_x"/>
                                          </p:val>
                                        </p:tav>
                                        <p:tav tm="100000">
                                          <p:val>
                                            <p:strVal val="#ppt_x"/>
                                          </p:val>
                                        </p:tav>
                                      </p:tavLst>
                                    </p:anim>
                                    <p:anim calcmode="lin" valueType="num">
                                      <p:cBhvr>
                                        <p:cTn id="99" dur="500" fill="hold"/>
                                        <p:tgtEl>
                                          <p:spTgt spid="75"/>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450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anim calcmode="lin" valueType="num">
                                      <p:cBhvr>
                                        <p:cTn id="103" dur="500" fill="hold"/>
                                        <p:tgtEl>
                                          <p:spTgt spid="76"/>
                                        </p:tgtEl>
                                        <p:attrNameLst>
                                          <p:attrName>ppt_x</p:attrName>
                                        </p:attrNameLst>
                                      </p:cBhvr>
                                      <p:tavLst>
                                        <p:tav tm="0">
                                          <p:val>
                                            <p:strVal val="#ppt_x"/>
                                          </p:val>
                                        </p:tav>
                                        <p:tav tm="100000">
                                          <p:val>
                                            <p:strVal val="#ppt_x"/>
                                          </p:val>
                                        </p:tav>
                                      </p:tavLst>
                                    </p:anim>
                                    <p:anim calcmode="lin" valueType="num">
                                      <p:cBhvr>
                                        <p:cTn id="104" dur="500" fill="hold"/>
                                        <p:tgtEl>
                                          <p:spTgt spid="76"/>
                                        </p:tgtEl>
                                        <p:attrNameLst>
                                          <p:attrName>ppt_y</p:attrName>
                                        </p:attrNameLst>
                                      </p:cBhvr>
                                      <p:tavLst>
                                        <p:tav tm="0">
                                          <p:val>
                                            <p:strVal val="#ppt_y+.1"/>
                                          </p:val>
                                        </p:tav>
                                        <p:tav tm="100000">
                                          <p:val>
                                            <p:strVal val="#ppt_y"/>
                                          </p:val>
                                        </p:tav>
                                      </p:tavLst>
                                    </p:anim>
                                  </p:childTnLst>
                                </p:cTn>
                              </p:par>
                            </p:childTnLst>
                          </p:cTn>
                        </p:par>
                        <p:par>
                          <p:cTn id="105" fill="hold">
                            <p:stCondLst>
                              <p:cond delay="500"/>
                            </p:stCondLst>
                            <p:childTnLst>
                              <p:par>
                                <p:cTn id="106" presetID="42" presetClass="entr" presetSubtype="0" fill="hold" grpId="0"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1000"/>
                                        <p:tgtEl>
                                          <p:spTgt spid="77"/>
                                        </p:tgtEl>
                                      </p:cBhvr>
                                    </p:animEffect>
                                    <p:anim calcmode="lin" valueType="num">
                                      <p:cBhvr>
                                        <p:cTn id="109" dur="1000" fill="hold"/>
                                        <p:tgtEl>
                                          <p:spTgt spid="77"/>
                                        </p:tgtEl>
                                        <p:attrNameLst>
                                          <p:attrName>ppt_x</p:attrName>
                                        </p:attrNameLst>
                                      </p:cBhvr>
                                      <p:tavLst>
                                        <p:tav tm="0">
                                          <p:val>
                                            <p:strVal val="#ppt_x"/>
                                          </p:val>
                                        </p:tav>
                                        <p:tav tm="100000">
                                          <p:val>
                                            <p:strVal val="#ppt_x"/>
                                          </p:val>
                                        </p:tav>
                                      </p:tavLst>
                                    </p:anim>
                                    <p:anim calcmode="lin" valueType="num">
                                      <p:cBhvr>
                                        <p:cTn id="110" dur="1000" fill="hold"/>
                                        <p:tgtEl>
                                          <p:spTgt spid="77"/>
                                        </p:tgtEl>
                                        <p:attrNameLst>
                                          <p:attrName>ppt_y</p:attrName>
                                        </p:attrNameLst>
                                      </p:cBhvr>
                                      <p:tavLst>
                                        <p:tav tm="0">
                                          <p:val>
                                            <p:strVal val="#ppt_y+.1"/>
                                          </p:val>
                                        </p:tav>
                                        <p:tav tm="100000">
                                          <p:val>
                                            <p:strVal val="#ppt_y"/>
                                          </p:val>
                                        </p:tav>
                                      </p:tavLst>
                                    </p:anim>
                                  </p:childTnLst>
                                </p:cTn>
                              </p:par>
                              <p:par>
                                <p:cTn id="111" presetID="2" presetClass="entr" presetSubtype="4" fill="hold" grpId="0" nodeType="withEffect">
                                  <p:stCondLst>
                                    <p:cond delay="2000"/>
                                  </p:stCondLst>
                                  <p:childTnLst>
                                    <p:set>
                                      <p:cBhvr>
                                        <p:cTn id="112" dur="1" fill="hold">
                                          <p:stCondLst>
                                            <p:cond delay="0"/>
                                          </p:stCondLst>
                                        </p:cTn>
                                        <p:tgtEl>
                                          <p:spTgt spid="78"/>
                                        </p:tgtEl>
                                        <p:attrNameLst>
                                          <p:attrName>style.visibility</p:attrName>
                                        </p:attrNameLst>
                                      </p:cBhvr>
                                      <p:to>
                                        <p:strVal val="visible"/>
                                      </p:to>
                                    </p:set>
                                    <p:anim calcmode="lin" valueType="num">
                                      <p:cBhvr additive="base">
                                        <p:cTn id="113" dur="500" fill="hold"/>
                                        <p:tgtEl>
                                          <p:spTgt spid="78"/>
                                        </p:tgtEl>
                                        <p:attrNameLst>
                                          <p:attrName>ppt_x</p:attrName>
                                        </p:attrNameLst>
                                      </p:cBhvr>
                                      <p:tavLst>
                                        <p:tav tm="0">
                                          <p:val>
                                            <p:strVal val="#ppt_x"/>
                                          </p:val>
                                        </p:tav>
                                        <p:tav tm="100000">
                                          <p:val>
                                            <p:strVal val="#ppt_x"/>
                                          </p:val>
                                        </p:tav>
                                      </p:tavLst>
                                    </p:anim>
                                    <p:anim calcmode="lin" valueType="num">
                                      <p:cBhvr additive="base">
                                        <p:cTn id="114" dur="500" fill="hold"/>
                                        <p:tgtEl>
                                          <p:spTgt spid="78"/>
                                        </p:tgtEl>
                                        <p:attrNameLst>
                                          <p:attrName>ppt_y</p:attrName>
                                        </p:attrNameLst>
                                      </p:cBhvr>
                                      <p:tavLst>
                                        <p:tav tm="0">
                                          <p:val>
                                            <p:strVal val="1+#ppt_h/2"/>
                                          </p:val>
                                        </p:tav>
                                        <p:tav tm="100000">
                                          <p:val>
                                            <p:strVal val="#ppt_y"/>
                                          </p:val>
                                        </p:tav>
                                      </p:tavLst>
                                    </p:anim>
                                  </p:childTnLst>
                                </p:cTn>
                              </p:par>
                              <p:par>
                                <p:cTn id="115" presetID="2" presetClass="entr" presetSubtype="1" fill="hold" grpId="0" nodeType="withEffect">
                                  <p:stCondLst>
                                    <p:cond delay="2000"/>
                                  </p:stCondLst>
                                  <p:childTnLst>
                                    <p:set>
                                      <p:cBhvr>
                                        <p:cTn id="116" dur="1" fill="hold">
                                          <p:stCondLst>
                                            <p:cond delay="0"/>
                                          </p:stCondLst>
                                        </p:cTn>
                                        <p:tgtEl>
                                          <p:spTgt spid="79"/>
                                        </p:tgtEl>
                                        <p:attrNameLst>
                                          <p:attrName>style.visibility</p:attrName>
                                        </p:attrNameLst>
                                      </p:cBhvr>
                                      <p:to>
                                        <p:strVal val="visible"/>
                                      </p:to>
                                    </p:set>
                                    <p:anim calcmode="lin" valueType="num">
                                      <p:cBhvr additive="base">
                                        <p:cTn id="117" dur="500" fill="hold"/>
                                        <p:tgtEl>
                                          <p:spTgt spid="79"/>
                                        </p:tgtEl>
                                        <p:attrNameLst>
                                          <p:attrName>ppt_x</p:attrName>
                                        </p:attrNameLst>
                                      </p:cBhvr>
                                      <p:tavLst>
                                        <p:tav tm="0">
                                          <p:val>
                                            <p:strVal val="#ppt_x"/>
                                          </p:val>
                                        </p:tav>
                                        <p:tav tm="100000">
                                          <p:val>
                                            <p:strVal val="#ppt_x"/>
                                          </p:val>
                                        </p:tav>
                                      </p:tavLst>
                                    </p:anim>
                                    <p:anim calcmode="lin" valueType="num">
                                      <p:cBhvr additive="base">
                                        <p:cTn id="118" dur="500" fill="hold"/>
                                        <p:tgtEl>
                                          <p:spTgt spid="79"/>
                                        </p:tgtEl>
                                        <p:attrNameLst>
                                          <p:attrName>ppt_y</p:attrName>
                                        </p:attrNameLst>
                                      </p:cBhvr>
                                      <p:tavLst>
                                        <p:tav tm="0">
                                          <p:val>
                                            <p:strVal val="0-#ppt_h/2"/>
                                          </p:val>
                                        </p:tav>
                                        <p:tav tm="100000">
                                          <p:val>
                                            <p:strVal val="#ppt_y"/>
                                          </p:val>
                                        </p:tav>
                                      </p:tavLst>
                                    </p:anim>
                                  </p:childTnLst>
                                </p:cTn>
                              </p:par>
                              <p:par>
                                <p:cTn id="119" presetID="42" presetClass="entr" presetSubtype="0" fill="hold" nodeType="withEffect">
                                  <p:stCondLst>
                                    <p:cond delay="2500"/>
                                  </p:stCondLst>
                                  <p:childTnLst>
                                    <p:set>
                                      <p:cBhvr>
                                        <p:cTn id="120" dur="1" fill="hold">
                                          <p:stCondLst>
                                            <p:cond delay="0"/>
                                          </p:stCondLst>
                                        </p:cTn>
                                        <p:tgtEl>
                                          <p:spTgt spid="80"/>
                                        </p:tgtEl>
                                        <p:attrNameLst>
                                          <p:attrName>style.visibility</p:attrName>
                                        </p:attrNameLst>
                                      </p:cBhvr>
                                      <p:to>
                                        <p:strVal val="visible"/>
                                      </p:to>
                                    </p:set>
                                    <p:animEffect transition="in" filter="fade">
                                      <p:cBhvr>
                                        <p:cTn id="121" dur="1000"/>
                                        <p:tgtEl>
                                          <p:spTgt spid="80"/>
                                        </p:tgtEl>
                                      </p:cBhvr>
                                    </p:animEffect>
                                    <p:anim calcmode="lin" valueType="num">
                                      <p:cBhvr>
                                        <p:cTn id="122" dur="1000" fill="hold"/>
                                        <p:tgtEl>
                                          <p:spTgt spid="80"/>
                                        </p:tgtEl>
                                        <p:attrNameLst>
                                          <p:attrName>ppt_x</p:attrName>
                                        </p:attrNameLst>
                                      </p:cBhvr>
                                      <p:tavLst>
                                        <p:tav tm="0">
                                          <p:val>
                                            <p:strVal val="#ppt_x"/>
                                          </p:val>
                                        </p:tav>
                                        <p:tav tm="100000">
                                          <p:val>
                                            <p:strVal val="#ppt_x"/>
                                          </p:val>
                                        </p:tav>
                                      </p:tavLst>
                                    </p:anim>
                                    <p:anim calcmode="lin" valueType="num">
                                      <p:cBhvr>
                                        <p:cTn id="123"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43" grpId="0" bldLvl="0" animBg="1"/>
      <p:bldP spid="47" grpId="0" bldLvl="0" animBg="1"/>
      <p:bldP spid="61" grpId="0" bldLvl="0" animBg="1"/>
      <p:bldP spid="62" grpId="0" bldLvl="0" animBg="1"/>
      <p:bldP spid="69" grpId="0" bldLvl="0" animBg="1"/>
      <p:bldP spid="70" grpId="0" bldLvl="0" animBg="1"/>
      <p:bldP spid="71" grpId="0" bldLvl="0" animBg="1"/>
      <p:bldP spid="72" grpId="0"/>
      <p:bldP spid="73" grpId="0"/>
      <p:bldP spid="74" grpId="0"/>
      <p:bldP spid="75" grpId="0"/>
      <p:bldP spid="76" grpId="0"/>
      <p:bldP spid="77" grpId="0" bldLvl="0" animBg="1"/>
      <p:bldP spid="78" grpId="0" bldLvl="0" animBg="1"/>
      <p:bldP spid="7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4710430" y="1613535"/>
            <a:ext cx="2770505" cy="504190"/>
            <a:chOff x="7287" y="2747"/>
            <a:chExt cx="4363" cy="794"/>
          </a:xfrm>
        </p:grpSpPr>
        <p:sp>
          <p:nvSpPr>
            <p:cNvPr id="4" name="圆角矩形 4"/>
            <p:cNvSpPr/>
            <p:nvPr/>
          </p:nvSpPr>
          <p:spPr>
            <a:xfrm>
              <a:off x="7287" y="2747"/>
              <a:ext cx="797" cy="795"/>
            </a:xfrm>
            <a:prstGeom prst="roundRect">
              <a:avLst/>
            </a:prstGeom>
            <a:solidFill>
              <a:srgbClr val="3552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bg1"/>
                  </a:solidFill>
                  <a:ea typeface="阿里巴巴普惠体 R" panose="00020600040101010101" pitchFamily="18" charset="-122"/>
                  <a:cs typeface="阿里巴巴普惠体 R" panose="00020600040101010101" pitchFamily="18" charset="-122"/>
                </a:rPr>
                <a:t>1</a:t>
              </a:r>
              <a:endParaRPr lang="zh-CN" altLang="en-US" sz="3200" dirty="0">
                <a:solidFill>
                  <a:schemeClr val="bg1"/>
                </a:solidFill>
                <a:ea typeface="阿里巴巴普惠体 R" panose="00020600040101010101" pitchFamily="18" charset="-122"/>
                <a:cs typeface="阿里巴巴普惠体 R" panose="00020600040101010101" pitchFamily="18" charset="-122"/>
              </a:endParaRPr>
            </a:p>
          </p:txBody>
        </p:sp>
        <p:sp>
          <p:nvSpPr>
            <p:cNvPr id="5" name="矩形 4"/>
            <p:cNvSpPr/>
            <p:nvPr/>
          </p:nvSpPr>
          <p:spPr>
            <a:xfrm>
              <a:off x="8482" y="2855"/>
              <a:ext cx="3168" cy="580"/>
            </a:xfrm>
            <a:prstGeom prst="rect">
              <a:avLst/>
            </a:prstGeom>
          </p:spPr>
          <p:txBody>
            <a:bodyPr wrap="none">
              <a:spAutoFit/>
            </a:bodyPr>
            <a:lstStyle/>
            <a:p>
              <a:pPr algn="ctr">
                <a:spcAft>
                  <a:spcPts val="0"/>
                </a:spcAft>
                <a:defRPr/>
              </a:pPr>
              <a:r>
                <a:rPr lang="zh-CN" altLang="en-US" sz="1800" kern="100" dirty="0">
                  <a:solidFill>
                    <a:schemeClr val="tx2"/>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
        <p:nvSpPr>
          <p:cNvPr id="2" name="文本框 1"/>
          <p:cNvSpPr txBox="1"/>
          <p:nvPr/>
        </p:nvSpPr>
        <p:spPr>
          <a:xfrm>
            <a:off x="1687195" y="2029623"/>
            <a:ext cx="542925" cy="2799715"/>
          </a:xfrm>
          <a:prstGeom prst="rect">
            <a:avLst/>
          </a:prstGeom>
          <a:noFill/>
        </p:spPr>
        <p:txBody>
          <a:bodyPr wrap="square" rtlCol="0">
            <a:spAutoFit/>
          </a:bodyPr>
          <a:lstStyle/>
          <a:p>
            <a:r>
              <a:rPr lang="zh-CN" altLang="en-US" sz="8800" dirty="0">
                <a:solidFill>
                  <a:srgbClr val="355201"/>
                </a:solidFill>
                <a:latin typeface="思源黑体 Bold" panose="020B0800000000000000" charset="-122"/>
                <a:ea typeface="思源黑体 Bold" panose="020B0800000000000000" charset="-122"/>
                <a:cs typeface="阿里巴巴普惠体 R" panose="00020600040101010101" pitchFamily="18" charset="-122"/>
              </a:rPr>
              <a:t>目录</a:t>
            </a:r>
          </a:p>
        </p:txBody>
      </p:sp>
      <p:grpSp>
        <p:nvGrpSpPr>
          <p:cNvPr id="15" name="组合 14"/>
          <p:cNvGrpSpPr/>
          <p:nvPr/>
        </p:nvGrpSpPr>
        <p:grpSpPr>
          <a:xfrm>
            <a:off x="4710430" y="2639695"/>
            <a:ext cx="2770505" cy="504190"/>
            <a:chOff x="7287" y="2747"/>
            <a:chExt cx="4363" cy="794"/>
          </a:xfrm>
        </p:grpSpPr>
        <p:sp>
          <p:nvSpPr>
            <p:cNvPr id="16" name="圆角矩形 4"/>
            <p:cNvSpPr/>
            <p:nvPr/>
          </p:nvSpPr>
          <p:spPr>
            <a:xfrm>
              <a:off x="7287" y="2747"/>
              <a:ext cx="797" cy="795"/>
            </a:xfrm>
            <a:prstGeom prst="roundRect">
              <a:avLst/>
            </a:prstGeom>
            <a:solidFill>
              <a:srgbClr val="3552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bg1"/>
                  </a:solidFill>
                  <a:ea typeface="阿里巴巴普惠体 R" panose="00020600040101010101" pitchFamily="18" charset="-122"/>
                  <a:cs typeface="阿里巴巴普惠体 R" panose="00020600040101010101" pitchFamily="18" charset="-122"/>
                </a:rPr>
                <a:t>2</a:t>
              </a:r>
              <a:endParaRPr lang="zh-CN" altLang="en-US" sz="3200" dirty="0">
                <a:solidFill>
                  <a:schemeClr val="bg1"/>
                </a:solidFill>
                <a:ea typeface="阿里巴巴普惠体 R" panose="00020600040101010101" pitchFamily="18" charset="-122"/>
                <a:cs typeface="阿里巴巴普惠体 R" panose="00020600040101010101" pitchFamily="18" charset="-122"/>
              </a:endParaRPr>
            </a:p>
          </p:txBody>
        </p:sp>
        <p:sp>
          <p:nvSpPr>
            <p:cNvPr id="17" name="矩形 16"/>
            <p:cNvSpPr/>
            <p:nvPr/>
          </p:nvSpPr>
          <p:spPr>
            <a:xfrm>
              <a:off x="8482" y="2855"/>
              <a:ext cx="3168" cy="580"/>
            </a:xfrm>
            <a:prstGeom prst="rect">
              <a:avLst/>
            </a:prstGeom>
          </p:spPr>
          <p:txBody>
            <a:bodyPr wrap="none">
              <a:spAutoFit/>
            </a:bodyPr>
            <a:lstStyle/>
            <a:p>
              <a:pPr algn="ctr">
                <a:spcAft>
                  <a:spcPts val="0"/>
                </a:spcAft>
                <a:defRPr/>
              </a:pPr>
              <a:r>
                <a:rPr lang="zh-CN" altLang="en-US" sz="1800" kern="100" dirty="0">
                  <a:solidFill>
                    <a:schemeClr val="tx2"/>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grpSp>
        <p:nvGrpSpPr>
          <p:cNvPr id="18" name="组合 17"/>
          <p:cNvGrpSpPr/>
          <p:nvPr/>
        </p:nvGrpSpPr>
        <p:grpSpPr>
          <a:xfrm>
            <a:off x="4710430" y="3665855"/>
            <a:ext cx="2770505" cy="504190"/>
            <a:chOff x="7287" y="2747"/>
            <a:chExt cx="4363" cy="794"/>
          </a:xfrm>
        </p:grpSpPr>
        <p:sp>
          <p:nvSpPr>
            <p:cNvPr id="19" name="圆角矩形 4"/>
            <p:cNvSpPr/>
            <p:nvPr/>
          </p:nvSpPr>
          <p:spPr>
            <a:xfrm>
              <a:off x="7287" y="2747"/>
              <a:ext cx="797" cy="795"/>
            </a:xfrm>
            <a:prstGeom prst="roundRect">
              <a:avLst/>
            </a:prstGeom>
            <a:solidFill>
              <a:srgbClr val="3552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bg1"/>
                  </a:solidFill>
                  <a:ea typeface="阿里巴巴普惠体 R" panose="00020600040101010101" pitchFamily="18" charset="-122"/>
                  <a:cs typeface="阿里巴巴普惠体 R" panose="00020600040101010101" pitchFamily="18" charset="-122"/>
                </a:rPr>
                <a:t>3</a:t>
              </a:r>
              <a:endParaRPr lang="zh-CN" altLang="en-US" sz="3200" dirty="0">
                <a:solidFill>
                  <a:schemeClr val="bg1"/>
                </a:solidFill>
                <a:ea typeface="阿里巴巴普惠体 R" panose="00020600040101010101" pitchFamily="18" charset="-122"/>
                <a:cs typeface="阿里巴巴普惠体 R" panose="00020600040101010101" pitchFamily="18" charset="-122"/>
              </a:endParaRPr>
            </a:p>
          </p:txBody>
        </p:sp>
        <p:sp>
          <p:nvSpPr>
            <p:cNvPr id="20" name="矩形 19"/>
            <p:cNvSpPr/>
            <p:nvPr/>
          </p:nvSpPr>
          <p:spPr>
            <a:xfrm>
              <a:off x="8482" y="2855"/>
              <a:ext cx="3168" cy="580"/>
            </a:xfrm>
            <a:prstGeom prst="rect">
              <a:avLst/>
            </a:prstGeom>
          </p:spPr>
          <p:txBody>
            <a:bodyPr wrap="none">
              <a:spAutoFit/>
            </a:bodyPr>
            <a:lstStyle/>
            <a:p>
              <a:pPr algn="ctr">
                <a:spcAft>
                  <a:spcPts val="0"/>
                </a:spcAft>
                <a:defRPr/>
              </a:pPr>
              <a:r>
                <a:rPr lang="zh-CN" altLang="en-US" sz="1800" kern="100" dirty="0">
                  <a:solidFill>
                    <a:schemeClr val="tx2"/>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grpSp>
        <p:nvGrpSpPr>
          <p:cNvPr id="21" name="组合 20"/>
          <p:cNvGrpSpPr/>
          <p:nvPr/>
        </p:nvGrpSpPr>
        <p:grpSpPr>
          <a:xfrm>
            <a:off x="4710430" y="4692015"/>
            <a:ext cx="2770505" cy="504190"/>
            <a:chOff x="7287" y="2747"/>
            <a:chExt cx="4363" cy="794"/>
          </a:xfrm>
        </p:grpSpPr>
        <p:sp>
          <p:nvSpPr>
            <p:cNvPr id="22" name="圆角矩形 4"/>
            <p:cNvSpPr/>
            <p:nvPr/>
          </p:nvSpPr>
          <p:spPr>
            <a:xfrm>
              <a:off x="7287" y="2747"/>
              <a:ext cx="797" cy="795"/>
            </a:xfrm>
            <a:prstGeom prst="roundRect">
              <a:avLst/>
            </a:prstGeom>
            <a:solidFill>
              <a:srgbClr val="3552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bg1"/>
                  </a:solidFill>
                  <a:ea typeface="阿里巴巴普惠体 R" panose="00020600040101010101" pitchFamily="18" charset="-122"/>
                  <a:cs typeface="阿里巴巴普惠体 R" panose="00020600040101010101" pitchFamily="18" charset="-122"/>
                </a:rPr>
                <a:t>4</a:t>
              </a:r>
              <a:endParaRPr lang="zh-CN" altLang="en-US" sz="3200" dirty="0">
                <a:solidFill>
                  <a:schemeClr val="bg1"/>
                </a:solidFill>
                <a:ea typeface="阿里巴巴普惠体 R" panose="00020600040101010101" pitchFamily="18" charset="-122"/>
                <a:cs typeface="阿里巴巴普惠体 R" panose="00020600040101010101" pitchFamily="18" charset="-122"/>
              </a:endParaRPr>
            </a:p>
          </p:txBody>
        </p:sp>
        <p:sp>
          <p:nvSpPr>
            <p:cNvPr id="23" name="矩形 22"/>
            <p:cNvSpPr/>
            <p:nvPr/>
          </p:nvSpPr>
          <p:spPr>
            <a:xfrm>
              <a:off x="8482" y="2855"/>
              <a:ext cx="3168" cy="580"/>
            </a:xfrm>
            <a:prstGeom prst="rect">
              <a:avLst/>
            </a:prstGeom>
          </p:spPr>
          <p:txBody>
            <a:bodyPr wrap="none">
              <a:spAutoFit/>
            </a:bodyPr>
            <a:lstStyle/>
            <a:p>
              <a:pPr algn="ctr">
                <a:spcAft>
                  <a:spcPts val="0"/>
                </a:spcAft>
                <a:defRPr/>
              </a:pPr>
              <a:r>
                <a:rPr lang="zh-CN" altLang="en-US" sz="1800" kern="100" dirty="0">
                  <a:solidFill>
                    <a:schemeClr val="tx2"/>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1503492" y="1680807"/>
            <a:ext cx="2228650" cy="1106085"/>
            <a:chOff x="8835092" y="1945063"/>
            <a:chExt cx="2483676" cy="1239182"/>
          </a:xfrm>
        </p:grpSpPr>
        <p:sp>
          <p:nvSpPr>
            <p:cNvPr id="67" name="文本框 66"/>
            <p:cNvSpPr txBox="1"/>
            <p:nvPr/>
          </p:nvSpPr>
          <p:spPr>
            <a:xfrm>
              <a:off x="8835092" y="1945063"/>
              <a:ext cx="1248229" cy="370645"/>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68" name="文本框 67"/>
            <p:cNvSpPr txBox="1"/>
            <p:nvPr/>
          </p:nvSpPr>
          <p:spPr>
            <a:xfrm>
              <a:off x="8872835" y="2273941"/>
              <a:ext cx="2445933" cy="910304"/>
            </a:xfrm>
            <a:prstGeom prst="rect">
              <a:avLst/>
            </a:prstGeom>
            <a:noFill/>
          </p:spPr>
          <p:txBody>
            <a:bodyPr wrap="square"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a:t>
              </a:r>
            </a:p>
          </p:txBody>
        </p:sp>
      </p:grpSp>
      <p:grpSp>
        <p:nvGrpSpPr>
          <p:cNvPr id="87" name="组合 86"/>
          <p:cNvGrpSpPr/>
          <p:nvPr/>
        </p:nvGrpSpPr>
        <p:grpSpPr>
          <a:xfrm>
            <a:off x="1503490" y="4200720"/>
            <a:ext cx="2239939" cy="1117378"/>
            <a:chOff x="8835092" y="2046239"/>
            <a:chExt cx="2496257" cy="1251833"/>
          </a:xfrm>
        </p:grpSpPr>
        <p:sp>
          <p:nvSpPr>
            <p:cNvPr id="88" name="文本框 17"/>
            <p:cNvSpPr txBox="1"/>
            <p:nvPr/>
          </p:nvSpPr>
          <p:spPr>
            <a:xfrm>
              <a:off x="8835092" y="2046239"/>
              <a:ext cx="1248229" cy="379292"/>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89" name="文本框 18"/>
            <p:cNvSpPr txBox="1"/>
            <p:nvPr/>
          </p:nvSpPr>
          <p:spPr>
            <a:xfrm>
              <a:off x="8885416" y="2387768"/>
              <a:ext cx="2445933" cy="910304"/>
            </a:xfrm>
            <a:prstGeom prst="rect">
              <a:avLst/>
            </a:prstGeom>
            <a:noFill/>
          </p:spPr>
          <p:txBody>
            <a:bodyPr wrap="square"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a:t>
              </a:r>
            </a:p>
          </p:txBody>
        </p:sp>
      </p:grpSp>
      <p:grpSp>
        <p:nvGrpSpPr>
          <p:cNvPr id="90" name="组合 89"/>
          <p:cNvGrpSpPr/>
          <p:nvPr/>
        </p:nvGrpSpPr>
        <p:grpSpPr>
          <a:xfrm>
            <a:off x="4003937" y="3595399"/>
            <a:ext cx="2092297" cy="1564358"/>
            <a:chOff x="3474720" y="4038600"/>
            <a:chExt cx="2331720" cy="1752600"/>
          </a:xfrm>
        </p:grpSpPr>
        <p:sp>
          <p:nvSpPr>
            <p:cNvPr id="91" name="文本框 19"/>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2" name="文本框 20"/>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3" name="文本框 21"/>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4" name="矩形 9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思源黑体 CN Light" panose="020B0300000000000000" charset="-122"/>
                <a:ea typeface="思源黑体 CN Light" panose="020B0300000000000000" charset="-122"/>
                <a:cs typeface="阿里巴巴普惠体 R" panose="00020600040101010101" pitchFamily="18" charset="-122"/>
              </a:endParaRPr>
            </a:p>
          </p:txBody>
        </p:sp>
        <p:cxnSp>
          <p:nvCxnSpPr>
            <p:cNvPr id="95" name="直接连接符 9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6397087" y="3595399"/>
            <a:ext cx="2092297" cy="1564358"/>
            <a:chOff x="3474720" y="4038600"/>
            <a:chExt cx="2331720" cy="1752600"/>
          </a:xfrm>
        </p:grpSpPr>
        <p:sp>
          <p:nvSpPr>
            <p:cNvPr id="98" name="文本框 30"/>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99" name="文本框 31"/>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100" name="文本框 32"/>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101" name="矩形 10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cxnSp>
          <p:nvCxnSpPr>
            <p:cNvPr id="102" name="直接连接符 10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8807332" y="3595399"/>
            <a:ext cx="2092297" cy="1564358"/>
            <a:chOff x="3474720" y="4038600"/>
            <a:chExt cx="2331720" cy="1752600"/>
          </a:xfrm>
        </p:grpSpPr>
        <p:sp>
          <p:nvSpPr>
            <p:cNvPr id="105" name="文本框 37"/>
            <p:cNvSpPr txBox="1"/>
            <p:nvPr/>
          </p:nvSpPr>
          <p:spPr>
            <a:xfrm>
              <a:off x="3987799" y="4758224"/>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106" name="文本框 38"/>
            <p:cNvSpPr txBox="1"/>
            <p:nvPr/>
          </p:nvSpPr>
          <p:spPr>
            <a:xfrm>
              <a:off x="3987799" y="5299085"/>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107" name="文本框 39"/>
            <p:cNvSpPr txBox="1"/>
            <p:nvPr/>
          </p:nvSpPr>
          <p:spPr>
            <a:xfrm>
              <a:off x="3987799" y="4217364"/>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108" name="矩形 107"/>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cxnSp>
          <p:nvCxnSpPr>
            <p:cNvPr id="109" name="直接连接符 108"/>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4003937" y="1881408"/>
            <a:ext cx="2092297" cy="1713992"/>
            <a:chOff x="3569970" y="1908810"/>
            <a:chExt cx="2331720" cy="1920240"/>
          </a:xfrm>
        </p:grpSpPr>
        <p:sp>
          <p:nvSpPr>
            <p:cNvPr id="112" name="矩形 111"/>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13"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14" name="文本框 47"/>
            <p:cNvSpPr txBox="1"/>
            <p:nvPr/>
          </p:nvSpPr>
          <p:spPr>
            <a:xfrm>
              <a:off x="4111716" y="3381327"/>
              <a:ext cx="1248229" cy="379293"/>
            </a:xfrm>
            <a:prstGeom prst="rect">
              <a:avLst/>
            </a:prstGeom>
            <a:noFill/>
          </p:spPr>
          <p:txBody>
            <a:bodyPr wrap="square" rtlCol="0">
              <a:spAutoFit/>
            </a:bodyPr>
            <a:lstStyle/>
            <a:p>
              <a:pPr algn="ctr"/>
              <a:r>
                <a:rPr lang="zh-CN" altLang="en-US" sz="2400" baseline="-3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grpSp>
        <p:nvGrpSpPr>
          <p:cNvPr id="115" name="组合 114"/>
          <p:cNvGrpSpPr/>
          <p:nvPr/>
        </p:nvGrpSpPr>
        <p:grpSpPr>
          <a:xfrm>
            <a:off x="6410762" y="1881408"/>
            <a:ext cx="2092297" cy="1713992"/>
            <a:chOff x="6252210" y="1908810"/>
            <a:chExt cx="2331720" cy="1920240"/>
          </a:xfrm>
        </p:grpSpPr>
        <p:sp>
          <p:nvSpPr>
            <p:cNvPr id="116" name="矩形 115"/>
            <p:cNvSpPr/>
            <p:nvPr/>
          </p:nvSpPr>
          <p:spPr>
            <a:xfrm>
              <a:off x="6252210" y="1908810"/>
              <a:ext cx="2331720" cy="1920240"/>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17"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a:solidFill>
                  <a:schemeClr val="bg1"/>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18" name="文本框 48"/>
            <p:cNvSpPr txBox="1"/>
            <p:nvPr/>
          </p:nvSpPr>
          <p:spPr>
            <a:xfrm>
              <a:off x="6793956" y="3381327"/>
              <a:ext cx="1248229" cy="37929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grpSp>
        <p:nvGrpSpPr>
          <p:cNvPr id="119" name="组合 118"/>
          <p:cNvGrpSpPr/>
          <p:nvPr/>
        </p:nvGrpSpPr>
        <p:grpSpPr>
          <a:xfrm>
            <a:off x="8814169" y="1881408"/>
            <a:ext cx="2092297" cy="1713992"/>
            <a:chOff x="9025890" y="1908810"/>
            <a:chExt cx="2331720" cy="1920240"/>
          </a:xfrm>
        </p:grpSpPr>
        <p:sp>
          <p:nvSpPr>
            <p:cNvPr id="120" name="矩形 119"/>
            <p:cNvSpPr/>
            <p:nvPr/>
          </p:nvSpPr>
          <p:spPr>
            <a:xfrm>
              <a:off x="902589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21"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22" name="文本框 49"/>
            <p:cNvSpPr txBox="1"/>
            <p:nvPr/>
          </p:nvSpPr>
          <p:spPr>
            <a:xfrm>
              <a:off x="9567636" y="3381327"/>
              <a:ext cx="1248229" cy="37929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sp>
        <p:nvSpPr>
          <p:cNvPr id="123" name="文本框 15"/>
          <p:cNvSpPr txBox="1"/>
          <p:nvPr/>
        </p:nvSpPr>
        <p:spPr>
          <a:xfrm>
            <a:off x="1528651" y="3262537"/>
            <a:ext cx="2194782" cy="812531"/>
          </a:xfrm>
          <a:prstGeom prst="rect">
            <a:avLst/>
          </a:prstGeom>
          <a:noFill/>
        </p:spPr>
        <p:txBody>
          <a:bodyPr wrap="square"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您的内容打在这里，或者通过复制您的文本后。您的内容打在这里，或者通过复制您的文</a:t>
            </a: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119"/>
                                        </p:tgtEl>
                                        <p:attrNameLst>
                                          <p:attrName>style.visibility</p:attrName>
                                        </p:attrNameLst>
                                      </p:cBhvr>
                                      <p:to>
                                        <p:strVal val="visible"/>
                                      </p:to>
                                    </p:set>
                                    <p:animEffect transition="in" filter="barn(inVertical)">
                                      <p:cBhvr>
                                        <p:cTn id="7" dur="500"/>
                                        <p:tgtEl>
                                          <p:spTgt spid="119"/>
                                        </p:tgtEl>
                                      </p:cBhvr>
                                    </p:animEffect>
                                  </p:childTnLst>
                                </p:cTn>
                              </p:par>
                              <p:par>
                                <p:cTn id="8" presetID="16" presetClass="entr" presetSubtype="21" fill="hold" nodeType="withEffect">
                                  <p:stCondLst>
                                    <p:cond delay="250"/>
                                  </p:stCondLst>
                                  <p:childTnLst>
                                    <p:set>
                                      <p:cBhvr>
                                        <p:cTn id="9" dur="1" fill="hold">
                                          <p:stCondLst>
                                            <p:cond delay="0"/>
                                          </p:stCondLst>
                                        </p:cTn>
                                        <p:tgtEl>
                                          <p:spTgt spid="104"/>
                                        </p:tgtEl>
                                        <p:attrNameLst>
                                          <p:attrName>style.visibility</p:attrName>
                                        </p:attrNameLst>
                                      </p:cBhvr>
                                      <p:to>
                                        <p:strVal val="visible"/>
                                      </p:to>
                                    </p:set>
                                    <p:animEffect transition="in" filter="barn(inVertical)">
                                      <p:cBhvr>
                                        <p:cTn id="10" dur="500"/>
                                        <p:tgtEl>
                                          <p:spTgt spid="104"/>
                                        </p:tgtEl>
                                      </p:cBhvr>
                                    </p:animEffect>
                                  </p:childTnLst>
                                </p:cTn>
                              </p:par>
                              <p:par>
                                <p:cTn id="11" presetID="16" presetClass="entr" presetSubtype="21" fill="hold" nodeType="withEffect">
                                  <p:stCondLst>
                                    <p:cond delay="1250"/>
                                  </p:stCondLst>
                                  <p:childTnLst>
                                    <p:set>
                                      <p:cBhvr>
                                        <p:cTn id="12" dur="1" fill="hold">
                                          <p:stCondLst>
                                            <p:cond delay="0"/>
                                          </p:stCondLst>
                                        </p:cTn>
                                        <p:tgtEl>
                                          <p:spTgt spid="115"/>
                                        </p:tgtEl>
                                        <p:attrNameLst>
                                          <p:attrName>style.visibility</p:attrName>
                                        </p:attrNameLst>
                                      </p:cBhvr>
                                      <p:to>
                                        <p:strVal val="visible"/>
                                      </p:to>
                                    </p:set>
                                    <p:animEffect transition="in" filter="barn(inVertical)">
                                      <p:cBhvr>
                                        <p:cTn id="13" dur="500"/>
                                        <p:tgtEl>
                                          <p:spTgt spid="115"/>
                                        </p:tgtEl>
                                      </p:cBhvr>
                                    </p:animEffect>
                                  </p:childTnLst>
                                </p:cTn>
                              </p:par>
                              <p:par>
                                <p:cTn id="14" presetID="16" presetClass="entr" presetSubtype="21" fill="hold" nodeType="withEffect">
                                  <p:stCondLst>
                                    <p:cond delay="1250"/>
                                  </p:stCondLst>
                                  <p:childTnLst>
                                    <p:set>
                                      <p:cBhvr>
                                        <p:cTn id="15" dur="1" fill="hold">
                                          <p:stCondLst>
                                            <p:cond delay="0"/>
                                          </p:stCondLst>
                                        </p:cTn>
                                        <p:tgtEl>
                                          <p:spTgt spid="97"/>
                                        </p:tgtEl>
                                        <p:attrNameLst>
                                          <p:attrName>style.visibility</p:attrName>
                                        </p:attrNameLst>
                                      </p:cBhvr>
                                      <p:to>
                                        <p:strVal val="visible"/>
                                      </p:to>
                                    </p:set>
                                    <p:animEffect transition="in" filter="barn(inVertical)">
                                      <p:cBhvr>
                                        <p:cTn id="16" dur="500"/>
                                        <p:tgtEl>
                                          <p:spTgt spid="97"/>
                                        </p:tgtEl>
                                      </p:cBhvr>
                                    </p:animEffect>
                                  </p:childTnLst>
                                </p:cTn>
                              </p:par>
                              <p:par>
                                <p:cTn id="17" presetID="16" presetClass="entr" presetSubtype="21" fill="hold" nodeType="withEffect">
                                  <p:stCondLst>
                                    <p:cond delay="2250"/>
                                  </p:stCondLst>
                                  <p:childTnLst>
                                    <p:set>
                                      <p:cBhvr>
                                        <p:cTn id="18" dur="1" fill="hold">
                                          <p:stCondLst>
                                            <p:cond delay="0"/>
                                          </p:stCondLst>
                                        </p:cTn>
                                        <p:tgtEl>
                                          <p:spTgt spid="111"/>
                                        </p:tgtEl>
                                        <p:attrNameLst>
                                          <p:attrName>style.visibility</p:attrName>
                                        </p:attrNameLst>
                                      </p:cBhvr>
                                      <p:to>
                                        <p:strVal val="visible"/>
                                      </p:to>
                                    </p:set>
                                    <p:animEffect transition="in" filter="barn(inVertical)">
                                      <p:cBhvr>
                                        <p:cTn id="19" dur="500"/>
                                        <p:tgtEl>
                                          <p:spTgt spid="111"/>
                                        </p:tgtEl>
                                      </p:cBhvr>
                                    </p:animEffect>
                                  </p:childTnLst>
                                </p:cTn>
                              </p:par>
                              <p:par>
                                <p:cTn id="20" presetID="16" presetClass="entr" presetSubtype="21" fill="hold" nodeType="withEffect">
                                  <p:stCondLst>
                                    <p:cond delay="225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par>
                                <p:cTn id="23" presetID="14" presetClass="entr" presetSubtype="10" fill="hold" nodeType="withEffect">
                                  <p:stCondLst>
                                    <p:cond delay="3250"/>
                                  </p:stCondLst>
                                  <p:childTnLst>
                                    <p:set>
                                      <p:cBhvr>
                                        <p:cTn id="24" dur="1" fill="hold">
                                          <p:stCondLst>
                                            <p:cond delay="0"/>
                                          </p:stCondLst>
                                        </p:cTn>
                                        <p:tgtEl>
                                          <p:spTgt spid="66"/>
                                        </p:tgtEl>
                                        <p:attrNameLst>
                                          <p:attrName>style.visibility</p:attrName>
                                        </p:attrNameLst>
                                      </p:cBhvr>
                                      <p:to>
                                        <p:strVal val="visible"/>
                                      </p:to>
                                    </p:set>
                                    <p:animEffect transition="in" filter="randombar(horizontal)">
                                      <p:cBhvr>
                                        <p:cTn id="25" dur="500"/>
                                        <p:tgtEl>
                                          <p:spTgt spid="66"/>
                                        </p:tgtEl>
                                      </p:cBhvr>
                                    </p:animEffect>
                                  </p:childTnLst>
                                </p:cTn>
                              </p:par>
                              <p:par>
                                <p:cTn id="26" presetID="14" presetClass="entr" presetSubtype="10" fill="hold" nodeType="withEffect">
                                  <p:stCondLst>
                                    <p:cond delay="3250"/>
                                  </p:stCondLst>
                                  <p:childTnLst>
                                    <p:set>
                                      <p:cBhvr>
                                        <p:cTn id="27" dur="1" fill="hold">
                                          <p:stCondLst>
                                            <p:cond delay="0"/>
                                          </p:stCondLst>
                                        </p:cTn>
                                        <p:tgtEl>
                                          <p:spTgt spid="87"/>
                                        </p:tgtEl>
                                        <p:attrNameLst>
                                          <p:attrName>style.visibility</p:attrName>
                                        </p:attrNameLst>
                                      </p:cBhvr>
                                      <p:to>
                                        <p:strVal val="visible"/>
                                      </p:to>
                                    </p:set>
                                    <p:animEffect transition="in" filter="randombar(horizontal)">
                                      <p:cBhvr>
                                        <p:cTn id="2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5" name="矩形 54"/>
          <p:cNvSpPr/>
          <p:nvPr/>
        </p:nvSpPr>
        <p:spPr>
          <a:xfrm>
            <a:off x="2385244" y="21693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6" name="AutoShape 12"/>
          <p:cNvSpPr>
            <a:spLocks noChangeArrowheads="1"/>
          </p:cNvSpPr>
          <p:nvPr/>
        </p:nvSpPr>
        <p:spPr bwMode="auto">
          <a:xfrm>
            <a:off x="2385244" y="1843679"/>
            <a:ext cx="3060927" cy="651295"/>
          </a:xfrm>
          <a:prstGeom prst="homePlate">
            <a:avLst>
              <a:gd name="adj" fmla="val 63872"/>
            </a:avLst>
          </a:prstGeom>
          <a:solidFill>
            <a:schemeClr val="accent2"/>
          </a:solidFill>
          <a:ln w="9525">
            <a:noFill/>
            <a:miter lim="800000"/>
          </a:ln>
        </p:spPr>
        <p:txBody>
          <a:bodyPr wrap="none" lIns="75520" tIns="37760" rIns="75520" bIns="37760" anchor="ctr"/>
          <a:lstStyle/>
          <a:p>
            <a:pPr algn="ctr"/>
            <a:r>
              <a:rPr lang="zh-CN" altLang="en-US" sz="20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成绩</a:t>
            </a:r>
            <a:endParaRPr lang="zh-CN" altLang="en-US" sz="20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7" name="TextBox 17"/>
          <p:cNvSpPr txBox="1"/>
          <p:nvPr/>
        </p:nvSpPr>
        <p:spPr>
          <a:xfrm>
            <a:off x="2504335" y="27223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a:t>
            </a: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文字。</a:t>
            </a:r>
            <a:endParaRPr lang="en-US" altLang="zh-CN"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ct val="130000"/>
              </a:lnSpc>
            </a:pP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sp>
        <p:nvSpPr>
          <p:cNvPr id="58" name="矩形 57"/>
          <p:cNvSpPr/>
          <p:nvPr/>
        </p:nvSpPr>
        <p:spPr>
          <a:xfrm>
            <a:off x="6017527" y="2169327"/>
            <a:ext cx="3060927" cy="3580223"/>
          </a:xfrm>
          <a:prstGeom prst="rect">
            <a:avLst/>
          </a:prstGeom>
          <a:solidFill>
            <a:srgbClr val="FFFFFF"/>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59" name="AutoShape 12"/>
          <p:cNvSpPr>
            <a:spLocks noChangeArrowheads="1"/>
          </p:cNvSpPr>
          <p:nvPr/>
        </p:nvSpPr>
        <p:spPr bwMode="auto">
          <a:xfrm flipH="1">
            <a:off x="6017527" y="1843679"/>
            <a:ext cx="3060927" cy="651295"/>
          </a:xfrm>
          <a:prstGeom prst="homePlate">
            <a:avLst>
              <a:gd name="adj" fmla="val 63872"/>
            </a:avLst>
          </a:prstGeom>
          <a:solidFill>
            <a:srgbClr val="355201"/>
          </a:solidFill>
          <a:ln w="9525">
            <a:noFill/>
            <a:miter lim="800000"/>
          </a:ln>
        </p:spPr>
        <p:txBody>
          <a:bodyPr wrap="none" lIns="75520" tIns="37760" rIns="75520" bIns="37760" anchor="ctr"/>
          <a:lstStyle/>
          <a:p>
            <a:pPr algn="ctr"/>
            <a:r>
              <a:rPr lang="zh-CN" altLang="en-US" sz="2000"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思考</a:t>
            </a:r>
          </a:p>
        </p:txBody>
      </p:sp>
      <p:sp>
        <p:nvSpPr>
          <p:cNvPr id="60" name="TextBox 30"/>
          <p:cNvSpPr txBox="1"/>
          <p:nvPr/>
        </p:nvSpPr>
        <p:spPr>
          <a:xfrm>
            <a:off x="6136618" y="2722363"/>
            <a:ext cx="2941836" cy="2714611"/>
          </a:xfrm>
          <a:prstGeom prst="rect">
            <a:avLst/>
          </a:prstGeom>
          <a:noFill/>
        </p:spPr>
        <p:txBody>
          <a:bodyPr wrap="square" lIns="75520" tIns="37760" rIns="75520" bIns="37760" rtlCol="0">
            <a:spAutoFit/>
          </a:bodyPr>
          <a:lstStyle/>
          <a:p>
            <a:pPr>
              <a:lnSpc>
                <a:spcPct val="130000"/>
              </a:lnSpc>
            </a:pPr>
            <a:r>
              <a:rPr lang="zh-CN" altLang="en-US" sz="13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a:t>
            </a: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文字。</a:t>
            </a:r>
            <a:endParaRPr lang="en-US" altLang="zh-CN"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a:p>
            <a:pPr>
              <a:lnSpc>
                <a:spcPct val="130000"/>
              </a:lnSpc>
            </a:pP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grpSp>
        <p:nvGrpSpPr>
          <p:cNvPr id="15" name="组合 14"/>
          <p:cNvGrpSpPr/>
          <p:nvPr/>
        </p:nvGrpSpPr>
        <p:grpSpPr>
          <a:xfrm>
            <a:off x="100965" y="175895"/>
            <a:ext cx="11990070" cy="672465"/>
            <a:chOff x="159" y="277"/>
            <a:chExt cx="18882" cy="1059"/>
          </a:xfrm>
        </p:grpSpPr>
        <p:cxnSp>
          <p:nvCxnSpPr>
            <p:cNvPr id="16" name="直接连接符 1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57"/>
                                        </p:tgtEl>
                                        <p:attrNameLst>
                                          <p:attrName>style.visibility</p:attrName>
                                        </p:attrNameLst>
                                      </p:cBhvr>
                                      <p:to>
                                        <p:strVal val="visible"/>
                                      </p:to>
                                    </p:set>
                                    <p:animEffect transition="in" filter="wipe(left)">
                                      <p:cBhvr>
                                        <p:cTn id="16" dur="100"/>
                                        <p:tgtEl>
                                          <p:spTgt spid="57"/>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57"/>
                                        </p:tgtEl>
                                      </p:cBhvr>
                                      <p:to x="80000" y="100000"/>
                                    </p:animScale>
                                    <p:anim by="(#ppt_w*0.10)" calcmode="lin" valueType="num">
                                      <p:cBhvr>
                                        <p:cTn id="19" dur="50" autoRev="1" fill="hold">
                                          <p:stCondLst>
                                            <p:cond delay="0"/>
                                          </p:stCondLst>
                                        </p:cTn>
                                        <p:tgtEl>
                                          <p:spTgt spid="57"/>
                                        </p:tgtEl>
                                        <p:attrNameLst>
                                          <p:attrName>ppt_x</p:attrName>
                                        </p:attrNameLst>
                                      </p:cBhvr>
                                    </p:anim>
                                    <p:anim by="(-#ppt_w*0.10)" calcmode="lin" valueType="num">
                                      <p:cBhvr>
                                        <p:cTn id="20" dur="50" autoRev="1" fill="hold">
                                          <p:stCondLst>
                                            <p:cond delay="0"/>
                                          </p:stCondLst>
                                        </p:cTn>
                                        <p:tgtEl>
                                          <p:spTgt spid="57"/>
                                        </p:tgtEl>
                                        <p:attrNameLst>
                                          <p:attrName>ppt_y</p:attrName>
                                        </p:attrNameLst>
                                      </p:cBhvr>
                                    </p:anim>
                                    <p:animRot by="-480000">
                                      <p:cBhvr>
                                        <p:cTn id="21" dur="50" autoRev="1" fill="hold">
                                          <p:stCondLst>
                                            <p:cond delay="0"/>
                                          </p:stCondLst>
                                        </p:cTn>
                                        <p:tgtEl>
                                          <p:spTgt spid="57"/>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fill="hold"/>
                                        <p:tgtEl>
                                          <p:spTgt spid="59"/>
                                        </p:tgtEl>
                                        <p:attrNameLst>
                                          <p:attrName>ppt_x</p:attrName>
                                        </p:attrNameLst>
                                      </p:cBhvr>
                                      <p:tavLst>
                                        <p:tav tm="0">
                                          <p:val>
                                            <p:strVal val="1+#ppt_w/2"/>
                                          </p:val>
                                        </p:tav>
                                        <p:tav tm="100000">
                                          <p:val>
                                            <p:strVal val="#ppt_x"/>
                                          </p:val>
                                        </p:tav>
                                      </p:tavLst>
                                    </p:anim>
                                    <p:anim calcmode="lin" valueType="num">
                                      <p:cBhvr additive="base">
                                        <p:cTn id="26" dur="500" fill="hold"/>
                                        <p:tgtEl>
                                          <p:spTgt spid="59"/>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up)">
                                      <p:cBhvr>
                                        <p:cTn id="30" dur="500"/>
                                        <p:tgtEl>
                                          <p:spTgt spid="58"/>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60"/>
                                        </p:tgtEl>
                                        <p:attrNameLst>
                                          <p:attrName>style.visibility</p:attrName>
                                        </p:attrNameLst>
                                      </p:cBhvr>
                                      <p:to>
                                        <p:strVal val="visible"/>
                                      </p:to>
                                    </p:set>
                                    <p:animEffect transition="in" filter="wipe(left)">
                                      <p:cBhvr>
                                        <p:cTn id="34" dur="100"/>
                                        <p:tgtEl>
                                          <p:spTgt spid="60"/>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60"/>
                                        </p:tgtEl>
                                      </p:cBhvr>
                                      <p:to x="80000" y="100000"/>
                                    </p:animScale>
                                    <p:anim by="(#ppt_w*0.10)" calcmode="lin" valueType="num">
                                      <p:cBhvr>
                                        <p:cTn id="37" dur="50" autoRev="1" fill="hold">
                                          <p:stCondLst>
                                            <p:cond delay="0"/>
                                          </p:stCondLst>
                                        </p:cTn>
                                        <p:tgtEl>
                                          <p:spTgt spid="60"/>
                                        </p:tgtEl>
                                        <p:attrNameLst>
                                          <p:attrName>ppt_x</p:attrName>
                                        </p:attrNameLst>
                                      </p:cBhvr>
                                    </p:anim>
                                    <p:anim by="(-#ppt_w*0.10)" calcmode="lin" valueType="num">
                                      <p:cBhvr>
                                        <p:cTn id="38" dur="50" autoRev="1" fill="hold">
                                          <p:stCondLst>
                                            <p:cond delay="0"/>
                                          </p:stCondLst>
                                        </p:cTn>
                                        <p:tgtEl>
                                          <p:spTgt spid="60"/>
                                        </p:tgtEl>
                                        <p:attrNameLst>
                                          <p:attrName>ppt_y</p:attrName>
                                        </p:attrNameLst>
                                      </p:cBhvr>
                                    </p:anim>
                                    <p:animRot by="-480000">
                                      <p:cBhvr>
                                        <p:cTn id="39" dur="50" autoRev="1" fill="hold">
                                          <p:stCondLst>
                                            <p:cond delay="0"/>
                                          </p:stCondLst>
                                        </p:cTn>
                                        <p:tgtEl>
                                          <p:spTgt spid="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6" grpId="0" bldLvl="0" animBg="1"/>
      <p:bldP spid="57" grpId="0"/>
      <p:bldP spid="57" grpId="1"/>
      <p:bldP spid="58" grpId="0" bldLvl="0" animBg="1"/>
      <p:bldP spid="59" grpId="0" bldLvl="0" animBg="1"/>
      <p:bldP spid="60" grpId="0"/>
      <p:bldP spid="6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矩形 259"/>
          <p:cNvSpPr>
            <a:spLocks noChangeArrowheads="1"/>
          </p:cNvSpPr>
          <p:nvPr/>
        </p:nvSpPr>
        <p:spPr bwMode="auto">
          <a:xfrm>
            <a:off x="396020" y="2668270"/>
            <a:ext cx="8644255"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buNone/>
            </a:pPr>
            <a:r>
              <a:rPr lang="zh-CN" altLang="en-US" sz="6600" b="1" dirty="0">
                <a:solidFill>
                  <a:srgbClr val="355201"/>
                </a:solidFill>
                <a:latin typeface="思源黑体 Bold" panose="020B0800000000000000" charset="-122"/>
                <a:ea typeface="思源黑体 Bold" panose="020B0800000000000000" charset="-122"/>
                <a:cs typeface="思源黑体 Bold" panose="020B0800000000000000" charset="-122"/>
              </a:rPr>
              <a:t>感谢您的观看</a:t>
            </a:r>
          </a:p>
        </p:txBody>
      </p:sp>
      <p:sp>
        <p:nvSpPr>
          <p:cNvPr id="15" name="矩形 259"/>
          <p:cNvSpPr>
            <a:spLocks noChangeArrowheads="1"/>
          </p:cNvSpPr>
          <p:nvPr/>
        </p:nvSpPr>
        <p:spPr bwMode="auto">
          <a:xfrm>
            <a:off x="396020" y="3683879"/>
            <a:ext cx="7296150"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buNone/>
            </a:pPr>
            <a:r>
              <a:rPr lang="en-US" altLang="zh-CN" sz="1000" b="1" dirty="0">
                <a:solidFill>
                  <a:schemeClr val="tx2"/>
                </a:solidFill>
                <a:latin typeface="思源黑体 CN Light" panose="020B0300000000000000" charset="-122"/>
                <a:ea typeface="思源黑体 CN Light" panose="020B0300000000000000" charset="-122"/>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p>
        </p:txBody>
      </p:sp>
      <p:sp>
        <p:nvSpPr>
          <p:cNvPr id="16" name="TextBox 1"/>
          <p:cNvSpPr txBox="1"/>
          <p:nvPr/>
        </p:nvSpPr>
        <p:spPr>
          <a:xfrm>
            <a:off x="396020" y="1565910"/>
            <a:ext cx="3929380" cy="1287780"/>
          </a:xfrm>
          <a:prstGeom prst="rect">
            <a:avLst/>
          </a:prstGeom>
          <a:noFill/>
        </p:spPr>
        <p:txBody>
          <a:bodyPr wrap="square" lIns="121812" tIns="60906" rIns="121812" bIns="60906" rtlCol="0">
            <a:spAutoFit/>
          </a:bodyPr>
          <a:lstStyle/>
          <a:p>
            <a:pPr algn="l"/>
            <a:r>
              <a:rPr lang="en-US" altLang="zh-CN" sz="7585" spc="600" dirty="0">
                <a:solidFill>
                  <a:srgbClr val="355201"/>
                </a:solidFill>
                <a:latin typeface="思源黑体 Bold" panose="020B0800000000000000" charset="-122"/>
                <a:ea typeface="思源黑体 Bold" panose="020B0800000000000000" charset="-122"/>
                <a:cs typeface="+mn-ea"/>
                <a:sym typeface="+mn-lt"/>
              </a:rPr>
              <a:t>20XX</a:t>
            </a:r>
            <a:endParaRPr lang="en-US" sz="7585" spc="600" dirty="0">
              <a:solidFill>
                <a:srgbClr val="355201"/>
              </a:solidFill>
              <a:latin typeface="思源黑体 Bold" panose="020B0800000000000000" charset="-122"/>
              <a:ea typeface="思源黑体 Bold" panose="020B0800000000000000" charset="-122"/>
              <a:cs typeface="+mn-ea"/>
              <a:sym typeface="+mn-lt"/>
            </a:endParaRPr>
          </a:p>
        </p:txBody>
      </p:sp>
      <p:sp>
        <p:nvSpPr>
          <p:cNvPr id="19" name="矩形 259"/>
          <p:cNvSpPr>
            <a:spLocks noChangeArrowheads="1"/>
          </p:cNvSpPr>
          <p:nvPr/>
        </p:nvSpPr>
        <p:spPr bwMode="auto">
          <a:xfrm>
            <a:off x="396020" y="4496400"/>
            <a:ext cx="2125354" cy="286385"/>
          </a:xfrm>
          <a:prstGeom prst="rect">
            <a:avLst/>
          </a:prstGeom>
          <a:noFill/>
          <a:ln w="9525">
            <a:solidFill>
              <a:srgbClr val="35520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ts val="0"/>
              </a:spcBef>
              <a:buNone/>
            </a:pPr>
            <a:r>
              <a:rPr lang="zh-CN" altLang="en-US" sz="1400" smtClean="0">
                <a:solidFill>
                  <a:srgbClr val="355201"/>
                </a:solidFill>
                <a:latin typeface="Arial" panose="020B0604020202020204" pitchFamily="34" charset="0"/>
                <a:cs typeface="Arial" panose="020B0604020202020204" pitchFamily="34" charset="0"/>
                <a:sym typeface="Arial" panose="020B0604020202020204" pitchFamily="34" charset="0"/>
              </a:rPr>
              <a:t>汇报</a:t>
            </a:r>
            <a:r>
              <a:rPr lang="en-US" altLang="zh-CN" sz="1400" smtClean="0">
                <a:solidFill>
                  <a:srgbClr val="355201"/>
                </a:solidFill>
                <a:latin typeface="Arial" panose="020B0604020202020204" pitchFamily="34" charset="0"/>
                <a:cs typeface="Arial" panose="020B0604020202020204" pitchFamily="34" charset="0"/>
                <a:sym typeface="Arial" panose="020B0604020202020204" pitchFamily="34" charset="0"/>
              </a:rPr>
              <a:t>:PPT818</a:t>
            </a:r>
            <a:endParaRPr lang="en-US" altLang="zh-CN" sz="1400" dirty="0">
              <a:solidFill>
                <a:srgbClr val="355201"/>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7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par>
                          <p:cTn id="21" fill="hold">
                            <p:stCondLst>
                              <p:cond delay="1000"/>
                            </p:stCondLst>
                            <p:childTnLst>
                              <p:par>
                                <p:cTn id="22" presetID="2" presetClass="entr" presetSubtype="2" fill="hold" grpId="0" nodeType="afterEffect">
                                  <p:stCondLst>
                                    <p:cond delay="0"/>
                                  </p:stCondLst>
                                  <p:iterate type="lt">
                                    <p:tmPct val="23333"/>
                                  </p:iterate>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par>
                          <p:cTn id="26" fill="hold">
                            <p:stCondLst>
                              <p:cond delay="1849"/>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5" grpId="0"/>
      <p:bldP spid="16" grpId="0"/>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MH_Others_1"/>
          <p:cNvSpPr txBox="1"/>
          <p:nvPr>
            <p:custDataLst>
              <p:tags r:id="rId1"/>
            </p:custDataLst>
          </p:nvPr>
        </p:nvSpPr>
        <p:spPr>
          <a:xfrm>
            <a:off x="1257300" y="2521903"/>
            <a:ext cx="2496185" cy="1508125"/>
          </a:xfrm>
          <a:prstGeom prst="rect">
            <a:avLst/>
          </a:prstGeom>
          <a:noFill/>
        </p:spPr>
        <p:txBody>
          <a:bodyPr wrap="square" lIns="0" tIns="0" rIns="0" bIns="0" rtlCol="0" anchor="ctr" anchorCtr="0">
            <a:spAutoFit/>
          </a:bodyPr>
          <a:lstStyle/>
          <a:p>
            <a:pPr algn="ctr"/>
            <a:r>
              <a:rPr lang="en-US" altLang="zh-CN" sz="6600" dirty="0">
                <a:solidFill>
                  <a:srgbClr val="355201"/>
                </a:solidFill>
                <a:latin typeface="思源黑体 Bold" panose="020B0800000000000000" charset="-122"/>
                <a:ea typeface="思源黑体 Bold" panose="020B0800000000000000" charset="-122"/>
                <a:sym typeface="Arial" panose="020B0604020202020204" pitchFamily="34" charset="0"/>
              </a:rPr>
              <a:t>01</a:t>
            </a:r>
          </a:p>
          <a:p>
            <a:pPr algn="ctr"/>
            <a:r>
              <a:rPr lang="en-US" altLang="zh-CN" sz="3200" dirty="0">
                <a:solidFill>
                  <a:srgbClr val="355201"/>
                </a:solidFill>
                <a:latin typeface="思源黑体 Bold" panose="020B0800000000000000" charset="-122"/>
                <a:ea typeface="思源黑体 Bold" panose="020B0800000000000000" charset="-122"/>
                <a:sym typeface="Arial" panose="020B0604020202020204" pitchFamily="34" charset="0"/>
              </a:rPr>
              <a:t>CHAPTER</a:t>
            </a:r>
          </a:p>
        </p:txBody>
      </p:sp>
      <p:sp>
        <p:nvSpPr>
          <p:cNvPr id="8" name="矩形 7"/>
          <p:cNvSpPr/>
          <p:nvPr/>
        </p:nvSpPr>
        <p:spPr>
          <a:xfrm>
            <a:off x="3833167" y="2677374"/>
            <a:ext cx="3654178" cy="553720"/>
          </a:xfrm>
          <a:prstGeom prst="rect">
            <a:avLst/>
          </a:prstGeom>
        </p:spPr>
        <p:txBody>
          <a:bodyPr wrap="square" lIns="0" tIns="0" rIns="0" bIns="0">
            <a:spAutoFit/>
          </a:bodyPr>
          <a:lstStyle/>
          <a:p>
            <a:pPr marL="0" lvl="1" indent="0"/>
            <a:r>
              <a:rPr lang="zh-CN" altLang="en-US" sz="3600" dirty="0">
                <a:solidFill>
                  <a:srgbClr val="355201"/>
                </a:solidFill>
                <a:latin typeface="思源黑体 Bold" panose="020B0800000000000000" charset="-122"/>
                <a:ea typeface="思源黑体 Bold" panose="020B0800000000000000" charset="-122"/>
                <a:cs typeface="+mn-ea"/>
                <a:sym typeface="Arial" panose="020B0604020202020204" pitchFamily="34" charset="0"/>
              </a:rPr>
              <a:t>添加您的标题</a:t>
            </a:r>
          </a:p>
        </p:txBody>
      </p:sp>
      <p:sp>
        <p:nvSpPr>
          <p:cNvPr id="9" name="TextBox 11"/>
          <p:cNvSpPr txBox="1"/>
          <p:nvPr/>
        </p:nvSpPr>
        <p:spPr>
          <a:xfrm>
            <a:off x="3753618"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10" name="TextBox 11"/>
          <p:cNvSpPr txBox="1"/>
          <p:nvPr/>
        </p:nvSpPr>
        <p:spPr>
          <a:xfrm>
            <a:off x="5530102"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2" name="TextBox 11"/>
          <p:cNvSpPr txBox="1"/>
          <p:nvPr/>
        </p:nvSpPr>
        <p:spPr>
          <a:xfrm>
            <a:off x="3753618"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3" name="TextBox 11"/>
          <p:cNvSpPr txBox="1"/>
          <p:nvPr/>
        </p:nvSpPr>
        <p:spPr>
          <a:xfrm>
            <a:off x="5530102"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ppt_w"/>
                                          </p:val>
                                        </p:tav>
                                        <p:tav tm="100000">
                                          <p:val>
                                            <p:strVal val="#ppt_w"/>
                                          </p:val>
                                        </p:tav>
                                      </p:tavLst>
                                    </p:anim>
                                    <p:anim calcmode="lin" valueType="num">
                                      <p:cBhvr>
                                        <p:cTn id="16" dur="500" fill="hold"/>
                                        <p:tgtEl>
                                          <p:spTgt spid="8"/>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right)">
                                      <p:cBhvr>
                                        <p:cTn id="26" dur="500"/>
                                        <p:tgtEl>
                                          <p:spTgt spid="10"/>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ppt_x</p:attrName>
                                        </p:attrNameLst>
                                      </p:cBhvr>
                                      <p:tavLst>
                                        <p:tav tm="0">
                                          <p:val>
                                            <p:strVal val="#ppt_x-#ppt_w*1.125000"/>
                                          </p:val>
                                        </p:tav>
                                        <p:tav tm="100000">
                                          <p:val>
                                            <p:strVal val="#ppt_x"/>
                                          </p:val>
                                        </p:tav>
                                      </p:tavLst>
                                    </p:anim>
                                    <p:animEffect transition="in" filter="wipe(right)">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100965" y="175895"/>
            <a:ext cx="11990070" cy="672465"/>
            <a:chOff x="159" y="277"/>
            <a:chExt cx="18882" cy="1059"/>
          </a:xfrm>
        </p:grpSpPr>
        <p:cxnSp>
          <p:nvCxnSpPr>
            <p:cNvPr id="3" name="直接连接符 2"/>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
        <p:nvSpPr>
          <p:cNvPr id="15" name="Freeform 2"/>
          <p:cNvSpPr/>
          <p:nvPr/>
        </p:nvSpPr>
        <p:spPr bwMode="blackWhite">
          <a:xfrm>
            <a:off x="5588536" y="2406612"/>
            <a:ext cx="1333662" cy="27555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355201"/>
          </a:solidFill>
          <a:ln w="25400" cap="flat" cmpd="sng" algn="ctr">
            <a:noFill/>
            <a:prstDash val="solid"/>
          </a:ln>
          <a:effectLst/>
        </p:spPr>
        <p:txBody>
          <a:bodyPr lIns="82884" tIns="41442" rIns="82884" bIns="41442" anchor="ctr"/>
          <a:lstStyle/>
          <a:p>
            <a:pPr>
              <a:lnSpc>
                <a:spcPct val="120000"/>
              </a:lnSpc>
              <a:defRPr/>
            </a:pPr>
            <a:endParaRPr lang="zh-CN" altLang="en-US" sz="36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6" name="Freeform 3"/>
          <p:cNvSpPr/>
          <p:nvPr/>
        </p:nvSpPr>
        <p:spPr bwMode="blackWhite">
          <a:xfrm rot="1118702">
            <a:off x="4735753" y="1976115"/>
            <a:ext cx="3146476" cy="1188658"/>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bg1">
              <a:lumMod val="95000"/>
            </a:schemeClr>
          </a:solidFill>
          <a:ln w="3175" cap="flat" cmpd="sng" algn="ctr">
            <a:solidFill>
              <a:schemeClr val="bg1">
                <a:lumMod val="85000"/>
              </a:schemeClr>
            </a:solidFill>
            <a:prstDash val="solid"/>
          </a:ln>
          <a:effectLst/>
        </p:spPr>
        <p:txBody>
          <a:bodyPr lIns="82884" tIns="41442" rIns="82884" bIns="41442" anchor="ctr"/>
          <a:lstStyle/>
          <a:p>
            <a:pPr>
              <a:lnSpc>
                <a:spcPct val="120000"/>
              </a:lnSpc>
              <a:defRPr/>
            </a:pPr>
            <a:endParaRPr lang="zh-CN" altLang="en-US" sz="11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7" name="Oval 4"/>
          <p:cNvSpPr>
            <a:spLocks noChangeArrowheads="1"/>
          </p:cNvSpPr>
          <p:nvPr/>
        </p:nvSpPr>
        <p:spPr bwMode="blackWhite">
          <a:xfrm>
            <a:off x="6173202" y="2368268"/>
            <a:ext cx="164329" cy="160347"/>
          </a:xfrm>
          <a:prstGeom prst="ellipse">
            <a:avLst/>
          </a:prstGeom>
          <a:solidFill>
            <a:srgbClr val="355201"/>
          </a:solidFill>
          <a:ln w="25400" cap="flat" cmpd="sng" algn="ctr">
            <a:noFill/>
            <a:prstDash val="solid"/>
          </a:ln>
          <a:effectLst/>
        </p:spPr>
        <p:txBody>
          <a:bodyPr lIns="82884" tIns="41442" rIns="82884" bIns="41442" anchor="ctr"/>
          <a:lstStyle/>
          <a:p>
            <a:pPr>
              <a:lnSpc>
                <a:spcPct val="120000"/>
              </a:lnSpc>
              <a:defRPr/>
            </a:pPr>
            <a:endParaRPr lang="zh-CN" altLang="en-US" sz="3600" kern="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nvGrpSpPr>
          <p:cNvPr id="18" name="组合 17"/>
          <p:cNvGrpSpPr/>
          <p:nvPr/>
        </p:nvGrpSpPr>
        <p:grpSpPr>
          <a:xfrm>
            <a:off x="7096907" y="2620245"/>
            <a:ext cx="1280040" cy="1751617"/>
            <a:chOff x="7028729" y="2636912"/>
            <a:chExt cx="1445030" cy="1962393"/>
          </a:xfrm>
          <a:solidFill>
            <a:schemeClr val="tx1">
              <a:lumMod val="50000"/>
              <a:lumOff val="50000"/>
            </a:schemeClr>
          </a:solidFill>
        </p:grpSpPr>
        <p:sp>
          <p:nvSpPr>
            <p:cNvPr id="19" name="Line 5"/>
            <p:cNvSpPr>
              <a:spLocks noChangeShapeType="1"/>
            </p:cNvSpPr>
            <p:nvPr/>
          </p:nvSpPr>
          <p:spPr bwMode="blackWhite">
            <a:xfrm>
              <a:off x="7796157" y="2636912"/>
              <a:ext cx="638547" cy="1532813"/>
            </a:xfrm>
            <a:prstGeom prst="line">
              <a:avLst/>
            </a:prstGeom>
            <a:grpFill/>
            <a:ln w="3175" cap="flat" cmpd="sng" algn="ctr">
              <a:solidFill>
                <a:schemeClr val="accent4"/>
              </a:solidFill>
              <a:prstDash val="solid"/>
            </a:ln>
            <a:effectLst/>
          </p:spPr>
          <p:txBody>
            <a:bodyPr lIns="93296" tIns="46648" rIns="93296" bIns="46648" anchor="ctr"/>
            <a:lstStyle/>
            <a:p>
              <a:pPr>
                <a:lnSpc>
                  <a:spcPct val="120000"/>
                </a:lnSpc>
                <a:defRPr/>
              </a:pPr>
              <a:endParaRPr lang="zh-CN" altLang="en-US" sz="1100" kern="0">
                <a:solidFill>
                  <a:srgbClr val="000000"/>
                </a:solidFill>
                <a:ea typeface="阿里巴巴普惠体 R" panose="00020600040101010101" pitchFamily="18" charset="-122"/>
                <a:cs typeface="阿里巴巴普惠体 R" panose="00020600040101010101" pitchFamily="18" charset="-122"/>
              </a:endParaRPr>
            </a:p>
          </p:txBody>
        </p:sp>
        <p:sp>
          <p:nvSpPr>
            <p:cNvPr id="20" name="Line 6"/>
            <p:cNvSpPr>
              <a:spLocks noChangeShapeType="1"/>
            </p:cNvSpPr>
            <p:nvPr/>
          </p:nvSpPr>
          <p:spPr bwMode="blackWhite">
            <a:xfrm>
              <a:off x="7782487" y="2636912"/>
              <a:ext cx="0" cy="1523050"/>
            </a:xfrm>
            <a:prstGeom prst="line">
              <a:avLst/>
            </a:prstGeom>
            <a:grpFill/>
            <a:ln w="3175" cap="flat" cmpd="sng" algn="ctr">
              <a:solidFill>
                <a:schemeClr val="accent4"/>
              </a:solidFill>
              <a:prstDash val="solid"/>
            </a:ln>
            <a:effectLst/>
          </p:spPr>
          <p:txBody>
            <a:bodyPr lIns="93296" tIns="46648" rIns="93296" bIns="46648" anchor="ctr"/>
            <a:lstStyle/>
            <a:p>
              <a:pPr>
                <a:lnSpc>
                  <a:spcPct val="120000"/>
                </a:lnSpc>
                <a:defRPr/>
              </a:pPr>
              <a:endParaRPr lang="zh-CN" altLang="en-US" sz="1100" kern="0">
                <a:solidFill>
                  <a:srgbClr val="000000"/>
                </a:solidFill>
                <a:ea typeface="阿里巴巴普惠体 R" panose="00020600040101010101" pitchFamily="18" charset="-122"/>
                <a:cs typeface="阿里巴巴普惠体 R" panose="00020600040101010101" pitchFamily="18" charset="-122"/>
              </a:endParaRPr>
            </a:p>
          </p:txBody>
        </p:sp>
        <p:sp>
          <p:nvSpPr>
            <p:cNvPr id="21" name="Line 7"/>
            <p:cNvSpPr>
              <a:spLocks noChangeShapeType="1"/>
            </p:cNvSpPr>
            <p:nvPr/>
          </p:nvSpPr>
          <p:spPr bwMode="blackWhite">
            <a:xfrm flipH="1">
              <a:off x="7108791" y="2640818"/>
              <a:ext cx="665886" cy="1483997"/>
            </a:xfrm>
            <a:prstGeom prst="line">
              <a:avLst/>
            </a:prstGeom>
            <a:grpFill/>
            <a:ln w="3175" cap="flat" cmpd="sng" algn="ctr">
              <a:solidFill>
                <a:schemeClr val="accent4"/>
              </a:solidFill>
              <a:prstDash val="solid"/>
            </a:ln>
            <a:effectLst/>
          </p:spPr>
          <p:txBody>
            <a:bodyPr lIns="93296" tIns="46648" rIns="93296" bIns="46648" anchor="ctr"/>
            <a:lstStyle/>
            <a:p>
              <a:pPr>
                <a:lnSpc>
                  <a:spcPct val="120000"/>
                </a:lnSpc>
                <a:defRPr/>
              </a:pPr>
              <a:endParaRPr lang="zh-CN" altLang="en-US" sz="1100" kern="0">
                <a:solidFill>
                  <a:srgbClr val="000000"/>
                </a:solidFill>
                <a:ea typeface="阿里巴巴普惠体 R" panose="00020600040101010101" pitchFamily="18" charset="-122"/>
                <a:cs typeface="阿里巴巴普惠体 R" panose="00020600040101010101" pitchFamily="18" charset="-122"/>
              </a:endParaRPr>
            </a:p>
          </p:txBody>
        </p:sp>
        <p:sp>
          <p:nvSpPr>
            <p:cNvPr id="22" name="Freeform 8"/>
            <p:cNvSpPr/>
            <p:nvPr/>
          </p:nvSpPr>
          <p:spPr bwMode="blackWhite">
            <a:xfrm>
              <a:off x="7028729" y="4134580"/>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355201"/>
            </a:solidFill>
            <a:ln w="3175" cap="flat" cmpd="sng" algn="ctr">
              <a:noFill/>
              <a:prstDash val="solid"/>
            </a:ln>
            <a:effectLst/>
          </p:spPr>
          <p:txBody>
            <a:bodyPr lIns="93296" tIns="46648" rIns="93296" bIns="46648" anchor="ctr"/>
            <a:lstStyle/>
            <a:p>
              <a:pPr>
                <a:lnSpc>
                  <a:spcPct val="120000"/>
                </a:lnSpc>
                <a:defRPr/>
              </a:pPr>
              <a:endParaRPr lang="zh-CN" altLang="en-US" sz="11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grpSp>
        <p:nvGrpSpPr>
          <p:cNvPr id="23" name="组合 22"/>
          <p:cNvGrpSpPr/>
          <p:nvPr/>
        </p:nvGrpSpPr>
        <p:grpSpPr>
          <a:xfrm>
            <a:off x="4204710" y="2620245"/>
            <a:ext cx="1280040" cy="1749873"/>
            <a:chOff x="3763742" y="2636912"/>
            <a:chExt cx="1445030" cy="1960439"/>
          </a:xfrm>
          <a:solidFill>
            <a:srgbClr val="355201"/>
          </a:solidFill>
        </p:grpSpPr>
        <p:sp>
          <p:nvSpPr>
            <p:cNvPr id="24" name="Line 9"/>
            <p:cNvSpPr>
              <a:spLocks noChangeShapeType="1"/>
            </p:cNvSpPr>
            <p:nvPr/>
          </p:nvSpPr>
          <p:spPr bwMode="blackWhite">
            <a:xfrm>
              <a:off x="4529217" y="2636912"/>
              <a:ext cx="638546" cy="1530861"/>
            </a:xfrm>
            <a:prstGeom prst="line">
              <a:avLst/>
            </a:prstGeom>
            <a:grpFill/>
            <a:ln w="3175" cap="flat" cmpd="sng" algn="ctr">
              <a:solidFill>
                <a:schemeClr val="accent5"/>
              </a:solidFill>
              <a:prstDash val="solid"/>
            </a:ln>
            <a:effectLst/>
          </p:spPr>
          <p:txBody>
            <a:bodyPr lIns="93296" tIns="46648" rIns="93296" bIns="46648" anchor="ctr"/>
            <a:lstStyle/>
            <a:p>
              <a:pPr>
                <a:lnSpc>
                  <a:spcPct val="120000"/>
                </a:lnSpc>
                <a:defRPr/>
              </a:pPr>
              <a:endParaRPr lang="zh-CN" altLang="en-US" sz="1100" kern="0" dirty="0">
                <a:solidFill>
                  <a:srgbClr val="000000"/>
                </a:solidFill>
                <a:ea typeface="阿里巴巴普惠体 R" panose="00020600040101010101" pitchFamily="18" charset="-122"/>
                <a:cs typeface="阿里巴巴普惠体 R" panose="00020600040101010101" pitchFamily="18" charset="-122"/>
              </a:endParaRPr>
            </a:p>
          </p:txBody>
        </p:sp>
        <p:sp>
          <p:nvSpPr>
            <p:cNvPr id="25" name="Line 10"/>
            <p:cNvSpPr>
              <a:spLocks noChangeShapeType="1"/>
            </p:cNvSpPr>
            <p:nvPr/>
          </p:nvSpPr>
          <p:spPr bwMode="blackWhite">
            <a:xfrm>
              <a:off x="4519452" y="2636912"/>
              <a:ext cx="0" cy="1523050"/>
            </a:xfrm>
            <a:prstGeom prst="line">
              <a:avLst/>
            </a:prstGeom>
            <a:grpFill/>
            <a:ln w="3175" cap="flat" cmpd="sng" algn="ctr">
              <a:solidFill>
                <a:schemeClr val="accent5"/>
              </a:solidFill>
              <a:prstDash val="solid"/>
            </a:ln>
            <a:effectLst/>
          </p:spPr>
          <p:txBody>
            <a:bodyPr lIns="93296" tIns="46648" rIns="93296" bIns="46648" anchor="ctr"/>
            <a:lstStyle/>
            <a:p>
              <a:pPr>
                <a:lnSpc>
                  <a:spcPct val="120000"/>
                </a:lnSpc>
                <a:defRPr/>
              </a:pPr>
              <a:endParaRPr lang="zh-CN" altLang="en-US" sz="1100" kern="0">
                <a:solidFill>
                  <a:srgbClr val="000000"/>
                </a:solidFill>
                <a:ea typeface="阿里巴巴普惠体 R" panose="00020600040101010101" pitchFamily="18" charset="-122"/>
                <a:cs typeface="阿里巴巴普惠体 R" panose="00020600040101010101" pitchFamily="18" charset="-122"/>
              </a:endParaRPr>
            </a:p>
          </p:txBody>
        </p:sp>
        <p:sp>
          <p:nvSpPr>
            <p:cNvPr id="26" name="Line 11"/>
            <p:cNvSpPr>
              <a:spLocks noChangeShapeType="1"/>
            </p:cNvSpPr>
            <p:nvPr/>
          </p:nvSpPr>
          <p:spPr bwMode="blackWhite">
            <a:xfrm flipH="1">
              <a:off x="3834040" y="2638864"/>
              <a:ext cx="675650" cy="1493761"/>
            </a:xfrm>
            <a:prstGeom prst="line">
              <a:avLst/>
            </a:prstGeom>
            <a:grpFill/>
            <a:ln w="3175" cap="flat" cmpd="sng" algn="ctr">
              <a:solidFill>
                <a:schemeClr val="accent5"/>
              </a:solidFill>
              <a:prstDash val="solid"/>
            </a:ln>
            <a:effectLst/>
          </p:spPr>
          <p:txBody>
            <a:bodyPr lIns="93296" tIns="46648" rIns="93296" bIns="46648" anchor="ctr"/>
            <a:lstStyle/>
            <a:p>
              <a:pPr>
                <a:lnSpc>
                  <a:spcPct val="120000"/>
                </a:lnSpc>
                <a:defRPr/>
              </a:pPr>
              <a:endParaRPr lang="zh-CN" altLang="en-US" sz="1100" kern="0">
                <a:solidFill>
                  <a:srgbClr val="000000"/>
                </a:solidFill>
                <a:ea typeface="阿里巴巴普惠体 R" panose="00020600040101010101" pitchFamily="18" charset="-122"/>
                <a:cs typeface="阿里巴巴普惠体 R" panose="00020600040101010101" pitchFamily="18" charset="-122"/>
              </a:endParaRPr>
            </a:p>
          </p:txBody>
        </p:sp>
        <p:sp>
          <p:nvSpPr>
            <p:cNvPr id="27" name="Freeform 12"/>
            <p:cNvSpPr/>
            <p:nvPr/>
          </p:nvSpPr>
          <p:spPr bwMode="blackWhite">
            <a:xfrm>
              <a:off x="3763742" y="4132626"/>
              <a:ext cx="1445030" cy="464725"/>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355201"/>
            </a:solidFill>
            <a:ln w="3175" cap="flat" cmpd="sng" algn="ctr">
              <a:noFill/>
              <a:prstDash val="solid"/>
            </a:ln>
            <a:effectLst/>
          </p:spPr>
          <p:txBody>
            <a:bodyPr lIns="93296" tIns="46648" rIns="93296" bIns="46648" anchor="ctr"/>
            <a:lstStyle/>
            <a:p>
              <a:pPr>
                <a:lnSpc>
                  <a:spcPct val="120000"/>
                </a:lnSpc>
                <a:defRPr/>
              </a:pPr>
              <a:endParaRPr lang="zh-CN" altLang="en-US" sz="11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grpSp>
      <p:sp>
        <p:nvSpPr>
          <p:cNvPr id="28" name="TextBox 53"/>
          <p:cNvSpPr txBox="1">
            <a:spLocks noChangeArrowheads="1"/>
          </p:cNvSpPr>
          <p:nvPr/>
        </p:nvSpPr>
        <p:spPr bwMode="auto">
          <a:xfrm>
            <a:off x="8799842" y="370535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国内研究综述</a:t>
            </a:r>
          </a:p>
        </p:txBody>
      </p:sp>
      <p:sp>
        <p:nvSpPr>
          <p:cNvPr id="29" name="TextBox 57"/>
          <p:cNvSpPr txBox="1"/>
          <p:nvPr/>
        </p:nvSpPr>
        <p:spPr bwMode="auto">
          <a:xfrm>
            <a:off x="8584597" y="4091916"/>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单击此处添加段落文本单击此处添加段落文本单击此处添加段落文本单击此处添加段落文本</a:t>
            </a:r>
          </a:p>
        </p:txBody>
      </p:sp>
      <p:sp>
        <p:nvSpPr>
          <p:cNvPr id="30" name="TextBox 58"/>
          <p:cNvSpPr txBox="1">
            <a:spLocks noChangeArrowheads="1"/>
          </p:cNvSpPr>
          <p:nvPr/>
        </p:nvSpPr>
        <p:spPr bwMode="auto">
          <a:xfrm>
            <a:off x="2020877" y="2162522"/>
            <a:ext cx="1883135" cy="3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84" tIns="41442" rIns="82884" bIns="41442" numCol="1" anchor="t" anchorCtr="0" compatLnSpc="1">
            <a:spAutoFit/>
          </a:bodyPr>
          <a:lstStyle/>
          <a:p>
            <a:pPr algn="ctr" defTabSz="828675"/>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国外研究综述</a:t>
            </a:r>
          </a:p>
        </p:txBody>
      </p:sp>
      <p:sp>
        <p:nvSpPr>
          <p:cNvPr id="31" name="TextBox 59"/>
          <p:cNvSpPr txBox="1"/>
          <p:nvPr/>
        </p:nvSpPr>
        <p:spPr bwMode="auto">
          <a:xfrm>
            <a:off x="1805630" y="2549085"/>
            <a:ext cx="2337697" cy="1338268"/>
          </a:xfrm>
          <a:prstGeom prst="rect">
            <a:avLst/>
          </a:prstGeom>
          <a:noFill/>
        </p:spPr>
        <p:txBody>
          <a:bodyPr vert="horz" wrap="square" lIns="82884" tIns="41442" rIns="82884" bIns="41442" numCol="1" anchor="t" anchorCtr="0" compatLnSpc="1">
            <a:spAutoFit/>
          </a:bodyPr>
          <a:lstStyle/>
          <a:p>
            <a:pPr defTabSz="828675">
              <a:lnSpc>
                <a:spcPct val="150000"/>
              </a:lnSpc>
              <a:defRPr/>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单击此处添加段落文本单击此处添加段落文本单击此处添加段落文本单击此处添加段落文本</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14:presetBounceEnd="35000">
                                      <p:stCondLst>
                                        <p:cond delay="0"/>
                                      </p:stCondLst>
                                      <p:childTnLst>
                                        <p:animMotion origin="layout" path="M 1.38614E-6 3.7037E-6 L 1.38614E-6 0.06689 " pathEditMode="relative" rAng="0" ptsTypes="AA" p14:bounceEnd="35000">
                                          <p:cBhvr>
                                            <p:cTn id="50" dur="2000" fill="hold"/>
                                            <p:tgtEl>
                                              <p:spTgt spid="18"/>
                                            </p:tgtEl>
                                            <p:attrNameLst>
                                              <p:attrName>ppt_x</p:attrName>
                                              <p:attrName>ppt_y</p:attrName>
                                            </p:attrNameLst>
                                          </p:cBhvr>
                                          <p:rCtr x="0" y="3333"/>
                                        </p:animMotion>
                                      </p:childTnLst>
                                    </p:cTn>
                                  </p:par>
                                  <p:par>
                                    <p:cTn id="51" presetID="42" presetClass="path" presetSubtype="0" fill="hold" nodeType="withEffect" p14:presetBounceEnd="35000">
                                      <p:stCondLst>
                                        <p:cond delay="0"/>
                                      </p:stCondLst>
                                      <p:childTnLst>
                                        <p:animMotion origin="layout" path="M 1.25E-6 -4.81481E-6 L 1.25E-6 -0.06921 " pathEditMode="relative" rAng="0" ptsTypes="AA" p14:bounceEnd="35000">
                                          <p:cBhvr>
                                            <p:cTn id="52" dur="2000" fill="hold"/>
                                            <p:tgtEl>
                                              <p:spTgt spid="23"/>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6" grpId="1" bldLvl="0" animBg="1"/>
          <p:bldP spid="17" grpId="0" bldLvl="0" animBg="1"/>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par>
                                    <p:cTn id="24" presetID="22" presetClass="entr" presetSubtype="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par>
                              <p:cTn id="27" fill="hold">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00"/>
                                            <p:tgtEl>
                                              <p:spTgt spid="28"/>
                                            </p:tgtEl>
                                          </p:cBhvr>
                                        </p:animEffect>
                                        <p:anim calcmode="lin" valueType="num">
                                          <p:cBhvr>
                                            <p:cTn id="41" dur="1000" fill="hold"/>
                                            <p:tgtEl>
                                              <p:spTgt spid="28"/>
                                            </p:tgtEl>
                                            <p:attrNameLst>
                                              <p:attrName>ppt_x</p:attrName>
                                            </p:attrNameLst>
                                          </p:cBhvr>
                                          <p:tavLst>
                                            <p:tav tm="0">
                                              <p:val>
                                                <p:strVal val="#ppt_x"/>
                                              </p:val>
                                            </p:tav>
                                            <p:tav tm="100000">
                                              <p:val>
                                                <p:strVal val="#ppt_x"/>
                                              </p:val>
                                            </p:tav>
                                          </p:tavLst>
                                        </p:anim>
                                        <p:anim calcmode="lin" valueType="num">
                                          <p:cBhvr>
                                            <p:cTn id="42" dur="1000" fill="hold"/>
                                            <p:tgtEl>
                                              <p:spTgt spid="28"/>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path" presetSubtype="0" fill="hold" nodeType="afterEffect">
                                      <p:stCondLst>
                                        <p:cond delay="0"/>
                                      </p:stCondLst>
                                      <p:childTnLst>
                                        <p:animMotion origin="layout" path="M 1.38614E-6 3.7037E-6 L 1.38614E-6 0.06689 " pathEditMode="relative" rAng="0" ptsTypes="AA">
                                          <p:cBhvr>
                                            <p:cTn id="50" dur="2000" fill="hold"/>
                                            <p:tgtEl>
                                              <p:spTgt spid="18"/>
                                            </p:tgtEl>
                                            <p:attrNameLst>
                                              <p:attrName>ppt_x</p:attrName>
                                              <p:attrName>ppt_y</p:attrName>
                                            </p:attrNameLst>
                                          </p:cBhvr>
                                          <p:rCtr x="0" y="3333"/>
                                        </p:animMotion>
                                      </p:childTnLst>
                                    </p:cTn>
                                  </p:par>
                                  <p:par>
                                    <p:cTn id="51" presetID="42" presetClass="path" presetSubtype="0" fill="hold" nodeType="withEffect">
                                      <p:stCondLst>
                                        <p:cond delay="0"/>
                                      </p:stCondLst>
                                      <p:childTnLst>
                                        <p:animMotion origin="layout" path="M 1.25E-6 -4.81481E-6 L 1.25E-6 -0.06921 " pathEditMode="relative" rAng="0" ptsTypes="AA">
                                          <p:cBhvr>
                                            <p:cTn id="52" dur="2000" fill="hold"/>
                                            <p:tgtEl>
                                              <p:spTgt spid="23"/>
                                            </p:tgtEl>
                                            <p:attrNameLst>
                                              <p:attrName>ppt_x</p:attrName>
                                              <p:attrName>ppt_y</p:attrName>
                                            </p:attrNameLst>
                                          </p:cBhvr>
                                          <p:rCtr x="0" y="-3472"/>
                                        </p:animMotion>
                                      </p:childTnLst>
                                    </p:cTn>
                                  </p:par>
                                  <p:par>
                                    <p:cTn id="53" presetID="8" presetClass="emph" presetSubtype="0" fill="hold" grpId="1" nodeType="withEffect">
                                      <p:stCondLst>
                                        <p:cond delay="0"/>
                                      </p:stCondLst>
                                      <p:childTnLst>
                                        <p:animRot by="900000">
                                          <p:cBhvr>
                                            <p:cTn id="54" dur="13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6" grpId="1" bldLvl="0" animBg="1"/>
          <p:bldP spid="17" grpId="0" bldLvl="0" animBg="1"/>
          <p:bldP spid="28" grpId="0"/>
          <p:bldP spid="29" grpId="0"/>
          <p:bldP spid="30" grpId="0"/>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 name="矩形 31"/>
          <p:cNvSpPr/>
          <p:nvPr/>
        </p:nvSpPr>
        <p:spPr>
          <a:xfrm>
            <a:off x="4131197" y="179762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3" name="矩形 32"/>
          <p:cNvSpPr/>
          <p:nvPr/>
        </p:nvSpPr>
        <p:spPr>
          <a:xfrm>
            <a:off x="4819079" y="1621449"/>
            <a:ext cx="3875245" cy="382107"/>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34" name="六边形 33"/>
          <p:cNvSpPr/>
          <p:nvPr/>
        </p:nvSpPr>
        <p:spPr>
          <a:xfrm>
            <a:off x="2075682" y="3105364"/>
            <a:ext cx="1312385" cy="1127775"/>
          </a:xfrm>
          <a:prstGeom prst="hexagon">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60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研究意义</a:t>
            </a:r>
          </a:p>
        </p:txBody>
      </p:sp>
      <p:cxnSp>
        <p:nvCxnSpPr>
          <p:cNvPr id="35" name="直接箭头连接符 34"/>
          <p:cNvCxnSpPr>
            <a:stCxn id="34" idx="5"/>
          </p:cNvCxnSpPr>
          <p:nvPr/>
        </p:nvCxnSpPr>
        <p:spPr>
          <a:xfrm flipV="1">
            <a:off x="3106496" y="2333728"/>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4" idx="0"/>
          </p:cNvCxnSpPr>
          <p:nvPr/>
        </p:nvCxnSpPr>
        <p:spPr>
          <a:xfrm>
            <a:off x="3388068" y="3669251"/>
            <a:ext cx="74312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34" idx="1"/>
          </p:cNvCxnSpPr>
          <p:nvPr/>
        </p:nvCxnSpPr>
        <p:spPr>
          <a:xfrm>
            <a:off x="3106496" y="4233139"/>
            <a:ext cx="1025971" cy="77163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38" name="TextBox 31"/>
          <p:cNvSpPr txBox="1"/>
          <p:nvPr/>
        </p:nvSpPr>
        <p:spPr>
          <a:xfrm>
            <a:off x="4309834" y="2036945"/>
            <a:ext cx="5001832" cy="828899"/>
          </a:xfrm>
          <a:prstGeom prst="rect">
            <a:avLst/>
          </a:prstGeom>
          <a:noFill/>
        </p:spPr>
        <p:txBody>
          <a:bodyPr wrap="square" lIns="75520" tIns="37760" rIns="75520" bIns="37760" rtlCol="0">
            <a:spAutoFit/>
          </a:bodyPr>
          <a:lstStyle/>
          <a:p>
            <a:pPr>
              <a:lnSpc>
                <a:spcPct val="130000"/>
              </a:lnSpc>
            </a:pPr>
            <a:r>
              <a:rPr lang="zh-CN" altLang="en-US" sz="13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sp>
        <p:nvSpPr>
          <p:cNvPr id="39" name="矩形 38"/>
          <p:cNvSpPr/>
          <p:nvPr/>
        </p:nvSpPr>
        <p:spPr>
          <a:xfrm>
            <a:off x="4131197" y="3281541"/>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0" name="矩形 39"/>
          <p:cNvSpPr/>
          <p:nvPr/>
        </p:nvSpPr>
        <p:spPr>
          <a:xfrm>
            <a:off x="4819079" y="3105364"/>
            <a:ext cx="3875245" cy="382107"/>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41" name="TextBox 34"/>
          <p:cNvSpPr txBox="1"/>
          <p:nvPr/>
        </p:nvSpPr>
        <p:spPr>
          <a:xfrm>
            <a:off x="4309834" y="3520860"/>
            <a:ext cx="5001832" cy="828899"/>
          </a:xfrm>
          <a:prstGeom prst="rect">
            <a:avLst/>
          </a:prstGeom>
          <a:noFill/>
        </p:spPr>
        <p:txBody>
          <a:bodyPr wrap="square" lIns="75520" tIns="37760" rIns="75520" bIns="37760" rtlCol="0">
            <a:spAutoFit/>
          </a:bodyPr>
          <a:lstStyle/>
          <a:p>
            <a:pPr>
              <a:lnSpc>
                <a:spcPct val="130000"/>
              </a:lnSpc>
            </a:pPr>
            <a:r>
              <a:rPr lang="zh-CN" altLang="en-US" sz="13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sp>
        <p:nvSpPr>
          <p:cNvPr id="42" name="矩形 41"/>
          <p:cNvSpPr/>
          <p:nvPr/>
        </p:nvSpPr>
        <p:spPr>
          <a:xfrm>
            <a:off x="4131197" y="4765456"/>
            <a:ext cx="5260199" cy="1189025"/>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3" name="矩形 42"/>
          <p:cNvSpPr/>
          <p:nvPr/>
        </p:nvSpPr>
        <p:spPr>
          <a:xfrm>
            <a:off x="4819079" y="4589279"/>
            <a:ext cx="3875245" cy="382107"/>
          </a:xfrm>
          <a:prstGeom prst="rect">
            <a:avLst/>
          </a:prstGeom>
          <a:solidFill>
            <a:srgbClr val="355201"/>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dirty="0">
                <a:solidFill>
                  <a:schemeClr val="bg1"/>
                </a:solidFill>
                <a:latin typeface="思源黑体 CN Light" panose="020B0300000000000000" charset="-122"/>
                <a:ea typeface="思源黑体 CN Light" panose="020B0300000000000000" charset="-122"/>
                <a:cs typeface="阿里巴巴普惠体 R" panose="00020600040101010101" pitchFamily="18" charset="-122"/>
              </a:rPr>
              <a:t>点击添加标题</a:t>
            </a:r>
          </a:p>
        </p:txBody>
      </p:sp>
      <p:sp>
        <p:nvSpPr>
          <p:cNvPr id="44" name="TextBox 37"/>
          <p:cNvSpPr txBox="1"/>
          <p:nvPr/>
        </p:nvSpPr>
        <p:spPr>
          <a:xfrm>
            <a:off x="4309834" y="5004775"/>
            <a:ext cx="5001832" cy="828899"/>
          </a:xfrm>
          <a:prstGeom prst="rect">
            <a:avLst/>
          </a:prstGeom>
          <a:noFill/>
        </p:spPr>
        <p:txBody>
          <a:bodyPr wrap="square" lIns="75520" tIns="37760" rIns="75520" bIns="37760" rtlCol="0">
            <a:spAutoFit/>
          </a:bodyPr>
          <a:lstStyle/>
          <a:p>
            <a:pPr>
              <a:lnSpc>
                <a:spcPct val="130000"/>
              </a:lnSpc>
            </a:pPr>
            <a:r>
              <a:rPr lang="zh-CN" altLang="en-US" sz="13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a:t>
            </a:r>
            <a:r>
              <a:rPr lang="zh-CN" altLang="en-US" sz="13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文字。</a:t>
            </a:r>
          </a:p>
        </p:txBody>
      </p:sp>
      <p:grpSp>
        <p:nvGrpSpPr>
          <p:cNvPr id="6" name="组合 5"/>
          <p:cNvGrpSpPr/>
          <p:nvPr/>
        </p:nvGrpSpPr>
        <p:grpSpPr>
          <a:xfrm>
            <a:off x="100965" y="175895"/>
            <a:ext cx="11990070" cy="672465"/>
            <a:chOff x="159" y="277"/>
            <a:chExt cx="18882" cy="1059"/>
          </a:xfrm>
        </p:grpSpPr>
        <p:cxnSp>
          <p:nvCxnSpPr>
            <p:cNvPr id="7" name="直接连接符 6"/>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par>
                                    <p:cTn id="15" presetID="22" presetClass="entr" presetSubtype="8"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outVertical)">
                                          <p:cBhvr>
                                            <p:cTn id="21" dur="500"/>
                                            <p:tgtEl>
                                              <p:spTgt spid="3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14:bounceEnd="50000">
                                          <p:cBhvr additive="base">
                                            <p:cTn id="25"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8"/>
                                            </p:tgtEl>
                                            <p:attrNameLst>
                                              <p:attrName>style.visibility</p:attrName>
                                            </p:attrNameLst>
                                          </p:cBhvr>
                                          <p:to>
                                            <p:strVal val="visible"/>
                                          </p:to>
                                        </p:set>
                                        <p:animEffect transition="in" filter="wipe(left)">
                                          <p:cBhvr>
                                            <p:cTn id="30" dur="100"/>
                                            <p:tgtEl>
                                              <p:spTgt spid="3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8"/>
                                            </p:tgtEl>
                                          </p:cBhvr>
                                          <p:to x="80000" y="100000"/>
                                        </p:animScale>
                                        <p:anim by="(#ppt_w*0.10)" calcmode="lin" valueType="num">
                                          <p:cBhvr>
                                            <p:cTn id="33" dur="50" autoRev="1" fill="hold">
                                              <p:stCondLst>
                                                <p:cond delay="0"/>
                                              </p:stCondLst>
                                            </p:cTn>
                                            <p:tgtEl>
                                              <p:spTgt spid="38"/>
                                            </p:tgtEl>
                                            <p:attrNameLst>
                                              <p:attrName>ppt_x</p:attrName>
                                            </p:attrNameLst>
                                          </p:cBhvr>
                                        </p:anim>
                                        <p:anim by="(-#ppt_w*0.10)" calcmode="lin" valueType="num">
                                          <p:cBhvr>
                                            <p:cTn id="34" dur="50" autoRev="1" fill="hold">
                                              <p:stCondLst>
                                                <p:cond delay="0"/>
                                              </p:stCondLst>
                                            </p:cTn>
                                            <p:tgtEl>
                                              <p:spTgt spid="38"/>
                                            </p:tgtEl>
                                            <p:attrNameLst>
                                              <p:attrName>ppt_y</p:attrName>
                                            </p:attrNameLst>
                                          </p:cBhvr>
                                        </p:anim>
                                        <p:animRot by="-480000">
                                          <p:cBhvr>
                                            <p:cTn id="35" dur="50" autoRev="1" fill="hold">
                                              <p:stCondLst>
                                                <p:cond delay="0"/>
                                              </p:stCondLst>
                                            </p:cTn>
                                            <p:tgtEl>
                                              <p:spTgt spid="38"/>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outVertical)">
                                          <p:cBhvr>
                                            <p:cTn id="39" dur="500"/>
                                            <p:tgtEl>
                                              <p:spTgt spid="40"/>
                                            </p:tgtEl>
                                          </p:cBhvr>
                                        </p:animEffect>
                                      </p:childTnLst>
                                    </p:cTn>
                                  </p:par>
                                </p:childTnLst>
                              </p:cTn>
                            </p:par>
                            <p:par>
                              <p:cTn id="40" fill="hold">
                                <p:stCondLst>
                                  <p:cond delay="49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14:bounceEnd="50000">
                                          <p:cBhvr additive="base">
                                            <p:cTn id="43" dur="5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41"/>
                                            </p:tgtEl>
                                            <p:attrNameLst>
                                              <p:attrName>style.visibility</p:attrName>
                                            </p:attrNameLst>
                                          </p:cBhvr>
                                          <p:to>
                                            <p:strVal val="visible"/>
                                          </p:to>
                                        </p:set>
                                        <p:animEffect transition="in" filter="wipe(left)">
                                          <p:cBhvr>
                                            <p:cTn id="48" dur="100"/>
                                            <p:tgtEl>
                                              <p:spTgt spid="4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41"/>
                                            </p:tgtEl>
                                          </p:cBhvr>
                                          <p:to x="80000" y="100000"/>
                                        </p:animScale>
                                        <p:anim by="(#ppt_w*0.10)" calcmode="lin" valueType="num">
                                          <p:cBhvr>
                                            <p:cTn id="51" dur="50" autoRev="1" fill="hold">
                                              <p:stCondLst>
                                                <p:cond delay="0"/>
                                              </p:stCondLst>
                                            </p:cTn>
                                            <p:tgtEl>
                                              <p:spTgt spid="41"/>
                                            </p:tgtEl>
                                            <p:attrNameLst>
                                              <p:attrName>ppt_x</p:attrName>
                                            </p:attrNameLst>
                                          </p:cBhvr>
                                        </p:anim>
                                        <p:anim by="(-#ppt_w*0.10)" calcmode="lin" valueType="num">
                                          <p:cBhvr>
                                            <p:cTn id="52" dur="50" autoRev="1" fill="hold">
                                              <p:stCondLst>
                                                <p:cond delay="0"/>
                                              </p:stCondLst>
                                            </p:cTn>
                                            <p:tgtEl>
                                              <p:spTgt spid="41"/>
                                            </p:tgtEl>
                                            <p:attrNameLst>
                                              <p:attrName>ppt_y</p:attrName>
                                            </p:attrNameLst>
                                          </p:cBhvr>
                                        </p:anim>
                                        <p:animRot by="-480000">
                                          <p:cBhvr>
                                            <p:cTn id="53" dur="50" autoRev="1" fill="hold">
                                              <p:stCondLst>
                                                <p:cond delay="0"/>
                                              </p:stCondLst>
                                            </p:cTn>
                                            <p:tgtEl>
                                              <p:spTgt spid="41"/>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outVertical)">
                                          <p:cBhvr>
                                            <p:cTn id="57" dur="500"/>
                                            <p:tgtEl>
                                              <p:spTgt spid="43"/>
                                            </p:tgtEl>
                                          </p:cBhvr>
                                        </p:animEffect>
                                      </p:childTnLst>
                                    </p:cTn>
                                  </p:par>
                                </p:childTnLst>
                              </p:cTn>
                            </p:par>
                            <p:par>
                              <p:cTn id="58" fill="hold">
                                <p:stCondLst>
                                  <p:cond delay="83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14:bounceEnd="50000">
                                          <p:cBhvr additive="base">
                                            <p:cTn id="61"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42"/>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4"/>
                                            </p:tgtEl>
                                            <p:attrNameLst>
                                              <p:attrName>style.visibility</p:attrName>
                                            </p:attrNameLst>
                                          </p:cBhvr>
                                          <p:to>
                                            <p:strVal val="visible"/>
                                          </p:to>
                                        </p:set>
                                        <p:animEffect transition="in" filter="wipe(left)">
                                          <p:cBhvr>
                                            <p:cTn id="66" dur="100"/>
                                            <p:tgtEl>
                                              <p:spTgt spid="4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4"/>
                                            </p:tgtEl>
                                          </p:cBhvr>
                                          <p:to x="80000" y="100000"/>
                                        </p:animScale>
                                        <p:anim by="(#ppt_w*0.10)" calcmode="lin" valueType="num">
                                          <p:cBhvr>
                                            <p:cTn id="69" dur="50" autoRev="1" fill="hold">
                                              <p:stCondLst>
                                                <p:cond delay="0"/>
                                              </p:stCondLst>
                                            </p:cTn>
                                            <p:tgtEl>
                                              <p:spTgt spid="44"/>
                                            </p:tgtEl>
                                            <p:attrNameLst>
                                              <p:attrName>ppt_x</p:attrName>
                                            </p:attrNameLst>
                                          </p:cBhvr>
                                        </p:anim>
                                        <p:anim by="(-#ppt_w*0.10)" calcmode="lin" valueType="num">
                                          <p:cBhvr>
                                            <p:cTn id="70" dur="50" autoRev="1" fill="hold">
                                              <p:stCondLst>
                                                <p:cond delay="0"/>
                                              </p:stCondLst>
                                            </p:cTn>
                                            <p:tgtEl>
                                              <p:spTgt spid="44"/>
                                            </p:tgtEl>
                                            <p:attrNameLst>
                                              <p:attrName>ppt_y</p:attrName>
                                            </p:attrNameLst>
                                          </p:cBhvr>
                                        </p:anim>
                                        <p:animRot by="-480000">
                                          <p:cBhvr>
                                            <p:cTn id="71" dur="50" autoRev="1" fill="hold">
                                              <p:stCondLst>
                                                <p:cond delay="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8" grpId="0"/>
          <p:bldP spid="38" grpId="1"/>
          <p:bldP spid="39" grpId="0" bldLvl="0" animBg="1"/>
          <p:bldP spid="40" grpId="0" bldLvl="0" animBg="1"/>
          <p:bldP spid="41" grpId="0"/>
          <p:bldP spid="41" grpId="1"/>
          <p:bldP spid="42" grpId="0" bldLvl="0" animBg="1"/>
          <p:bldP spid="43" grpId="0" bldLvl="0" animBg="1"/>
          <p:bldP spid="44" grpId="0"/>
          <p:bldP spid="4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8"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par>
                                    <p:cTn id="15" presetID="22" presetClass="entr" presetSubtype="8"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outVertical)">
                                          <p:cBhvr>
                                            <p:cTn id="21" dur="500"/>
                                            <p:tgtEl>
                                              <p:spTgt spid="3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8"/>
                                            </p:tgtEl>
                                            <p:attrNameLst>
                                              <p:attrName>style.visibility</p:attrName>
                                            </p:attrNameLst>
                                          </p:cBhvr>
                                          <p:to>
                                            <p:strVal val="visible"/>
                                          </p:to>
                                        </p:set>
                                        <p:animEffect transition="in" filter="wipe(left)">
                                          <p:cBhvr>
                                            <p:cTn id="30" dur="100"/>
                                            <p:tgtEl>
                                              <p:spTgt spid="3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8"/>
                                            </p:tgtEl>
                                          </p:cBhvr>
                                          <p:to x="80000" y="100000"/>
                                        </p:animScale>
                                        <p:anim by="(#ppt_w*0.10)" calcmode="lin" valueType="num">
                                          <p:cBhvr>
                                            <p:cTn id="33" dur="50" autoRev="1" fill="hold">
                                              <p:stCondLst>
                                                <p:cond delay="0"/>
                                              </p:stCondLst>
                                            </p:cTn>
                                            <p:tgtEl>
                                              <p:spTgt spid="38"/>
                                            </p:tgtEl>
                                            <p:attrNameLst>
                                              <p:attrName>ppt_x</p:attrName>
                                            </p:attrNameLst>
                                          </p:cBhvr>
                                        </p:anim>
                                        <p:anim by="(-#ppt_w*0.10)" calcmode="lin" valueType="num">
                                          <p:cBhvr>
                                            <p:cTn id="34" dur="50" autoRev="1" fill="hold">
                                              <p:stCondLst>
                                                <p:cond delay="0"/>
                                              </p:stCondLst>
                                            </p:cTn>
                                            <p:tgtEl>
                                              <p:spTgt spid="38"/>
                                            </p:tgtEl>
                                            <p:attrNameLst>
                                              <p:attrName>ppt_y</p:attrName>
                                            </p:attrNameLst>
                                          </p:cBhvr>
                                        </p:anim>
                                        <p:animRot by="-480000">
                                          <p:cBhvr>
                                            <p:cTn id="35" dur="50" autoRev="1" fill="hold">
                                              <p:stCondLst>
                                                <p:cond delay="0"/>
                                              </p:stCondLst>
                                            </p:cTn>
                                            <p:tgtEl>
                                              <p:spTgt spid="38"/>
                                            </p:tgtEl>
                                            <p:attrNameLst>
                                              <p:attrName>r</p:attrName>
                                            </p:attrNameLst>
                                          </p:cBhvr>
                                        </p:animRot>
                                      </p:childTnLst>
                                    </p:cTn>
                                  </p:par>
                                </p:childTnLst>
                              </p:cTn>
                            </p:par>
                            <p:par>
                              <p:cTn id="36" fill="hold">
                                <p:stCondLst>
                                  <p:cond delay="4409"/>
                                </p:stCondLst>
                                <p:childTnLst>
                                  <p:par>
                                    <p:cTn id="37" presetID="16" presetClass="entr" presetSubtype="37"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arn(outVertical)">
                                          <p:cBhvr>
                                            <p:cTn id="39" dur="500"/>
                                            <p:tgtEl>
                                              <p:spTgt spid="40"/>
                                            </p:tgtEl>
                                          </p:cBhvr>
                                        </p:animEffect>
                                      </p:childTnLst>
                                    </p:cTn>
                                  </p:par>
                                </p:childTnLst>
                              </p:cTn>
                            </p:par>
                            <p:par>
                              <p:cTn id="40" fill="hold">
                                <p:stCondLst>
                                  <p:cond delay="4909"/>
                                </p:stCondLst>
                                <p:childTnLst>
                                  <p:par>
                                    <p:cTn id="41" presetID="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54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41"/>
                                            </p:tgtEl>
                                            <p:attrNameLst>
                                              <p:attrName>style.visibility</p:attrName>
                                            </p:attrNameLst>
                                          </p:cBhvr>
                                          <p:to>
                                            <p:strVal val="visible"/>
                                          </p:to>
                                        </p:set>
                                        <p:animEffect transition="in" filter="wipe(left)">
                                          <p:cBhvr>
                                            <p:cTn id="48" dur="100"/>
                                            <p:tgtEl>
                                              <p:spTgt spid="4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41"/>
                                            </p:tgtEl>
                                          </p:cBhvr>
                                          <p:to x="80000" y="100000"/>
                                        </p:animScale>
                                        <p:anim by="(#ppt_w*0.10)" calcmode="lin" valueType="num">
                                          <p:cBhvr>
                                            <p:cTn id="51" dur="50" autoRev="1" fill="hold">
                                              <p:stCondLst>
                                                <p:cond delay="0"/>
                                              </p:stCondLst>
                                            </p:cTn>
                                            <p:tgtEl>
                                              <p:spTgt spid="41"/>
                                            </p:tgtEl>
                                            <p:attrNameLst>
                                              <p:attrName>ppt_x</p:attrName>
                                            </p:attrNameLst>
                                          </p:cBhvr>
                                        </p:anim>
                                        <p:anim by="(-#ppt_w*0.10)" calcmode="lin" valueType="num">
                                          <p:cBhvr>
                                            <p:cTn id="52" dur="50" autoRev="1" fill="hold">
                                              <p:stCondLst>
                                                <p:cond delay="0"/>
                                              </p:stCondLst>
                                            </p:cTn>
                                            <p:tgtEl>
                                              <p:spTgt spid="41"/>
                                            </p:tgtEl>
                                            <p:attrNameLst>
                                              <p:attrName>ppt_y</p:attrName>
                                            </p:attrNameLst>
                                          </p:cBhvr>
                                        </p:anim>
                                        <p:animRot by="-480000">
                                          <p:cBhvr>
                                            <p:cTn id="53" dur="50" autoRev="1" fill="hold">
                                              <p:stCondLst>
                                                <p:cond delay="0"/>
                                              </p:stCondLst>
                                            </p:cTn>
                                            <p:tgtEl>
                                              <p:spTgt spid="41"/>
                                            </p:tgtEl>
                                            <p:attrNameLst>
                                              <p:attrName>r</p:attrName>
                                            </p:attrNameLst>
                                          </p:cBhvr>
                                        </p:animRot>
                                      </p:childTnLst>
                                    </p:cTn>
                                  </p:par>
                                </p:childTnLst>
                              </p:cTn>
                            </p:par>
                            <p:par>
                              <p:cTn id="54" fill="hold">
                                <p:stCondLst>
                                  <p:cond delay="7820"/>
                                </p:stCondLst>
                                <p:childTnLst>
                                  <p:par>
                                    <p:cTn id="55" presetID="16" presetClass="entr" presetSubtype="37"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outVertical)">
                                          <p:cBhvr>
                                            <p:cTn id="57" dur="500"/>
                                            <p:tgtEl>
                                              <p:spTgt spid="43"/>
                                            </p:tgtEl>
                                          </p:cBhvr>
                                        </p:animEffect>
                                      </p:childTnLst>
                                    </p:cTn>
                                  </p:par>
                                </p:childTnLst>
                              </p:cTn>
                            </p:par>
                            <p:par>
                              <p:cTn id="58" fill="hold">
                                <p:stCondLst>
                                  <p:cond delay="8320"/>
                                </p:stCondLst>
                                <p:childTnLst>
                                  <p:par>
                                    <p:cTn id="59" presetID="2" presetClass="entr" presetSubtype="1"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0-#ppt_h/2"/>
                                              </p:val>
                                            </p:tav>
                                            <p:tav tm="100000">
                                              <p:val>
                                                <p:strVal val="#ppt_y"/>
                                              </p:val>
                                            </p:tav>
                                          </p:tavLst>
                                        </p:anim>
                                      </p:childTnLst>
                                    </p:cTn>
                                  </p:par>
                                </p:childTnLst>
                              </p:cTn>
                            </p:par>
                            <p:par>
                              <p:cTn id="63" fill="hold">
                                <p:stCondLst>
                                  <p:cond delay="88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4"/>
                                            </p:tgtEl>
                                            <p:attrNameLst>
                                              <p:attrName>style.visibility</p:attrName>
                                            </p:attrNameLst>
                                          </p:cBhvr>
                                          <p:to>
                                            <p:strVal val="visible"/>
                                          </p:to>
                                        </p:set>
                                        <p:animEffect transition="in" filter="wipe(left)">
                                          <p:cBhvr>
                                            <p:cTn id="66" dur="100"/>
                                            <p:tgtEl>
                                              <p:spTgt spid="4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4"/>
                                            </p:tgtEl>
                                          </p:cBhvr>
                                          <p:to x="80000" y="100000"/>
                                        </p:animScale>
                                        <p:anim by="(#ppt_w*0.10)" calcmode="lin" valueType="num">
                                          <p:cBhvr>
                                            <p:cTn id="69" dur="50" autoRev="1" fill="hold">
                                              <p:stCondLst>
                                                <p:cond delay="0"/>
                                              </p:stCondLst>
                                            </p:cTn>
                                            <p:tgtEl>
                                              <p:spTgt spid="44"/>
                                            </p:tgtEl>
                                            <p:attrNameLst>
                                              <p:attrName>ppt_x</p:attrName>
                                            </p:attrNameLst>
                                          </p:cBhvr>
                                        </p:anim>
                                        <p:anim by="(-#ppt_w*0.10)" calcmode="lin" valueType="num">
                                          <p:cBhvr>
                                            <p:cTn id="70" dur="50" autoRev="1" fill="hold">
                                              <p:stCondLst>
                                                <p:cond delay="0"/>
                                              </p:stCondLst>
                                            </p:cTn>
                                            <p:tgtEl>
                                              <p:spTgt spid="44"/>
                                            </p:tgtEl>
                                            <p:attrNameLst>
                                              <p:attrName>ppt_y</p:attrName>
                                            </p:attrNameLst>
                                          </p:cBhvr>
                                        </p:anim>
                                        <p:animRot by="-480000">
                                          <p:cBhvr>
                                            <p:cTn id="71" dur="50" autoRev="1" fill="hold">
                                              <p:stCondLst>
                                                <p:cond delay="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8" grpId="0"/>
          <p:bldP spid="38" grpId="1"/>
          <p:bldP spid="39" grpId="0" bldLvl="0" animBg="1"/>
          <p:bldP spid="40" grpId="0" bldLvl="0" animBg="1"/>
          <p:bldP spid="41" grpId="0"/>
          <p:bldP spid="41" grpId="1"/>
          <p:bldP spid="42" grpId="0" bldLvl="0" animBg="1"/>
          <p:bldP spid="43" grpId="0" bldLvl="0" animBg="1"/>
          <p:bldP spid="44" grpId="0"/>
          <p:bldP spid="44"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 name="Oval 22"/>
          <p:cNvSpPr>
            <a:spLocks noChangeArrowheads="1"/>
          </p:cNvSpPr>
          <p:nvPr/>
        </p:nvSpPr>
        <p:spPr bwMode="auto">
          <a:xfrm>
            <a:off x="4975984" y="1534070"/>
            <a:ext cx="1302980" cy="1302141"/>
          </a:xfrm>
          <a:prstGeom prst="ellipse">
            <a:avLst/>
          </a:prstGeom>
          <a:solidFill>
            <a:srgbClr val="355201"/>
          </a:solidFill>
          <a:ln>
            <a:noFill/>
          </a:ln>
        </p:spPr>
        <p:txBody>
          <a:bodyPr vert="horz" wrap="square" lIns="75493" tIns="37746" rIns="75493" bIns="37746" numCol="1" anchor="ctr" anchorCtr="0" compatLnSpc="1"/>
          <a:lstStyle/>
          <a:p>
            <a:r>
              <a:rPr lang="zh-CN" altLang="en-US" sz="1700" dirty="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rPr>
              <a:t>贡献与    </a:t>
            </a:r>
            <a:endParaRPr lang="en-US" altLang="zh-CN"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r>
              <a:rPr lang="en-US" altLang="zh-CN" dirty="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rPr>
              <a:t>创新</a:t>
            </a:r>
            <a:endParaRPr lang="zh-CN" altLang="en-US" baseline="-3000" dirty="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3" name="Line 23"/>
          <p:cNvSpPr>
            <a:spLocks noChangeShapeType="1"/>
          </p:cNvSpPr>
          <p:nvPr/>
        </p:nvSpPr>
        <p:spPr bwMode="auto">
          <a:xfrm flipH="1">
            <a:off x="1813043" y="2469011"/>
            <a:ext cx="3162941" cy="0"/>
          </a:xfrm>
          <a:prstGeom prst="line">
            <a:avLst/>
          </a:prstGeom>
          <a:noFill/>
          <a:ln w="5" cap="flat">
            <a:solidFill>
              <a:schemeClr val="accent4"/>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endParaRPr lang="zh-CN" altLang="en-US">
              <a:solidFill>
                <a:schemeClr val="tx1">
                  <a:lumMod val="75000"/>
                  <a:lumOff val="25000"/>
                </a:schemeClr>
              </a:solidFill>
              <a:ea typeface="阿里巴巴普惠体 R" panose="00020600040101010101" pitchFamily="18" charset="-122"/>
              <a:cs typeface="阿里巴巴普惠体 R" panose="00020600040101010101" pitchFamily="18" charset="-122"/>
            </a:endParaRPr>
          </a:p>
        </p:txBody>
      </p:sp>
      <p:sp>
        <p:nvSpPr>
          <p:cNvPr id="34" name="Freeform 24"/>
          <p:cNvSpPr>
            <a:spLocks noEditPoints="1"/>
          </p:cNvSpPr>
          <p:nvPr/>
        </p:nvSpPr>
        <p:spPr bwMode="auto">
          <a:xfrm>
            <a:off x="4020244" y="2290998"/>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355201"/>
          </a:solidFill>
          <a:ln>
            <a:noFill/>
          </a:ln>
        </p:spPr>
        <p:txBody>
          <a:bodyPr vert="horz" wrap="square" lIns="75493" tIns="37746" rIns="75493" bIns="37746"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5" name="Freeform 25"/>
          <p:cNvSpPr>
            <a:spLocks noEditPoints="1"/>
          </p:cNvSpPr>
          <p:nvPr/>
        </p:nvSpPr>
        <p:spPr bwMode="auto">
          <a:xfrm>
            <a:off x="3160409" y="2290998"/>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355201"/>
          </a:solidFill>
          <a:ln>
            <a:noFill/>
          </a:ln>
        </p:spPr>
        <p:txBody>
          <a:bodyPr vert="horz" wrap="square" lIns="75493" tIns="37746" rIns="75493" bIns="37746"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6" name="Freeform 26"/>
          <p:cNvSpPr>
            <a:spLocks noEditPoints="1"/>
          </p:cNvSpPr>
          <p:nvPr/>
        </p:nvSpPr>
        <p:spPr bwMode="auto">
          <a:xfrm>
            <a:off x="2303882" y="2290998"/>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355201"/>
          </a:solidFill>
          <a:ln>
            <a:noFill/>
          </a:ln>
        </p:spPr>
        <p:txBody>
          <a:bodyPr vert="horz" wrap="square" lIns="75493" tIns="37746" rIns="75493" bIns="37746"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7" name="Freeform 27"/>
          <p:cNvSpPr/>
          <p:nvPr/>
        </p:nvSpPr>
        <p:spPr bwMode="auto">
          <a:xfrm>
            <a:off x="4129376" y="2571204"/>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355201"/>
          </a:solidFill>
          <a:ln>
            <a:noFill/>
          </a:ln>
        </p:spPr>
        <p:txBody>
          <a:bodyPr vert="horz" wrap="square" lIns="75493" tIns="37746" rIns="75493" bIns="37746"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8" name="Freeform 28"/>
          <p:cNvSpPr/>
          <p:nvPr/>
        </p:nvSpPr>
        <p:spPr bwMode="auto">
          <a:xfrm>
            <a:off x="3246393" y="2571205"/>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355201"/>
          </a:solidFill>
          <a:ln>
            <a:noFill/>
          </a:ln>
        </p:spPr>
        <p:txBody>
          <a:bodyPr vert="horz" wrap="square" lIns="75493" tIns="37746" rIns="75493" bIns="37746"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39" name="Freeform 29"/>
          <p:cNvSpPr/>
          <p:nvPr/>
        </p:nvSpPr>
        <p:spPr bwMode="auto">
          <a:xfrm>
            <a:off x="2389866" y="2571204"/>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355201"/>
          </a:solidFill>
          <a:ln>
            <a:noFill/>
          </a:ln>
        </p:spPr>
        <p:txBody>
          <a:bodyPr vert="horz" wrap="square" lIns="75493" tIns="37746" rIns="75493" bIns="37746" numCol="1" anchor="t" anchorCtr="0" compatLnSpc="1"/>
          <a:lstStyle/>
          <a:p>
            <a:endPar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40" name="TextBox 17"/>
          <p:cNvSpPr txBox="1"/>
          <p:nvPr/>
        </p:nvSpPr>
        <p:spPr>
          <a:xfrm>
            <a:off x="5933630" y="3438664"/>
            <a:ext cx="537181" cy="768726"/>
          </a:xfrm>
          <a:prstGeom prst="rect">
            <a:avLst/>
          </a:prstGeom>
          <a:noFill/>
        </p:spPr>
        <p:txBody>
          <a:bodyPr wrap="none" lIns="75493" tIns="37746" rIns="75493" bIns="37746" rtlCol="0" anchor="ctr">
            <a:spAutoFit/>
          </a:bodyPr>
          <a:lstStyle/>
          <a:p>
            <a:r>
              <a:rPr lang="en-US" altLang="zh-CN" sz="45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A</a:t>
            </a:r>
          </a:p>
        </p:txBody>
      </p:sp>
      <p:sp>
        <p:nvSpPr>
          <p:cNvPr id="41" name="TextBox 18"/>
          <p:cNvSpPr txBox="1"/>
          <p:nvPr/>
        </p:nvSpPr>
        <p:spPr>
          <a:xfrm>
            <a:off x="5933630" y="4300920"/>
            <a:ext cx="537181" cy="768726"/>
          </a:xfrm>
          <a:prstGeom prst="rect">
            <a:avLst/>
          </a:prstGeom>
          <a:noFill/>
        </p:spPr>
        <p:txBody>
          <a:bodyPr wrap="none" lIns="75493" tIns="37746" rIns="75493" bIns="37746" rtlCol="0" anchor="ctr">
            <a:spAutoFit/>
          </a:bodyPr>
          <a:lstStyle/>
          <a:p>
            <a:r>
              <a:rPr lang="en-US" altLang="zh-CN" sz="45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B</a:t>
            </a:r>
          </a:p>
        </p:txBody>
      </p:sp>
      <p:sp>
        <p:nvSpPr>
          <p:cNvPr id="42" name="TextBox 19"/>
          <p:cNvSpPr txBox="1"/>
          <p:nvPr/>
        </p:nvSpPr>
        <p:spPr>
          <a:xfrm>
            <a:off x="5933629" y="5191269"/>
            <a:ext cx="569241" cy="768726"/>
          </a:xfrm>
          <a:prstGeom prst="rect">
            <a:avLst/>
          </a:prstGeom>
          <a:noFill/>
        </p:spPr>
        <p:txBody>
          <a:bodyPr wrap="none" lIns="75493" tIns="37746" rIns="75493" bIns="37746" rtlCol="0" anchor="ctr">
            <a:spAutoFit/>
          </a:bodyPr>
          <a:lstStyle/>
          <a:p>
            <a:r>
              <a:rPr lang="en-US" altLang="zh-CN" sz="45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C</a:t>
            </a:r>
          </a:p>
        </p:txBody>
      </p:sp>
      <p:sp>
        <p:nvSpPr>
          <p:cNvPr id="43" name="TextBox 20"/>
          <p:cNvSpPr txBox="1"/>
          <p:nvPr/>
        </p:nvSpPr>
        <p:spPr>
          <a:xfrm>
            <a:off x="6576691" y="3497785"/>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sp>
        <p:nvSpPr>
          <p:cNvPr id="44" name="TextBox 21"/>
          <p:cNvSpPr txBox="1"/>
          <p:nvPr/>
        </p:nvSpPr>
        <p:spPr>
          <a:xfrm>
            <a:off x="6576691" y="4390982"/>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sp>
        <p:nvSpPr>
          <p:cNvPr id="45" name="TextBox 22"/>
          <p:cNvSpPr txBox="1"/>
          <p:nvPr/>
        </p:nvSpPr>
        <p:spPr>
          <a:xfrm>
            <a:off x="6576691" y="5316761"/>
            <a:ext cx="4132447" cy="796426"/>
          </a:xfrm>
          <a:prstGeom prst="rect">
            <a:avLst/>
          </a:prstGeom>
          <a:noFill/>
        </p:spPr>
        <p:txBody>
          <a:bodyPr wrap="square" lIns="75493" tIns="37746" rIns="75493" bIns="37746"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您的内容打在这里，或者通过复制您的文本后，在此框中选择粘贴，并选择只保留文字。您的内容打在这里，或者通过复制您的文本后，在此框中选择粘贴，并选择只保留文字。</a:t>
            </a:r>
          </a:p>
        </p:txBody>
      </p:sp>
      <p:grpSp>
        <p:nvGrpSpPr>
          <p:cNvPr id="9" name="组合 8"/>
          <p:cNvGrpSpPr/>
          <p:nvPr/>
        </p:nvGrpSpPr>
        <p:grpSpPr>
          <a:xfrm>
            <a:off x="100965" y="175895"/>
            <a:ext cx="11990070" cy="672465"/>
            <a:chOff x="159" y="277"/>
            <a:chExt cx="18882" cy="1059"/>
          </a:xfrm>
        </p:grpSpPr>
        <p:cxnSp>
          <p:nvCxnSpPr>
            <p:cNvPr id="10" name="直接连接符 9"/>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 calcmode="lin" valueType="num">
                                      <p:cBhvr>
                                        <p:cTn id="19" dur="500" fill="hold"/>
                                        <p:tgtEl>
                                          <p:spTgt spid="34"/>
                                        </p:tgtEl>
                                        <p:attrNameLst>
                                          <p:attrName>style.rotation</p:attrName>
                                        </p:attrNameLst>
                                      </p:cBhvr>
                                      <p:tavLst>
                                        <p:tav tm="0">
                                          <p:val>
                                            <p:fltVal val="360"/>
                                          </p:val>
                                        </p:tav>
                                        <p:tav tm="100000">
                                          <p:val>
                                            <p:fltVal val="0"/>
                                          </p:val>
                                        </p:tav>
                                      </p:tavLst>
                                    </p:anim>
                                    <p:animEffect transition="in" filter="fade">
                                      <p:cBhvr>
                                        <p:cTn id="20" dur="500"/>
                                        <p:tgtEl>
                                          <p:spTgt spid="34"/>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 calcmode="lin" valueType="num">
                                      <p:cBhvr>
                                        <p:cTn id="31" dur="500" fill="hold"/>
                                        <p:tgtEl>
                                          <p:spTgt spid="36"/>
                                        </p:tgtEl>
                                        <p:attrNameLst>
                                          <p:attrName>style.rotation</p:attrName>
                                        </p:attrNameLst>
                                      </p:cBhvr>
                                      <p:tavLst>
                                        <p:tav tm="0">
                                          <p:val>
                                            <p:fltVal val="360"/>
                                          </p:val>
                                        </p:tav>
                                        <p:tav tm="100000">
                                          <p:val>
                                            <p:fltVal val="0"/>
                                          </p:val>
                                        </p:tav>
                                      </p:tavLst>
                                    </p:anim>
                                    <p:animEffect transition="in" filter="fade">
                                      <p:cBhvr>
                                        <p:cTn id="32" dur="500"/>
                                        <p:tgtEl>
                                          <p:spTgt spid="3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anim calcmode="lin" valueType="num">
                                      <p:cBhvr>
                                        <p:cTn id="41" dur="500" fill="hold"/>
                                        <p:tgtEl>
                                          <p:spTgt spid="40"/>
                                        </p:tgtEl>
                                        <p:attrNameLst>
                                          <p:attrName>ppt_w</p:attrName>
                                        </p:attrNameLst>
                                      </p:cBhvr>
                                      <p:tavLst>
                                        <p:tav tm="0" fmla="#ppt_w*sin(2.5*pi*$)">
                                          <p:val>
                                            <p:fltVal val="0"/>
                                          </p:val>
                                        </p:tav>
                                        <p:tav tm="100000">
                                          <p:val>
                                            <p:fltVal val="1"/>
                                          </p:val>
                                        </p:tav>
                                      </p:tavLst>
                                    </p:anim>
                                    <p:anim calcmode="lin" valueType="num">
                                      <p:cBhvr>
                                        <p:cTn id="42" dur="500" fill="hold"/>
                                        <p:tgtEl>
                                          <p:spTgt spid="40"/>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anim calcmode="lin" valueType="num">
                                      <p:cBhvr>
                                        <p:cTn id="54" dur="500" fill="hold"/>
                                        <p:tgtEl>
                                          <p:spTgt spid="41"/>
                                        </p:tgtEl>
                                        <p:attrNameLst>
                                          <p:attrName>ppt_w</p:attrName>
                                        </p:attrNameLst>
                                      </p:cBhvr>
                                      <p:tavLst>
                                        <p:tav tm="0" fmla="#ppt_w*sin(2.5*pi*$)">
                                          <p:val>
                                            <p:fltVal val="0"/>
                                          </p:val>
                                        </p:tav>
                                        <p:tav tm="100000">
                                          <p:val>
                                            <p:fltVal val="1"/>
                                          </p:val>
                                        </p:tav>
                                      </p:tavLst>
                                    </p:anim>
                                    <p:anim calcmode="lin" valueType="num">
                                      <p:cBhvr>
                                        <p:cTn id="55" dur="500" fill="hold"/>
                                        <p:tgtEl>
                                          <p:spTgt spid="41"/>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anim calcmode="lin" valueType="num">
                                      <p:cBhvr>
                                        <p:cTn id="67" dur="500" fill="hold"/>
                                        <p:tgtEl>
                                          <p:spTgt spid="42"/>
                                        </p:tgtEl>
                                        <p:attrNameLst>
                                          <p:attrName>ppt_w</p:attrName>
                                        </p:attrNameLst>
                                      </p:cBhvr>
                                      <p:tavLst>
                                        <p:tav tm="0" fmla="#ppt_w*sin(2.5*pi*$)">
                                          <p:val>
                                            <p:fltVal val="0"/>
                                          </p:val>
                                        </p:tav>
                                        <p:tav tm="100000">
                                          <p:val>
                                            <p:fltVal val="1"/>
                                          </p:val>
                                        </p:tav>
                                      </p:tavLst>
                                    </p:anim>
                                    <p:anim calcmode="lin" valueType="num">
                                      <p:cBhvr>
                                        <p:cTn id="68" dur="500" fill="hold"/>
                                        <p:tgtEl>
                                          <p:spTgt spid="42"/>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left)">
                                      <p:cBhvr>
                                        <p:cTn id="7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MH_Others_1"/>
          <p:cNvSpPr txBox="1"/>
          <p:nvPr>
            <p:custDataLst>
              <p:tags r:id="rId1"/>
            </p:custDataLst>
          </p:nvPr>
        </p:nvSpPr>
        <p:spPr>
          <a:xfrm>
            <a:off x="1257300" y="2521903"/>
            <a:ext cx="2496185" cy="1508125"/>
          </a:xfrm>
          <a:prstGeom prst="rect">
            <a:avLst/>
          </a:prstGeom>
          <a:noFill/>
        </p:spPr>
        <p:txBody>
          <a:bodyPr wrap="square" lIns="0" tIns="0" rIns="0" bIns="0" rtlCol="0" anchor="ctr" anchorCtr="0">
            <a:spAutoFit/>
          </a:bodyPr>
          <a:lstStyle/>
          <a:p>
            <a:pPr algn="ctr"/>
            <a:r>
              <a:rPr lang="en-US" altLang="zh-CN" sz="6600" dirty="0">
                <a:solidFill>
                  <a:srgbClr val="355201"/>
                </a:solidFill>
                <a:latin typeface="思源黑体 Bold" panose="020B0800000000000000" charset="-122"/>
                <a:ea typeface="思源黑体 Bold" panose="020B0800000000000000" charset="-122"/>
                <a:sym typeface="Arial" panose="020B0604020202020204" pitchFamily="34" charset="0"/>
              </a:rPr>
              <a:t>02</a:t>
            </a:r>
          </a:p>
          <a:p>
            <a:pPr algn="ctr"/>
            <a:r>
              <a:rPr lang="en-US" altLang="zh-CN" sz="3200" dirty="0">
                <a:solidFill>
                  <a:srgbClr val="355201"/>
                </a:solidFill>
                <a:latin typeface="思源黑体 Bold" panose="020B0800000000000000" charset="-122"/>
                <a:ea typeface="思源黑体 Bold" panose="020B0800000000000000" charset="-122"/>
                <a:sym typeface="Arial" panose="020B0604020202020204" pitchFamily="34" charset="0"/>
              </a:rPr>
              <a:t>CHAPTER</a:t>
            </a:r>
          </a:p>
        </p:txBody>
      </p:sp>
      <p:sp>
        <p:nvSpPr>
          <p:cNvPr id="8" name="矩形 7"/>
          <p:cNvSpPr/>
          <p:nvPr/>
        </p:nvSpPr>
        <p:spPr>
          <a:xfrm>
            <a:off x="3833167" y="2677374"/>
            <a:ext cx="3654178" cy="553720"/>
          </a:xfrm>
          <a:prstGeom prst="rect">
            <a:avLst/>
          </a:prstGeom>
        </p:spPr>
        <p:txBody>
          <a:bodyPr wrap="square" lIns="0" tIns="0" rIns="0" bIns="0">
            <a:spAutoFit/>
          </a:bodyPr>
          <a:lstStyle/>
          <a:p>
            <a:pPr marL="0" lvl="1" indent="0"/>
            <a:r>
              <a:rPr lang="zh-CN" altLang="en-US" sz="3600" dirty="0">
                <a:solidFill>
                  <a:srgbClr val="355201"/>
                </a:solidFill>
                <a:latin typeface="思源黑体 Bold" panose="020B0800000000000000" charset="-122"/>
                <a:ea typeface="思源黑体 Bold" panose="020B0800000000000000" charset="-122"/>
                <a:cs typeface="+mn-ea"/>
                <a:sym typeface="Arial" panose="020B0604020202020204" pitchFamily="34" charset="0"/>
              </a:rPr>
              <a:t>添加您的标题</a:t>
            </a:r>
          </a:p>
        </p:txBody>
      </p:sp>
      <p:sp>
        <p:nvSpPr>
          <p:cNvPr id="9" name="TextBox 11"/>
          <p:cNvSpPr txBox="1"/>
          <p:nvPr/>
        </p:nvSpPr>
        <p:spPr>
          <a:xfrm>
            <a:off x="3753618"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10" name="TextBox 11"/>
          <p:cNvSpPr txBox="1"/>
          <p:nvPr/>
        </p:nvSpPr>
        <p:spPr>
          <a:xfrm>
            <a:off x="5530102" y="3230784"/>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2" name="TextBox 11"/>
          <p:cNvSpPr txBox="1"/>
          <p:nvPr/>
        </p:nvSpPr>
        <p:spPr>
          <a:xfrm>
            <a:off x="3753618"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
        <p:nvSpPr>
          <p:cNvPr id="33" name="TextBox 11"/>
          <p:cNvSpPr txBox="1"/>
          <p:nvPr/>
        </p:nvSpPr>
        <p:spPr>
          <a:xfrm>
            <a:off x="5530102" y="3489413"/>
            <a:ext cx="1776730" cy="306705"/>
          </a:xfrm>
          <a:prstGeom prst="rect">
            <a:avLst/>
          </a:prstGeom>
          <a:noFill/>
        </p:spPr>
        <p:txBody>
          <a:bodyPr wrap="none" rtlCol="0">
            <a:spAutoFit/>
          </a:bodyPr>
          <a:lstStyle/>
          <a:p>
            <a:pPr marL="171450" lvl="1" indent="-171450">
              <a:buFont typeface="Arial" panose="020B0604020202020204" pitchFamily="34" charset="0"/>
              <a:buChar char="•"/>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添加相关标题文字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ppt_w"/>
                                          </p:val>
                                        </p:tav>
                                        <p:tav tm="100000">
                                          <p:val>
                                            <p:strVal val="#ppt_w"/>
                                          </p:val>
                                        </p:tav>
                                      </p:tavLst>
                                    </p:anim>
                                    <p:anim calcmode="lin" valueType="num">
                                      <p:cBhvr>
                                        <p:cTn id="16" dur="500" fill="hold"/>
                                        <p:tgtEl>
                                          <p:spTgt spid="8"/>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ppt_x</p:attrName>
                                        </p:attrNameLst>
                                      </p:cBhvr>
                                      <p:tavLst>
                                        <p:tav tm="0">
                                          <p:val>
                                            <p:strVal val="#ppt_x-#ppt_w*1.125000"/>
                                          </p:val>
                                        </p:tav>
                                        <p:tav tm="100000">
                                          <p:val>
                                            <p:strVal val="#ppt_x"/>
                                          </p:val>
                                        </p:tav>
                                      </p:tavLst>
                                    </p:anim>
                                    <p:animEffect transition="in" filter="wipe(right)">
                                      <p:cBhvr>
                                        <p:cTn id="26" dur="500"/>
                                        <p:tgtEl>
                                          <p:spTgt spid="10"/>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childTnLst>
                          </p:cTn>
                        </p:par>
                        <p:par>
                          <p:cTn id="32" fill="hold">
                            <p:stCondLst>
                              <p:cond delay="2000"/>
                            </p:stCondLst>
                            <p:childTnLst>
                              <p:par>
                                <p:cTn id="33" presetID="12" presetClass="entr" presetSubtype="8"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p:tgtEl>
                                          <p:spTgt spid="33"/>
                                        </p:tgtEl>
                                        <p:attrNameLst>
                                          <p:attrName>ppt_x</p:attrName>
                                        </p:attrNameLst>
                                      </p:cBhvr>
                                      <p:tavLst>
                                        <p:tav tm="0">
                                          <p:val>
                                            <p:strVal val="#ppt_x-#ppt_w*1.125000"/>
                                          </p:val>
                                        </p:tav>
                                        <p:tav tm="100000">
                                          <p:val>
                                            <p:strVal val="#ppt_x"/>
                                          </p:val>
                                        </p:tav>
                                      </p:tavLst>
                                    </p:anim>
                                    <p:animEffect transition="in" filter="wipe(right)">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AutoShape 5"/>
          <p:cNvSpPr>
            <a:spLocks noChangeArrowheads="1"/>
          </p:cNvSpPr>
          <p:nvPr/>
        </p:nvSpPr>
        <p:spPr bwMode="auto">
          <a:xfrm rot="10800000">
            <a:off x="2271728" y="3761055"/>
            <a:ext cx="3035759" cy="84523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355201"/>
          </a:solidFill>
          <a:ln>
            <a:noFill/>
          </a:ln>
        </p:spPr>
        <p:style>
          <a:lnRef idx="2">
            <a:schemeClr val="accent6">
              <a:shade val="50000"/>
            </a:schemeClr>
          </a:lnRef>
          <a:fillRef idx="1">
            <a:schemeClr val="accent6"/>
          </a:fillRef>
          <a:effectRef idx="0">
            <a:schemeClr val="accent6"/>
          </a:effectRef>
          <a:fontRef idx="minor">
            <a:schemeClr val="lt1"/>
          </a:fontRef>
        </p:style>
        <p:txBody>
          <a:bodyPr lIns="81235" tIns="40618" rIns="81235" bIns="40618" rtlCol="0" anchor="ctr"/>
          <a:lstStyle/>
          <a:p>
            <a:pPr algn="ctr"/>
            <a:endPar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6" name="AutoShape 3"/>
          <p:cNvSpPr>
            <a:spLocks noChangeArrowheads="1"/>
          </p:cNvSpPr>
          <p:nvPr/>
        </p:nvSpPr>
        <p:spPr bwMode="auto">
          <a:xfrm rot="10800000">
            <a:off x="3171856" y="2606321"/>
            <a:ext cx="1235503" cy="34225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355201"/>
          </a:solidFill>
          <a:ln>
            <a:noFill/>
          </a:ln>
        </p:spPr>
        <p:style>
          <a:lnRef idx="2">
            <a:schemeClr val="accent5">
              <a:shade val="50000"/>
            </a:schemeClr>
          </a:lnRef>
          <a:fillRef idx="1">
            <a:schemeClr val="accent5"/>
          </a:fillRef>
          <a:effectRef idx="0">
            <a:schemeClr val="accent5"/>
          </a:effectRef>
          <a:fontRef idx="minor">
            <a:schemeClr val="lt1"/>
          </a:fontRef>
        </p:style>
        <p:txBody>
          <a:bodyPr lIns="81235" tIns="40618" rIns="81235" bIns="40618" rtlCol="0" anchor="ctr"/>
          <a:lstStyle/>
          <a:p>
            <a:pPr algn="ctr"/>
            <a:endPar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7" name="AutoShape 6"/>
          <p:cNvSpPr>
            <a:spLocks noChangeArrowheads="1"/>
          </p:cNvSpPr>
          <p:nvPr/>
        </p:nvSpPr>
        <p:spPr bwMode="auto">
          <a:xfrm>
            <a:off x="3402826" y="1853072"/>
            <a:ext cx="773561" cy="653811"/>
          </a:xfrm>
          <a:prstGeom prst="triangle">
            <a:avLst>
              <a:gd name="adj" fmla="val 50000"/>
            </a:avLst>
          </a:prstGeom>
          <a:solidFill>
            <a:srgbClr val="35520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8" name="AutoShape 4"/>
          <p:cNvSpPr>
            <a:spLocks noChangeArrowheads="1"/>
          </p:cNvSpPr>
          <p:nvPr/>
        </p:nvSpPr>
        <p:spPr bwMode="auto">
          <a:xfrm rot="10800000">
            <a:off x="2802517" y="3084872"/>
            <a:ext cx="1974182" cy="55064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35520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9" name="AutoShape 5"/>
          <p:cNvSpPr>
            <a:spLocks noChangeArrowheads="1"/>
          </p:cNvSpPr>
          <p:nvPr/>
        </p:nvSpPr>
        <p:spPr bwMode="auto">
          <a:xfrm rot="10800000">
            <a:off x="1773187" y="4714037"/>
            <a:ext cx="4032842" cy="79245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355201"/>
          </a:solidFill>
          <a:ln>
            <a:noFill/>
          </a:ln>
        </p:spPr>
        <p:style>
          <a:lnRef idx="2">
            <a:schemeClr val="dk1">
              <a:shade val="50000"/>
            </a:schemeClr>
          </a:lnRef>
          <a:fillRef idx="1">
            <a:schemeClr val="dk1"/>
          </a:fillRef>
          <a:effectRef idx="0">
            <a:schemeClr val="dk1"/>
          </a:effectRef>
          <a:fontRef idx="minor">
            <a:schemeClr val="lt1"/>
          </a:fontRef>
        </p:style>
        <p:txBody>
          <a:bodyPr lIns="81235" tIns="40618" rIns="81235" bIns="40618" rtlCol="0" anchor="ctr"/>
          <a:lstStyle/>
          <a:p>
            <a:pPr algn="ctr"/>
            <a:endPar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cxnSp>
        <p:nvCxnSpPr>
          <p:cNvPr id="20" name="直接连接符 19"/>
          <p:cNvCxnSpPr/>
          <p:nvPr/>
        </p:nvCxnSpPr>
        <p:spPr>
          <a:xfrm>
            <a:off x="3818843" y="2211932"/>
            <a:ext cx="3187941" cy="0"/>
          </a:xfrm>
          <a:prstGeom prst="line">
            <a:avLst/>
          </a:prstGeom>
          <a:noFill/>
          <a:ln w="12700">
            <a:solidFill>
              <a:schemeClr val="accent4"/>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3806513" y="2776290"/>
            <a:ext cx="320027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a:off x="3818843" y="3361814"/>
            <a:ext cx="3187941"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3789608" y="4218689"/>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a:off x="3789608" y="5067028"/>
            <a:ext cx="321717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5" name="TextBox 23"/>
          <p:cNvSpPr txBox="1"/>
          <p:nvPr/>
        </p:nvSpPr>
        <p:spPr>
          <a:xfrm>
            <a:off x="7159666" y="4912387"/>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选择粘贴，并选择只保留文字。</a:t>
            </a:r>
          </a:p>
        </p:txBody>
      </p:sp>
      <p:sp>
        <p:nvSpPr>
          <p:cNvPr id="26" name="TextBox 24"/>
          <p:cNvSpPr txBox="1"/>
          <p:nvPr/>
        </p:nvSpPr>
        <p:spPr>
          <a:xfrm>
            <a:off x="5993055" y="4652458"/>
            <a:ext cx="1087386" cy="359028"/>
          </a:xfrm>
          <a:prstGeom prst="rect">
            <a:avLst/>
          </a:prstGeom>
          <a:noFill/>
        </p:spPr>
        <p:txBody>
          <a:bodyPr wrap="none" lIns="81235" tIns="40618" rIns="81235" bIns="40618"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27" name="TextBox 25"/>
          <p:cNvSpPr txBox="1"/>
          <p:nvPr/>
        </p:nvSpPr>
        <p:spPr>
          <a:xfrm>
            <a:off x="7159666" y="4069193"/>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选择粘贴，并选择只保留文字。</a:t>
            </a:r>
          </a:p>
        </p:txBody>
      </p:sp>
      <p:sp>
        <p:nvSpPr>
          <p:cNvPr id="28" name="TextBox 27"/>
          <p:cNvSpPr txBox="1"/>
          <p:nvPr/>
        </p:nvSpPr>
        <p:spPr>
          <a:xfrm>
            <a:off x="5993055" y="3816898"/>
            <a:ext cx="1087386" cy="359028"/>
          </a:xfrm>
          <a:prstGeom prst="rect">
            <a:avLst/>
          </a:prstGeom>
          <a:noFill/>
        </p:spPr>
        <p:txBody>
          <a:bodyPr wrap="none" lIns="81235" tIns="40618" rIns="81235" bIns="40618"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29" name="TextBox 29"/>
          <p:cNvSpPr txBox="1"/>
          <p:nvPr/>
        </p:nvSpPr>
        <p:spPr>
          <a:xfrm>
            <a:off x="7159666" y="3246234"/>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选择粘贴，并选择只保留文字。</a:t>
            </a:r>
          </a:p>
        </p:txBody>
      </p:sp>
      <p:sp>
        <p:nvSpPr>
          <p:cNvPr id="30" name="TextBox 31"/>
          <p:cNvSpPr txBox="1"/>
          <p:nvPr/>
        </p:nvSpPr>
        <p:spPr>
          <a:xfrm>
            <a:off x="5993055" y="2968429"/>
            <a:ext cx="1087386" cy="359028"/>
          </a:xfrm>
          <a:prstGeom prst="rect">
            <a:avLst/>
          </a:prstGeom>
          <a:noFill/>
        </p:spPr>
        <p:txBody>
          <a:bodyPr wrap="none" lIns="81235" tIns="40618" rIns="81235" bIns="40618"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31" name="TextBox 33"/>
          <p:cNvSpPr txBox="1"/>
          <p:nvPr/>
        </p:nvSpPr>
        <p:spPr>
          <a:xfrm>
            <a:off x="7159666" y="2622815"/>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a:t>
            </a:r>
            <a:r>
              <a:rPr lang="zh-CN" altLang="en-US" sz="120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选择粘贴，并选择只保留文字。</a:t>
            </a:r>
          </a:p>
        </p:txBody>
      </p:sp>
      <p:sp>
        <p:nvSpPr>
          <p:cNvPr id="32" name="TextBox 35"/>
          <p:cNvSpPr txBox="1"/>
          <p:nvPr/>
        </p:nvSpPr>
        <p:spPr>
          <a:xfrm>
            <a:off x="5993055" y="2391949"/>
            <a:ext cx="1087386" cy="359028"/>
          </a:xfrm>
          <a:prstGeom prst="rect">
            <a:avLst/>
          </a:prstGeom>
          <a:noFill/>
        </p:spPr>
        <p:txBody>
          <a:bodyPr wrap="none" lIns="81235" tIns="40618" rIns="81235" bIns="40618" rtlCol="0">
            <a:spAutoFit/>
          </a:bodyPr>
          <a:lstStyle/>
          <a:p>
            <a:pPr algn="ctr"/>
            <a:r>
              <a:rPr lang="zh-CN" altLang="en-US">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sp>
        <p:nvSpPr>
          <p:cNvPr id="33" name="TextBox 38"/>
          <p:cNvSpPr txBox="1"/>
          <p:nvPr/>
        </p:nvSpPr>
        <p:spPr>
          <a:xfrm>
            <a:off x="7159666" y="2040411"/>
            <a:ext cx="3420080" cy="558023"/>
          </a:xfrm>
          <a:prstGeom prst="rect">
            <a:avLst/>
          </a:prstGeom>
          <a:noFill/>
        </p:spPr>
        <p:txBody>
          <a:bodyPr wrap="square" lIns="81235" tIns="40618" rIns="81235" bIns="40618" rtlCol="0">
            <a:spAutoFit/>
          </a:bodyPr>
          <a:lstStyle/>
          <a:p>
            <a:pPr>
              <a:lnSpc>
                <a:spcPct val="130000"/>
              </a:lnSpc>
            </a:pPr>
            <a:r>
              <a:rPr lang="zh-CN" altLang="en-US" sz="12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a:t>
            </a:r>
          </a:p>
        </p:txBody>
      </p:sp>
      <p:sp>
        <p:nvSpPr>
          <p:cNvPr id="34" name="TextBox 39"/>
          <p:cNvSpPr txBox="1"/>
          <p:nvPr/>
        </p:nvSpPr>
        <p:spPr>
          <a:xfrm>
            <a:off x="5993055" y="1809545"/>
            <a:ext cx="1087386" cy="359028"/>
          </a:xfrm>
          <a:prstGeom prst="rect">
            <a:avLst/>
          </a:prstGeom>
          <a:noFill/>
        </p:spPr>
        <p:txBody>
          <a:bodyPr wrap="none" lIns="81235" tIns="40618" rIns="81235" bIns="40618" rtlCol="0">
            <a:spAutoFit/>
          </a:bodyPr>
          <a:lstStyle/>
          <a:p>
            <a:pPr algn="ctr"/>
            <a:r>
              <a:rPr lang="zh-CN" altLang="en-US"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添加标题</a:t>
            </a:r>
          </a:p>
        </p:txBody>
      </p:sp>
      <p:grpSp>
        <p:nvGrpSpPr>
          <p:cNvPr id="35" name="组合 34"/>
          <p:cNvGrpSpPr/>
          <p:nvPr/>
        </p:nvGrpSpPr>
        <p:grpSpPr>
          <a:xfrm>
            <a:off x="100965" y="175895"/>
            <a:ext cx="11990070" cy="672465"/>
            <a:chOff x="159" y="277"/>
            <a:chExt cx="18882" cy="1059"/>
          </a:xfrm>
        </p:grpSpPr>
        <p:cxnSp>
          <p:nvCxnSpPr>
            <p:cNvPr id="36" name="直接连接符 35"/>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4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14:bounceEnd="64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18"/>
                                            </p:tgtEl>
                                            <p:attrNameLst>
                                              <p:attrName>style.visibility</p:attrName>
                                            </p:attrNameLst>
                                          </p:cBhvr>
                                          <p:to>
                                            <p:strVal val="visible"/>
                                          </p:to>
                                        </p:set>
                                        <p:anim calcmode="lin" valueType="num" p14:bounceEnd="64000">
                                          <p:cBhvr additive="base">
                                            <p:cTn id="15" dur="1000" fill="hold"/>
                                            <p:tgtEl>
                                              <p:spTgt spid="18"/>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16"/>
                                            </p:tgtEl>
                                            <p:attrNameLst>
                                              <p:attrName>style.visibility</p:attrName>
                                            </p:attrNameLst>
                                          </p:cBhvr>
                                          <p:to>
                                            <p:strVal val="visible"/>
                                          </p:to>
                                        </p:set>
                                        <p:anim calcmode="lin" valueType="num" p14:bounceEnd="64000">
                                          <p:cBhvr additive="base">
                                            <p:cTn id="19" dur="1000" fill="hold"/>
                                            <p:tgtEl>
                                              <p:spTgt spid="16"/>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14:bounceEnd="64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4"/>
                                            </p:tgtEl>
                                            <p:attrNameLst>
                                              <p:attrName>style.visibility</p:attrName>
                                            </p:attrNameLst>
                                          </p:cBhvr>
                                          <p:to>
                                            <p:strVal val="visible"/>
                                          </p:to>
                                        </p:set>
                                        <p:anim calcmode="lin" valueType="num">
                                          <p:cBhvr>
                                            <p:cTn id="44" dur="250" fill="hold"/>
                                            <p:tgtEl>
                                              <p:spTgt spid="34"/>
                                            </p:tgtEl>
                                            <p:attrNameLst>
                                              <p:attrName>ppt_x</p:attrName>
                                            </p:attrNameLst>
                                          </p:cBhvr>
                                          <p:tavLst>
                                            <p:tav tm="0">
                                              <p:val>
                                                <p:strVal val="#ppt_x"/>
                                              </p:val>
                                            </p:tav>
                                            <p:tav tm="100000">
                                              <p:val>
                                                <p:strVal val="#ppt_x"/>
                                              </p:val>
                                            </p:tav>
                                          </p:tavLst>
                                        </p:anim>
                                        <p:anim calcmode="lin" valueType="num">
                                          <p:cBhvr>
                                            <p:cTn id="45" dur="250" fill="hold"/>
                                            <p:tgtEl>
                                              <p:spTgt spid="34"/>
                                            </p:tgtEl>
                                            <p:attrNameLst>
                                              <p:attrName>ppt_y</p:attrName>
                                            </p:attrNameLst>
                                          </p:cBhvr>
                                          <p:tavLst>
                                            <p:tav tm="0">
                                              <p:val>
                                                <p:strVal val="#ppt_y-#ppt_h/2"/>
                                              </p:val>
                                            </p:tav>
                                            <p:tav tm="100000">
                                              <p:val>
                                                <p:strVal val="#ppt_y"/>
                                              </p:val>
                                            </p:tav>
                                          </p:tavLst>
                                        </p:anim>
                                        <p:anim calcmode="lin" valueType="num">
                                          <p:cBhvr>
                                            <p:cTn id="46" dur="250" fill="hold"/>
                                            <p:tgtEl>
                                              <p:spTgt spid="34"/>
                                            </p:tgtEl>
                                            <p:attrNameLst>
                                              <p:attrName>ppt_w</p:attrName>
                                            </p:attrNameLst>
                                          </p:cBhvr>
                                          <p:tavLst>
                                            <p:tav tm="0">
                                              <p:val>
                                                <p:strVal val="#ppt_w"/>
                                              </p:val>
                                            </p:tav>
                                            <p:tav tm="100000">
                                              <p:val>
                                                <p:strVal val="#ppt_w"/>
                                              </p:val>
                                            </p:tav>
                                          </p:tavLst>
                                        </p:anim>
                                        <p:anim calcmode="lin" valueType="num">
                                          <p:cBhvr>
                                            <p:cTn id="47" dur="250" fill="hold"/>
                                            <p:tgtEl>
                                              <p:spTgt spid="34"/>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2"/>
                                            </p:tgtEl>
                                            <p:attrNameLst>
                                              <p:attrName>style.visibility</p:attrName>
                                            </p:attrNameLst>
                                          </p:cBhvr>
                                          <p:to>
                                            <p:strVal val="visible"/>
                                          </p:to>
                                        </p:set>
                                        <p:anim calcmode="lin" valueType="num">
                                          <p:cBhvr>
                                            <p:cTn id="50" dur="250" fill="hold"/>
                                            <p:tgtEl>
                                              <p:spTgt spid="32"/>
                                            </p:tgtEl>
                                            <p:attrNameLst>
                                              <p:attrName>ppt_x</p:attrName>
                                            </p:attrNameLst>
                                          </p:cBhvr>
                                          <p:tavLst>
                                            <p:tav tm="0">
                                              <p:val>
                                                <p:strVal val="#ppt_x"/>
                                              </p:val>
                                            </p:tav>
                                            <p:tav tm="100000">
                                              <p:val>
                                                <p:strVal val="#ppt_x"/>
                                              </p:val>
                                            </p:tav>
                                          </p:tavLst>
                                        </p:anim>
                                        <p:anim calcmode="lin" valueType="num">
                                          <p:cBhvr>
                                            <p:cTn id="51" dur="250" fill="hold"/>
                                            <p:tgtEl>
                                              <p:spTgt spid="32"/>
                                            </p:tgtEl>
                                            <p:attrNameLst>
                                              <p:attrName>ppt_y</p:attrName>
                                            </p:attrNameLst>
                                          </p:cBhvr>
                                          <p:tavLst>
                                            <p:tav tm="0">
                                              <p:val>
                                                <p:strVal val="#ppt_y-#ppt_h/2"/>
                                              </p:val>
                                            </p:tav>
                                            <p:tav tm="100000">
                                              <p:val>
                                                <p:strVal val="#ppt_y"/>
                                              </p:val>
                                            </p:tav>
                                          </p:tavLst>
                                        </p:anim>
                                        <p:anim calcmode="lin" valueType="num">
                                          <p:cBhvr>
                                            <p:cTn id="52" dur="250" fill="hold"/>
                                            <p:tgtEl>
                                              <p:spTgt spid="32"/>
                                            </p:tgtEl>
                                            <p:attrNameLst>
                                              <p:attrName>ppt_w</p:attrName>
                                            </p:attrNameLst>
                                          </p:cBhvr>
                                          <p:tavLst>
                                            <p:tav tm="0">
                                              <p:val>
                                                <p:strVal val="#ppt_w"/>
                                              </p:val>
                                            </p:tav>
                                            <p:tav tm="100000">
                                              <p:val>
                                                <p:strVal val="#ppt_w"/>
                                              </p:val>
                                            </p:tav>
                                          </p:tavLst>
                                        </p:anim>
                                        <p:anim calcmode="lin" valueType="num">
                                          <p:cBhvr>
                                            <p:cTn id="53" dur="250" fill="hold"/>
                                            <p:tgtEl>
                                              <p:spTgt spid="32"/>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ppt_x</p:attrName>
                                            </p:attrNameLst>
                                          </p:cBhvr>
                                          <p:tavLst>
                                            <p:tav tm="0">
                                              <p:val>
                                                <p:strVal val="#ppt_x"/>
                                              </p:val>
                                            </p:tav>
                                            <p:tav tm="100000">
                                              <p:val>
                                                <p:strVal val="#ppt_x"/>
                                              </p:val>
                                            </p:tav>
                                          </p:tavLst>
                                        </p:anim>
                                        <p:anim calcmode="lin" valueType="num">
                                          <p:cBhvr>
                                            <p:cTn id="57" dur="250" fill="hold"/>
                                            <p:tgtEl>
                                              <p:spTgt spid="30"/>
                                            </p:tgtEl>
                                            <p:attrNameLst>
                                              <p:attrName>ppt_y</p:attrName>
                                            </p:attrNameLst>
                                          </p:cBhvr>
                                          <p:tavLst>
                                            <p:tav tm="0">
                                              <p:val>
                                                <p:strVal val="#ppt_y-#ppt_h/2"/>
                                              </p:val>
                                            </p:tav>
                                            <p:tav tm="100000">
                                              <p:val>
                                                <p:strVal val="#ppt_y"/>
                                              </p:val>
                                            </p:tav>
                                          </p:tavLst>
                                        </p:anim>
                                        <p:anim calcmode="lin" valueType="num">
                                          <p:cBhvr>
                                            <p:cTn id="58" dur="250" fill="hold"/>
                                            <p:tgtEl>
                                              <p:spTgt spid="30"/>
                                            </p:tgtEl>
                                            <p:attrNameLst>
                                              <p:attrName>ppt_w</p:attrName>
                                            </p:attrNameLst>
                                          </p:cBhvr>
                                          <p:tavLst>
                                            <p:tav tm="0">
                                              <p:val>
                                                <p:strVal val="#ppt_w"/>
                                              </p:val>
                                            </p:tav>
                                            <p:tav tm="100000">
                                              <p:val>
                                                <p:strVal val="#ppt_w"/>
                                              </p:val>
                                            </p:tav>
                                          </p:tavLst>
                                        </p:anim>
                                        <p:anim calcmode="lin" valueType="num">
                                          <p:cBhvr>
                                            <p:cTn id="59" dur="250" fill="hold"/>
                                            <p:tgtEl>
                                              <p:spTgt spid="30"/>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ppt_x</p:attrName>
                                            </p:attrNameLst>
                                          </p:cBhvr>
                                          <p:tavLst>
                                            <p:tav tm="0">
                                              <p:val>
                                                <p:strVal val="#ppt_x"/>
                                              </p:val>
                                            </p:tav>
                                            <p:tav tm="100000">
                                              <p:val>
                                                <p:strVal val="#ppt_x"/>
                                              </p:val>
                                            </p:tav>
                                          </p:tavLst>
                                        </p:anim>
                                        <p:anim calcmode="lin" valueType="num">
                                          <p:cBhvr>
                                            <p:cTn id="69" dur="250" fill="hold"/>
                                            <p:tgtEl>
                                              <p:spTgt spid="26"/>
                                            </p:tgtEl>
                                            <p:attrNameLst>
                                              <p:attrName>ppt_y</p:attrName>
                                            </p:attrNameLst>
                                          </p:cBhvr>
                                          <p:tavLst>
                                            <p:tav tm="0">
                                              <p:val>
                                                <p:strVal val="#ppt_y-#ppt_h/2"/>
                                              </p:val>
                                            </p:tav>
                                            <p:tav tm="100000">
                                              <p:val>
                                                <p:strVal val="#ppt_y"/>
                                              </p:val>
                                            </p:tav>
                                          </p:tavLst>
                                        </p:anim>
                                        <p:anim calcmode="lin" valueType="num">
                                          <p:cBhvr>
                                            <p:cTn id="70" dur="250" fill="hold"/>
                                            <p:tgtEl>
                                              <p:spTgt spid="26"/>
                                            </p:tgtEl>
                                            <p:attrNameLst>
                                              <p:attrName>ppt_w</p:attrName>
                                            </p:attrNameLst>
                                          </p:cBhvr>
                                          <p:tavLst>
                                            <p:tav tm="0">
                                              <p:val>
                                                <p:strVal val="#ppt_w"/>
                                              </p:val>
                                            </p:tav>
                                            <p:tav tm="100000">
                                              <p:val>
                                                <p:strVal val="#ppt_w"/>
                                              </p:val>
                                            </p:tav>
                                          </p:tavLst>
                                        </p:anim>
                                        <p:anim calcmode="lin" valueType="num">
                                          <p:cBhvr>
                                            <p:cTn id="71" dur="250" fill="hold"/>
                                            <p:tgtEl>
                                              <p:spTgt spid="26"/>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5" grpId="0"/>
          <p:bldP spid="26" grpId="0"/>
          <p:bldP spid="27" grpId="0"/>
          <p:bldP spid="28" grpId="0"/>
          <p:bldP spid="29"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par>
                                    <p:cTn id="38" presetID="22" presetClass="entr" presetSubtype="8"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4"/>
                                            </p:tgtEl>
                                            <p:attrNameLst>
                                              <p:attrName>style.visibility</p:attrName>
                                            </p:attrNameLst>
                                          </p:cBhvr>
                                          <p:to>
                                            <p:strVal val="visible"/>
                                          </p:to>
                                        </p:set>
                                        <p:anim calcmode="lin" valueType="num">
                                          <p:cBhvr>
                                            <p:cTn id="44" dur="250" fill="hold"/>
                                            <p:tgtEl>
                                              <p:spTgt spid="34"/>
                                            </p:tgtEl>
                                            <p:attrNameLst>
                                              <p:attrName>ppt_x</p:attrName>
                                            </p:attrNameLst>
                                          </p:cBhvr>
                                          <p:tavLst>
                                            <p:tav tm="0">
                                              <p:val>
                                                <p:strVal val="#ppt_x"/>
                                              </p:val>
                                            </p:tav>
                                            <p:tav tm="100000">
                                              <p:val>
                                                <p:strVal val="#ppt_x"/>
                                              </p:val>
                                            </p:tav>
                                          </p:tavLst>
                                        </p:anim>
                                        <p:anim calcmode="lin" valueType="num">
                                          <p:cBhvr>
                                            <p:cTn id="45" dur="250" fill="hold"/>
                                            <p:tgtEl>
                                              <p:spTgt spid="34"/>
                                            </p:tgtEl>
                                            <p:attrNameLst>
                                              <p:attrName>ppt_y</p:attrName>
                                            </p:attrNameLst>
                                          </p:cBhvr>
                                          <p:tavLst>
                                            <p:tav tm="0">
                                              <p:val>
                                                <p:strVal val="#ppt_y-#ppt_h/2"/>
                                              </p:val>
                                            </p:tav>
                                            <p:tav tm="100000">
                                              <p:val>
                                                <p:strVal val="#ppt_y"/>
                                              </p:val>
                                            </p:tav>
                                          </p:tavLst>
                                        </p:anim>
                                        <p:anim calcmode="lin" valueType="num">
                                          <p:cBhvr>
                                            <p:cTn id="46" dur="250" fill="hold"/>
                                            <p:tgtEl>
                                              <p:spTgt spid="34"/>
                                            </p:tgtEl>
                                            <p:attrNameLst>
                                              <p:attrName>ppt_w</p:attrName>
                                            </p:attrNameLst>
                                          </p:cBhvr>
                                          <p:tavLst>
                                            <p:tav tm="0">
                                              <p:val>
                                                <p:strVal val="#ppt_w"/>
                                              </p:val>
                                            </p:tav>
                                            <p:tav tm="100000">
                                              <p:val>
                                                <p:strVal val="#ppt_w"/>
                                              </p:val>
                                            </p:tav>
                                          </p:tavLst>
                                        </p:anim>
                                        <p:anim calcmode="lin" valueType="num">
                                          <p:cBhvr>
                                            <p:cTn id="47" dur="250" fill="hold"/>
                                            <p:tgtEl>
                                              <p:spTgt spid="34"/>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2"/>
                                            </p:tgtEl>
                                            <p:attrNameLst>
                                              <p:attrName>style.visibility</p:attrName>
                                            </p:attrNameLst>
                                          </p:cBhvr>
                                          <p:to>
                                            <p:strVal val="visible"/>
                                          </p:to>
                                        </p:set>
                                        <p:anim calcmode="lin" valueType="num">
                                          <p:cBhvr>
                                            <p:cTn id="50" dur="250" fill="hold"/>
                                            <p:tgtEl>
                                              <p:spTgt spid="32"/>
                                            </p:tgtEl>
                                            <p:attrNameLst>
                                              <p:attrName>ppt_x</p:attrName>
                                            </p:attrNameLst>
                                          </p:cBhvr>
                                          <p:tavLst>
                                            <p:tav tm="0">
                                              <p:val>
                                                <p:strVal val="#ppt_x"/>
                                              </p:val>
                                            </p:tav>
                                            <p:tav tm="100000">
                                              <p:val>
                                                <p:strVal val="#ppt_x"/>
                                              </p:val>
                                            </p:tav>
                                          </p:tavLst>
                                        </p:anim>
                                        <p:anim calcmode="lin" valueType="num">
                                          <p:cBhvr>
                                            <p:cTn id="51" dur="250" fill="hold"/>
                                            <p:tgtEl>
                                              <p:spTgt spid="32"/>
                                            </p:tgtEl>
                                            <p:attrNameLst>
                                              <p:attrName>ppt_y</p:attrName>
                                            </p:attrNameLst>
                                          </p:cBhvr>
                                          <p:tavLst>
                                            <p:tav tm="0">
                                              <p:val>
                                                <p:strVal val="#ppt_y-#ppt_h/2"/>
                                              </p:val>
                                            </p:tav>
                                            <p:tav tm="100000">
                                              <p:val>
                                                <p:strVal val="#ppt_y"/>
                                              </p:val>
                                            </p:tav>
                                          </p:tavLst>
                                        </p:anim>
                                        <p:anim calcmode="lin" valueType="num">
                                          <p:cBhvr>
                                            <p:cTn id="52" dur="250" fill="hold"/>
                                            <p:tgtEl>
                                              <p:spTgt spid="32"/>
                                            </p:tgtEl>
                                            <p:attrNameLst>
                                              <p:attrName>ppt_w</p:attrName>
                                            </p:attrNameLst>
                                          </p:cBhvr>
                                          <p:tavLst>
                                            <p:tav tm="0">
                                              <p:val>
                                                <p:strVal val="#ppt_w"/>
                                              </p:val>
                                            </p:tav>
                                            <p:tav tm="100000">
                                              <p:val>
                                                <p:strVal val="#ppt_w"/>
                                              </p:val>
                                            </p:tav>
                                          </p:tavLst>
                                        </p:anim>
                                        <p:anim calcmode="lin" valueType="num">
                                          <p:cBhvr>
                                            <p:cTn id="53" dur="250" fill="hold"/>
                                            <p:tgtEl>
                                              <p:spTgt spid="32"/>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0"/>
                                            </p:tgtEl>
                                            <p:attrNameLst>
                                              <p:attrName>style.visibility</p:attrName>
                                            </p:attrNameLst>
                                          </p:cBhvr>
                                          <p:to>
                                            <p:strVal val="visible"/>
                                          </p:to>
                                        </p:set>
                                        <p:anim calcmode="lin" valueType="num">
                                          <p:cBhvr>
                                            <p:cTn id="56" dur="250" fill="hold"/>
                                            <p:tgtEl>
                                              <p:spTgt spid="30"/>
                                            </p:tgtEl>
                                            <p:attrNameLst>
                                              <p:attrName>ppt_x</p:attrName>
                                            </p:attrNameLst>
                                          </p:cBhvr>
                                          <p:tavLst>
                                            <p:tav tm="0">
                                              <p:val>
                                                <p:strVal val="#ppt_x"/>
                                              </p:val>
                                            </p:tav>
                                            <p:tav tm="100000">
                                              <p:val>
                                                <p:strVal val="#ppt_x"/>
                                              </p:val>
                                            </p:tav>
                                          </p:tavLst>
                                        </p:anim>
                                        <p:anim calcmode="lin" valueType="num">
                                          <p:cBhvr>
                                            <p:cTn id="57" dur="250" fill="hold"/>
                                            <p:tgtEl>
                                              <p:spTgt spid="30"/>
                                            </p:tgtEl>
                                            <p:attrNameLst>
                                              <p:attrName>ppt_y</p:attrName>
                                            </p:attrNameLst>
                                          </p:cBhvr>
                                          <p:tavLst>
                                            <p:tav tm="0">
                                              <p:val>
                                                <p:strVal val="#ppt_y-#ppt_h/2"/>
                                              </p:val>
                                            </p:tav>
                                            <p:tav tm="100000">
                                              <p:val>
                                                <p:strVal val="#ppt_y"/>
                                              </p:val>
                                            </p:tav>
                                          </p:tavLst>
                                        </p:anim>
                                        <p:anim calcmode="lin" valueType="num">
                                          <p:cBhvr>
                                            <p:cTn id="58" dur="250" fill="hold"/>
                                            <p:tgtEl>
                                              <p:spTgt spid="30"/>
                                            </p:tgtEl>
                                            <p:attrNameLst>
                                              <p:attrName>ppt_w</p:attrName>
                                            </p:attrNameLst>
                                          </p:cBhvr>
                                          <p:tavLst>
                                            <p:tav tm="0">
                                              <p:val>
                                                <p:strVal val="#ppt_w"/>
                                              </p:val>
                                            </p:tav>
                                            <p:tav tm="100000">
                                              <p:val>
                                                <p:strVal val="#ppt_w"/>
                                              </p:val>
                                            </p:tav>
                                          </p:tavLst>
                                        </p:anim>
                                        <p:anim calcmode="lin" valueType="num">
                                          <p:cBhvr>
                                            <p:cTn id="59" dur="250" fill="hold"/>
                                            <p:tgtEl>
                                              <p:spTgt spid="30"/>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ppt_x</p:attrName>
                                            </p:attrNameLst>
                                          </p:cBhvr>
                                          <p:tavLst>
                                            <p:tav tm="0">
                                              <p:val>
                                                <p:strVal val="#ppt_x"/>
                                              </p:val>
                                            </p:tav>
                                            <p:tav tm="100000">
                                              <p:val>
                                                <p:strVal val="#ppt_x"/>
                                              </p:val>
                                            </p:tav>
                                          </p:tavLst>
                                        </p:anim>
                                        <p:anim calcmode="lin" valueType="num">
                                          <p:cBhvr>
                                            <p:cTn id="63" dur="250" fill="hold"/>
                                            <p:tgtEl>
                                              <p:spTgt spid="28"/>
                                            </p:tgtEl>
                                            <p:attrNameLst>
                                              <p:attrName>ppt_y</p:attrName>
                                            </p:attrNameLst>
                                          </p:cBhvr>
                                          <p:tavLst>
                                            <p:tav tm="0">
                                              <p:val>
                                                <p:strVal val="#ppt_y-#ppt_h/2"/>
                                              </p:val>
                                            </p:tav>
                                            <p:tav tm="100000">
                                              <p:val>
                                                <p:strVal val="#ppt_y"/>
                                              </p:val>
                                            </p:tav>
                                          </p:tavLst>
                                        </p:anim>
                                        <p:anim calcmode="lin" valueType="num">
                                          <p:cBhvr>
                                            <p:cTn id="64" dur="250" fill="hold"/>
                                            <p:tgtEl>
                                              <p:spTgt spid="28"/>
                                            </p:tgtEl>
                                            <p:attrNameLst>
                                              <p:attrName>ppt_w</p:attrName>
                                            </p:attrNameLst>
                                          </p:cBhvr>
                                          <p:tavLst>
                                            <p:tav tm="0">
                                              <p:val>
                                                <p:strVal val="#ppt_w"/>
                                              </p:val>
                                            </p:tav>
                                            <p:tav tm="100000">
                                              <p:val>
                                                <p:strVal val="#ppt_w"/>
                                              </p:val>
                                            </p:tav>
                                          </p:tavLst>
                                        </p:anim>
                                        <p:anim calcmode="lin" valueType="num">
                                          <p:cBhvr>
                                            <p:cTn id="65" dur="250" fill="hold"/>
                                            <p:tgtEl>
                                              <p:spTgt spid="28"/>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ppt_x</p:attrName>
                                            </p:attrNameLst>
                                          </p:cBhvr>
                                          <p:tavLst>
                                            <p:tav tm="0">
                                              <p:val>
                                                <p:strVal val="#ppt_x"/>
                                              </p:val>
                                            </p:tav>
                                            <p:tav tm="100000">
                                              <p:val>
                                                <p:strVal val="#ppt_x"/>
                                              </p:val>
                                            </p:tav>
                                          </p:tavLst>
                                        </p:anim>
                                        <p:anim calcmode="lin" valueType="num">
                                          <p:cBhvr>
                                            <p:cTn id="69" dur="250" fill="hold"/>
                                            <p:tgtEl>
                                              <p:spTgt spid="26"/>
                                            </p:tgtEl>
                                            <p:attrNameLst>
                                              <p:attrName>ppt_y</p:attrName>
                                            </p:attrNameLst>
                                          </p:cBhvr>
                                          <p:tavLst>
                                            <p:tav tm="0">
                                              <p:val>
                                                <p:strVal val="#ppt_y-#ppt_h/2"/>
                                              </p:val>
                                            </p:tav>
                                            <p:tav tm="100000">
                                              <p:val>
                                                <p:strVal val="#ppt_y"/>
                                              </p:val>
                                            </p:tav>
                                          </p:tavLst>
                                        </p:anim>
                                        <p:anim calcmode="lin" valueType="num">
                                          <p:cBhvr>
                                            <p:cTn id="70" dur="250" fill="hold"/>
                                            <p:tgtEl>
                                              <p:spTgt spid="26"/>
                                            </p:tgtEl>
                                            <p:attrNameLst>
                                              <p:attrName>ppt_w</p:attrName>
                                            </p:attrNameLst>
                                          </p:cBhvr>
                                          <p:tavLst>
                                            <p:tav tm="0">
                                              <p:val>
                                                <p:strVal val="#ppt_w"/>
                                              </p:val>
                                            </p:tav>
                                            <p:tav tm="100000">
                                              <p:val>
                                                <p:strVal val="#ppt_w"/>
                                              </p:val>
                                            </p:tav>
                                          </p:tavLst>
                                        </p:anim>
                                        <p:anim calcmode="lin" valueType="num">
                                          <p:cBhvr>
                                            <p:cTn id="71" dur="250" fill="hold"/>
                                            <p:tgtEl>
                                              <p:spTgt spid="26"/>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29"/>
                                            </p:tgtEl>
                                            <p:attrNameLst>
                                              <p:attrName>style.visibility</p:attrName>
                                            </p:attrNameLst>
                                          </p:cBhvr>
                                          <p:to>
                                            <p:strVal val="visible"/>
                                          </p:to>
                                        </p:set>
                                        <p:animEffect transition="in" filter="wipe(left)">
                                          <p:cBhvr>
                                            <p:cTn id="81" dur="500"/>
                                            <p:tgtEl>
                                              <p:spTgt spid="29"/>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5" grpId="0"/>
          <p:bldP spid="26" grpId="0"/>
          <p:bldP spid="27" grpId="0"/>
          <p:bldP spid="28" grpId="0"/>
          <p:bldP spid="29" grpId="0"/>
          <p:bldP spid="30" grpId="0"/>
          <p:bldP spid="31" grpId="0"/>
          <p:bldP spid="32" grpId="0"/>
          <p:bldP spid="33" grpId="0"/>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5" name="右箭头 38"/>
          <p:cNvSpPr>
            <a:spLocks noChangeArrowheads="1"/>
          </p:cNvSpPr>
          <p:nvPr/>
        </p:nvSpPr>
        <p:spPr bwMode="auto">
          <a:xfrm>
            <a:off x="3755087" y="2483366"/>
            <a:ext cx="4016752" cy="441965"/>
          </a:xfrm>
          <a:prstGeom prst="rightArrow">
            <a:avLst>
              <a:gd name="adj1" fmla="val 50000"/>
              <a:gd name="adj2" fmla="val 50092"/>
            </a:avLst>
          </a:prstGeom>
          <a:solidFill>
            <a:srgbClr val="355201"/>
          </a:solidFill>
          <a:ln>
            <a:noFill/>
          </a:ln>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6" name="右箭头 39"/>
          <p:cNvSpPr>
            <a:spLocks noChangeArrowheads="1"/>
          </p:cNvSpPr>
          <p:nvPr/>
        </p:nvSpPr>
        <p:spPr bwMode="auto">
          <a:xfrm flipH="1">
            <a:off x="3903230" y="3146312"/>
            <a:ext cx="4159270" cy="440077"/>
          </a:xfrm>
          <a:prstGeom prst="rightArrow">
            <a:avLst>
              <a:gd name="adj1" fmla="val 50000"/>
              <a:gd name="adj2" fmla="val 50064"/>
            </a:avLst>
          </a:prstGeom>
          <a:solidFill>
            <a:srgbClr val="355201"/>
          </a:solidFill>
          <a:ln>
            <a:noFill/>
          </a:ln>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17" name="椭圆 16"/>
          <p:cNvSpPr>
            <a:spLocks noChangeArrowheads="1"/>
          </p:cNvSpPr>
          <p:nvPr/>
        </p:nvSpPr>
        <p:spPr bwMode="auto">
          <a:xfrm>
            <a:off x="1786090" y="1931855"/>
            <a:ext cx="2117140" cy="2132385"/>
          </a:xfrm>
          <a:prstGeom prst="ellipse">
            <a:avLst/>
          </a:prstGeom>
          <a:solidFill>
            <a:srgbClr val="355201"/>
          </a:solidFill>
          <a:ln>
            <a:noFill/>
          </a:ln>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a:solidFill>
                  <a:schemeClr val="bg1"/>
                </a:solidFill>
                <a:latin typeface="思源黑体 CN Light" panose="020B0300000000000000" charset="-122"/>
                <a:ea typeface="思源黑体 CN Light" panose="020B0300000000000000" charset="-122"/>
                <a:cs typeface="思源黑体 CN Light" panose="020B0300000000000000" charset="-122"/>
              </a:rPr>
              <a:t>  研究思路</a:t>
            </a:r>
          </a:p>
        </p:txBody>
      </p:sp>
      <p:sp>
        <p:nvSpPr>
          <p:cNvPr id="18" name="椭圆 17"/>
          <p:cNvSpPr>
            <a:spLocks noChangeArrowheads="1"/>
          </p:cNvSpPr>
          <p:nvPr/>
        </p:nvSpPr>
        <p:spPr bwMode="auto">
          <a:xfrm>
            <a:off x="7843098" y="1931855"/>
            <a:ext cx="2119015" cy="2132385"/>
          </a:xfrm>
          <a:prstGeom prst="ellipse">
            <a:avLst/>
          </a:prstGeom>
          <a:solidFill>
            <a:srgbClr val="355201"/>
          </a:solidFill>
          <a:ln>
            <a:noFill/>
          </a:ln>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100" kern="0" dirty="0">
                <a:solidFill>
                  <a:schemeClr val="bg1"/>
                </a:solidFill>
                <a:latin typeface="思源黑体 CN Light" panose="020B0300000000000000" charset="-122"/>
                <a:ea typeface="思源黑体 CN Light" panose="020B0300000000000000" charset="-122"/>
                <a:cs typeface="思源黑体 CN Light" panose="020B0300000000000000" charset="-122"/>
              </a:rPr>
              <a:t>  研究思路</a:t>
            </a:r>
          </a:p>
        </p:txBody>
      </p:sp>
      <p:sp>
        <p:nvSpPr>
          <p:cNvPr id="19" name="矩形 18"/>
          <p:cNvSpPr/>
          <p:nvPr/>
        </p:nvSpPr>
        <p:spPr>
          <a:xfrm>
            <a:off x="4887729" y="2337934"/>
            <a:ext cx="1678335" cy="139577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108283" tIns="54141" rIns="108283" bIns="54141" anchor="ctr"/>
          <a:lstStyle/>
          <a:p>
            <a:pPr eaLnBrk="1" fontAlgn="auto" hangingPunct="1">
              <a:lnSpc>
                <a:spcPct val="120000"/>
              </a:lnSpc>
              <a:spcBef>
                <a:spcPts val="0"/>
              </a:spcBef>
              <a:spcAft>
                <a:spcPts val="0"/>
              </a:spcAft>
              <a:buClrTx/>
              <a:buSzTx/>
              <a:defRPr/>
            </a:pPr>
            <a:r>
              <a:rPr lang="zh-CN" altLang="en-US" sz="2000" kern="0" dirty="0">
                <a:solidFill>
                  <a:srgbClr val="000000"/>
                </a:solidFill>
                <a:latin typeface="思源黑体 CN Light" panose="020B0300000000000000" charset="-122"/>
                <a:ea typeface="思源黑体 CN Light" panose="020B0300000000000000" charset="-122"/>
                <a:cs typeface="思源黑体 CN Light" panose="020B0300000000000000" charset="-122"/>
              </a:rPr>
              <a:t>   研究方法</a:t>
            </a:r>
          </a:p>
        </p:txBody>
      </p:sp>
      <p:sp>
        <p:nvSpPr>
          <p:cNvPr id="20" name="下箭头 48"/>
          <p:cNvSpPr>
            <a:spLocks noChangeArrowheads="1"/>
          </p:cNvSpPr>
          <p:nvPr/>
        </p:nvSpPr>
        <p:spPr bwMode="auto">
          <a:xfrm>
            <a:off x="5281527" y="4107681"/>
            <a:ext cx="950745" cy="661058"/>
          </a:xfrm>
          <a:prstGeom prst="downArrow">
            <a:avLst>
              <a:gd name="adj1" fmla="val 50000"/>
              <a:gd name="adj2" fmla="val 50000"/>
            </a:avLst>
          </a:prstGeom>
          <a:solidFill>
            <a:srgbClr val="355201"/>
          </a:solidFill>
          <a:ln>
            <a:noFill/>
          </a:ln>
          <a:effectLst/>
        </p:spPr>
        <p:txBody>
          <a:bodyPr lIns="108283" tIns="54141" rIns="108283" bIns="54141" anchor="ctr"/>
          <a:lstStyle/>
          <a:p>
            <a:pPr eaLnBrk="1" fontAlgn="auto" hangingPunct="1">
              <a:lnSpc>
                <a:spcPct val="120000"/>
              </a:lnSpc>
              <a:spcBef>
                <a:spcPts val="0"/>
              </a:spcBef>
              <a:spcAft>
                <a:spcPts val="0"/>
              </a:spcAft>
              <a:buClrTx/>
              <a:buSzTx/>
              <a:defRPr/>
            </a:pPr>
            <a:endParaRPr lang="zh-CN" altLang="en-US" sz="2100"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endParaRPr>
          </a:p>
        </p:txBody>
      </p:sp>
      <p:sp>
        <p:nvSpPr>
          <p:cNvPr id="21" name="TextBox 49"/>
          <p:cNvSpPr txBox="1"/>
          <p:nvPr/>
        </p:nvSpPr>
        <p:spPr bwMode="auto">
          <a:xfrm>
            <a:off x="1904381" y="4289000"/>
            <a:ext cx="1751469" cy="1482408"/>
          </a:xfrm>
          <a:prstGeom prst="rect">
            <a:avLst/>
          </a:prstGeom>
          <a:noFill/>
        </p:spPr>
        <p:txBody>
          <a:bodyPr lIns="108283" tIns="54141" rIns="108283" bIns="54141">
            <a:spAutoFit/>
          </a:bodyPr>
          <a:lstStyle/>
          <a:p>
            <a:pPr>
              <a:lnSpc>
                <a:spcPct val="130000"/>
              </a:lnSpc>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a:t>
            </a:r>
          </a:p>
        </p:txBody>
      </p:sp>
      <p:sp>
        <p:nvSpPr>
          <p:cNvPr id="22" name="TextBox 50"/>
          <p:cNvSpPr txBox="1"/>
          <p:nvPr/>
        </p:nvSpPr>
        <p:spPr bwMode="auto">
          <a:xfrm>
            <a:off x="8027021" y="4360772"/>
            <a:ext cx="1753345" cy="1482408"/>
          </a:xfrm>
          <a:prstGeom prst="rect">
            <a:avLst/>
          </a:prstGeom>
          <a:noFill/>
        </p:spPr>
        <p:txBody>
          <a:bodyPr lIns="108283" tIns="54141" rIns="108283" bIns="54141">
            <a:spAutoFit/>
          </a:bodyPr>
          <a:lstStyle/>
          <a:p>
            <a:pPr>
              <a:lnSpc>
                <a:spcPct val="130000"/>
              </a:lnSpc>
            </a:pPr>
            <a:r>
              <a:rPr lang="zh-CN" altLang="en-US" sz="140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您的内容打在这里，或者通过复制您的文本后，在此框中选择粘贴，并选择只保留文字。</a:t>
            </a:r>
          </a:p>
        </p:txBody>
      </p:sp>
      <p:sp>
        <p:nvSpPr>
          <p:cNvPr id="23" name="TextBox 19"/>
          <p:cNvSpPr txBox="1">
            <a:spLocks noChangeArrowheads="1"/>
          </p:cNvSpPr>
          <p:nvPr/>
        </p:nvSpPr>
        <p:spPr bwMode="auto">
          <a:xfrm>
            <a:off x="5178578" y="4984055"/>
            <a:ext cx="1329541" cy="750477"/>
          </a:xfrm>
          <a:prstGeom prst="rect">
            <a:avLst/>
          </a:prstGeom>
          <a:noFill/>
          <a:ln>
            <a:noFill/>
          </a:ln>
        </p:spPr>
        <p:txBody>
          <a:bodyPr lIns="108283" tIns="54141" rIns="108283" bIns="5414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kern="0" dirty="0">
                <a:solidFill>
                  <a:srgbClr val="000000"/>
                </a:solidFill>
                <a:latin typeface="思源黑体 CN Light" panose="020B0300000000000000" charset="-122"/>
                <a:ea typeface="思源黑体 CN Light" panose="020B0300000000000000" charset="-122"/>
                <a:cs typeface="阿里巴巴普惠体 R" panose="00020600040101010101" pitchFamily="18" charset="-122"/>
              </a:rPr>
              <a:t>单击此处添加标题</a:t>
            </a:r>
          </a:p>
        </p:txBody>
      </p:sp>
      <p:grpSp>
        <p:nvGrpSpPr>
          <p:cNvPr id="24" name="组合 23"/>
          <p:cNvGrpSpPr/>
          <p:nvPr/>
        </p:nvGrpSpPr>
        <p:grpSpPr>
          <a:xfrm>
            <a:off x="100965" y="175895"/>
            <a:ext cx="11990070" cy="672465"/>
            <a:chOff x="159" y="277"/>
            <a:chExt cx="18882" cy="1059"/>
          </a:xfrm>
        </p:grpSpPr>
        <p:cxnSp>
          <p:nvCxnSpPr>
            <p:cNvPr id="25" name="直接连接符 24"/>
            <p:cNvCxnSpPr/>
            <p:nvPr/>
          </p:nvCxnSpPr>
          <p:spPr>
            <a:xfrm>
              <a:off x="159" y="1336"/>
              <a:ext cx="18882" cy="0"/>
            </a:xfrm>
            <a:prstGeom prst="line">
              <a:avLst/>
            </a:prstGeom>
            <a:ln>
              <a:solidFill>
                <a:srgbClr val="35520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59" y="277"/>
              <a:ext cx="5408" cy="919"/>
            </a:xfrm>
            <a:prstGeom prst="rect">
              <a:avLst/>
            </a:prstGeom>
            <a:noFill/>
          </p:spPr>
          <p:txBody>
            <a:bodyPr wrap="none" rtlCol="0">
              <a:spAutoFit/>
            </a:bodyPr>
            <a:lstStyle/>
            <a:p>
              <a:r>
                <a:rPr lang="zh-CN" altLang="en-US" sz="3200" dirty="0">
                  <a:solidFill>
                    <a:srgbClr val="355201"/>
                  </a:solidFill>
                  <a:latin typeface="思源黑体 CN Light" panose="020B0300000000000000" charset="-122"/>
                  <a:ea typeface="思源黑体 CN Light" panose="020B0300000000000000" charset="-122"/>
                  <a:cs typeface="阿里巴巴普惠体 R" panose="00020600040101010101" pitchFamily="18" charset="-122"/>
                </a:rPr>
                <a:t>点击添加您的标题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lide(fromLeft)">
                                      <p:cBhvr>
                                        <p:cTn id="20" dur="500"/>
                                        <p:tgtEl>
                                          <p:spTgt spid="15"/>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Right)">
                                      <p:cBhvr>
                                        <p:cTn id="23" dur="500"/>
                                        <p:tgtEl>
                                          <p:spTgt spid="16"/>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amond(in)">
                                      <p:cBhvr>
                                        <p:cTn id="38" dur="500"/>
                                        <p:tgtEl>
                                          <p:spTgt spid="23"/>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amond(in)">
                                      <p:cBhvr>
                                        <p:cTn id="41" dur="500"/>
                                        <p:tgtEl>
                                          <p:spTgt spid="21"/>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amond(in)">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2006</Words>
  <Application>Microsoft Office PowerPoint</Application>
  <PresentationFormat>宽屏</PresentationFormat>
  <Paragraphs>216</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阿里巴巴普惠体 R</vt:lpstr>
      <vt:lpstr>等线</vt:lpstr>
      <vt:lpstr>等线 Light</vt:lpstr>
      <vt:lpstr>思源黑体 Bold</vt:lpstr>
      <vt:lpstr>思源黑体 CN Light</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www.bangongziyuan.com</cp:keywords>
  <dc:description>www.ppt818.com-提供资源下载</dc:description>
  <cp:lastModifiedBy>Windows 用户</cp:lastModifiedBy>
  <cp:revision>34</cp:revision>
  <dcterms:created xsi:type="dcterms:W3CDTF">2019-07-11T07:00:00Z</dcterms:created>
  <dcterms:modified xsi:type="dcterms:W3CDTF">2023-01-10T10:37:23Z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2CB5F4D4954643E69F0C262A99C6A027</vt:lpwstr>
  </property>
  <property fmtid="{A09F084E-AD41-489F-8076-AA5BE3082BCA}" pid="100">
    <vt:ui4>5</vt:ui4>
  </property>
  <property fmtid="{64440492-4C8B-11D1-8B70-080036B11A03}" pid="11">
    <vt:lpwstr>www.2ppt.com-爱PPT提供资源下载</vt:lpwstr>
  </property>
</Properties>
</file>